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trictFirstAndLastChars="0" embedTrueTypeFonts="1" saveSubsetFonts="1" autoCompressPictures="0">
  <p:sldMasterIdLst>
    <p:sldMasterId id="2147483658" r:id="rId1"/>
  </p:sldMasterIdLst>
  <p:notesMasterIdLst>
    <p:notesMasterId r:id="rId52"/>
  </p:notesMasterIdLst>
  <p:sldIdLst>
    <p:sldId id="310" r:id="rId2"/>
    <p:sldId id="309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8" r:id="rId33"/>
    <p:sldId id="289" r:id="rId34"/>
    <p:sldId id="291" r:id="rId35"/>
    <p:sldId id="292" r:id="rId36"/>
    <p:sldId id="293" r:id="rId37"/>
    <p:sldId id="294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08" r:id="rId51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3"/>
      <p:bold r:id="rId54"/>
    </p:embeddedFont>
    <p:embeddedFont>
      <p:font typeface="Calibri" panose="020F0502020204030204" pitchFamily="34" charset="0"/>
      <p:regular r:id="rId55"/>
      <p:bold r:id="rId56"/>
      <p:italic r:id="rId57"/>
      <p:boldItalic r:id="rId58"/>
    </p:embeddedFont>
    <p:embeddedFont>
      <p:font typeface="Lora" pitchFamily="2" charset="0"/>
      <p:regular r:id="rId59"/>
      <p:bold r:id="rId60"/>
      <p:italic r:id="rId61"/>
      <p:boldItalic r:id="rId62"/>
    </p:embeddedFont>
    <p:embeddedFont>
      <p:font typeface="Quattrocento Sans" panose="020B0502050000020003" pitchFamily="34" charset="0"/>
      <p:regular r:id="rId63"/>
      <p:bold r:id="rId64"/>
      <p:italic r:id="rId65"/>
      <p:boldItalic r:id="rId66"/>
    </p:embeddedFont>
    <p:embeddedFont>
      <p:font typeface="Roboto Medium" panose="02000000000000000000" pitchFamily="2" charset="0"/>
      <p:regular r:id="rId67"/>
      <p:italic r:id="rId6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A5B2040-0373-4AB5-8C16-54180E59C3D7}">
  <a:tblStyle styleId="{DA5B2040-0373-4AB5-8C16-54180E59C3D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FD83C8C0-4F54-423C-8FE9-BE38F65F2308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7" d="100"/>
          <a:sy n="77" d="100"/>
        </p:scale>
        <p:origin x="112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1.fntdata"/><Relationship Id="rId68" Type="http://schemas.openxmlformats.org/officeDocument/2006/relationships/font" Target="fonts/font16.fntdata"/><Relationship Id="rId7" Type="http://schemas.openxmlformats.org/officeDocument/2006/relationships/slide" Target="slides/slide6.xml"/><Relationship Id="rId71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1.fntdata"/><Relationship Id="rId58" Type="http://schemas.openxmlformats.org/officeDocument/2006/relationships/font" Target="fonts/font6.fntdata"/><Relationship Id="rId66" Type="http://schemas.openxmlformats.org/officeDocument/2006/relationships/font" Target="fonts/font14.fntdata"/><Relationship Id="rId5" Type="http://schemas.openxmlformats.org/officeDocument/2006/relationships/slide" Target="slides/slide4.xml"/><Relationship Id="rId61" Type="http://schemas.openxmlformats.org/officeDocument/2006/relationships/font" Target="fonts/font9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4.fntdata"/><Relationship Id="rId64" Type="http://schemas.openxmlformats.org/officeDocument/2006/relationships/font" Target="fonts/font12.fntdata"/><Relationship Id="rId6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7.fntdata"/><Relationship Id="rId67" Type="http://schemas.openxmlformats.org/officeDocument/2006/relationships/font" Target="fonts/font15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2.fntdata"/><Relationship Id="rId62" Type="http://schemas.openxmlformats.org/officeDocument/2006/relationships/font" Target="fonts/font10.fntdata"/><Relationship Id="rId7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5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60" Type="http://schemas.openxmlformats.org/officeDocument/2006/relationships/font" Target="fonts/font8.fntdata"/><Relationship Id="rId65" Type="http://schemas.openxmlformats.org/officeDocument/2006/relationships/font" Target="fonts/font1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" name="Google Shape;69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60952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" name="Google Shape;197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" name="Google Shape;204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gd206c3cb3_27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" name="Google Shape;218;gd206c3cb3_27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" name="Google Shape;246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" name="Google Shape;258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" name="Google Shape;274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7" name="Google Shape;287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" name="Google Shape;304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3" name="Google Shape;333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" name="Google Shape;98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0" name="Google Shape;350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g35ed75ccf_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" name="Google Shape;374;g35ed75ccf_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0" name="Google Shape;390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6" name="Google Shape;406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Google Shape;421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2" name="Google Shape;422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" name="Google Shape;434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gd5a3b4cb5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" name="Google Shape;448;gd5a3b4cb5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gd5a3b4cb58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" name="Google Shape;455;gd5a3b4cb58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gd5a3b4cb58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3" name="Google Shape;503;gd5a3b4cb58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gd5a3b4cb58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" name="Google Shape;540;gd5a3b4cb58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" name="Google Shape;108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" name="Google Shape;551;gd5a3b4cb58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2" name="Google Shape;552;gd5a3b4cb58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gd5a3b4cb58_0_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4" name="Google Shape;624;gd5a3b4cb58_0_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Google Shape;654;gd5a3b4cb58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5" name="Google Shape;655;gd5a3b4cb58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gd5a3b4cb58_0_2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" name="Google Shape;764;gd5a3b4cb58_0_2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Google Shape;775;g35694cd56_0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6" name="Google Shape;776;g35694cd56_0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g77d159c9d1_1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9" name="Google Shape;1229;g77d159c9d1_1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Google Shape;1678;g11422c4bed_1474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9" name="Google Shape;1679;g11422c4bed_1474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" name="Google Shape;116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" name="Google Shape;13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" name="Google Shape;155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" name="Google Shape;168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" name="Google Shape;182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96630" y="2003888"/>
            <a:ext cx="45237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cxnSp>
        <p:nvCxnSpPr>
          <p:cNvPr id="11" name="Google Shape;11;p2"/>
          <p:cNvCxnSpPr/>
          <p:nvPr/>
        </p:nvCxnSpPr>
        <p:spPr>
          <a:xfrm>
            <a:off x="-6025" y="3676512"/>
            <a:ext cx="91620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" name="Google Shape;12;p2"/>
          <p:cNvSpPr/>
          <p:nvPr/>
        </p:nvSpPr>
        <p:spPr>
          <a:xfrm>
            <a:off x="1117950" y="3393000"/>
            <a:ext cx="567000" cy="567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022300" y="2815923"/>
            <a:ext cx="5591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cxnSp>
        <p:nvCxnSpPr>
          <p:cNvPr id="15" name="Google Shape;15;p3"/>
          <p:cNvCxnSpPr/>
          <p:nvPr/>
        </p:nvCxnSpPr>
        <p:spPr>
          <a:xfrm>
            <a:off x="-6025" y="2571762"/>
            <a:ext cx="19845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" name="Google Shape;16;p3"/>
          <p:cNvSpPr/>
          <p:nvPr/>
        </p:nvSpPr>
        <p:spPr>
          <a:xfrm>
            <a:off x="1117950" y="2288250"/>
            <a:ext cx="567000" cy="567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ctrTitle"/>
          </p:nvPr>
        </p:nvSpPr>
        <p:spPr>
          <a:xfrm>
            <a:off x="2022225" y="1693523"/>
            <a:ext cx="37878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cxnSp>
        <p:nvCxnSpPr>
          <p:cNvPr id="18" name="Google Shape;18;p3"/>
          <p:cNvCxnSpPr/>
          <p:nvPr/>
        </p:nvCxnSpPr>
        <p:spPr>
          <a:xfrm>
            <a:off x="5898975" y="2571750"/>
            <a:ext cx="32511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9" name="Google Shape;19;p3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"/>
          <p:cNvSpPr txBox="1">
            <a:spLocks noGrp="1"/>
          </p:cNvSpPr>
          <p:nvPr>
            <p:ph type="body" idx="1"/>
          </p:nvPr>
        </p:nvSpPr>
        <p:spPr>
          <a:xfrm>
            <a:off x="2105050" y="2238000"/>
            <a:ext cx="4933800" cy="81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81000" algn="ctr" rtl="0">
              <a:spcBef>
                <a:spcPts val="600"/>
              </a:spcBef>
              <a:spcAft>
                <a:spcPts val="0"/>
              </a:spcAft>
              <a:buSzPts val="2400"/>
              <a:buFont typeface="Lora"/>
              <a:buChar char="◉"/>
              <a:defRPr sz="2400" i="1">
                <a:latin typeface="Lora"/>
                <a:ea typeface="Lora"/>
                <a:cs typeface="Lora"/>
                <a:sym typeface="Lora"/>
              </a:defRPr>
            </a:lvl1pPr>
            <a:lvl2pPr marL="914400" lvl="1" indent="-355600" algn="ctr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Char char="○"/>
              <a:defRPr i="1">
                <a:latin typeface="Lora"/>
                <a:ea typeface="Lora"/>
                <a:cs typeface="Lora"/>
                <a:sym typeface="Lora"/>
              </a:defRPr>
            </a:lvl2pPr>
            <a:lvl3pPr marL="1371600" lvl="2" indent="-355600" algn="ctr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Char char="■"/>
              <a:defRPr i="1">
                <a:latin typeface="Lora"/>
                <a:ea typeface="Lora"/>
                <a:cs typeface="Lora"/>
                <a:sym typeface="Lora"/>
              </a:defRPr>
            </a:lvl3pPr>
            <a:lvl4pPr marL="1828800" lvl="3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●"/>
              <a:defRPr sz="2400" i="1">
                <a:latin typeface="Lora"/>
                <a:ea typeface="Lora"/>
                <a:cs typeface="Lora"/>
                <a:sym typeface="Lora"/>
              </a:defRPr>
            </a:lvl4pPr>
            <a:lvl5pPr marL="2286000" lvl="4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○"/>
              <a:defRPr sz="2400" i="1">
                <a:latin typeface="Lora"/>
                <a:ea typeface="Lora"/>
                <a:cs typeface="Lora"/>
                <a:sym typeface="Lora"/>
              </a:defRPr>
            </a:lvl5pPr>
            <a:lvl6pPr marL="2743200" lvl="5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■"/>
              <a:defRPr sz="2400" i="1">
                <a:latin typeface="Lora"/>
                <a:ea typeface="Lora"/>
                <a:cs typeface="Lora"/>
                <a:sym typeface="Lora"/>
              </a:defRPr>
            </a:lvl6pPr>
            <a:lvl7pPr marL="3200400" lvl="6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●"/>
              <a:defRPr sz="2400" i="1">
                <a:latin typeface="Lora"/>
                <a:ea typeface="Lora"/>
                <a:cs typeface="Lora"/>
                <a:sym typeface="Lora"/>
              </a:defRPr>
            </a:lvl7pPr>
            <a:lvl8pPr marL="3657600" lvl="7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○"/>
              <a:defRPr sz="2400" i="1">
                <a:latin typeface="Lora"/>
                <a:ea typeface="Lora"/>
                <a:cs typeface="Lora"/>
                <a:sym typeface="Lora"/>
              </a:defRPr>
            </a:lvl8pPr>
            <a:lvl9pPr marL="4114800" lvl="8" indent="-381000" algn="ctr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■"/>
              <a:defRPr sz="2400" i="1"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cxnSp>
        <p:nvCxnSpPr>
          <p:cNvPr id="22" name="Google Shape;22;p4"/>
          <p:cNvCxnSpPr/>
          <p:nvPr/>
        </p:nvCxnSpPr>
        <p:spPr>
          <a:xfrm>
            <a:off x="4584075" y="3676500"/>
            <a:ext cx="0" cy="148050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" name="Google Shape;23;p4"/>
          <p:cNvSpPr/>
          <p:nvPr/>
        </p:nvSpPr>
        <p:spPr>
          <a:xfrm>
            <a:off x="4288500" y="3393000"/>
            <a:ext cx="567000" cy="567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4"/>
          <p:cNvSpPr txBox="1"/>
          <p:nvPr/>
        </p:nvSpPr>
        <p:spPr>
          <a:xfrm>
            <a:off x="3593400" y="3412652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latin typeface="Lora"/>
                <a:ea typeface="Lora"/>
                <a:cs typeface="Lora"/>
                <a:sym typeface="Lora"/>
              </a:rPr>
              <a:t>“</a:t>
            </a:r>
            <a:endParaRPr sz="3600" b="1"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25" name="Google Shape;25;p4"/>
          <p:cNvSpPr txBox="1">
            <a:spLocks noGrp="1"/>
          </p:cNvSpPr>
          <p:nvPr>
            <p:ph type="sldNum" idx="12"/>
          </p:nvPr>
        </p:nvSpPr>
        <p:spPr>
          <a:xfrm>
            <a:off x="4297650" y="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2pPr>
            <a:lvl3pPr lvl="2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3pPr>
            <a:lvl4pPr lvl="3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4pPr>
            <a:lvl5pPr lvl="4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5pPr>
            <a:lvl6pPr lvl="5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6pPr>
            <a:lvl7pPr lvl="6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7pPr>
            <a:lvl8pPr lvl="7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8pPr>
            <a:lvl9pPr lvl="8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" name="Google Shape;27;p5"/>
          <p:cNvCxnSpPr/>
          <p:nvPr/>
        </p:nvCxnSpPr>
        <p:spPr>
          <a:xfrm>
            <a:off x="0" y="1131725"/>
            <a:ext cx="13758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8" name="Google Shape;28;p5"/>
          <p:cNvSpPr/>
          <p:nvPr/>
        </p:nvSpPr>
        <p:spPr>
          <a:xfrm>
            <a:off x="817475" y="928767"/>
            <a:ext cx="405900" cy="40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latin typeface="Lora"/>
                <a:ea typeface="Lora"/>
                <a:cs typeface="Lora"/>
                <a:sym typeface="Lo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 rtl="0">
              <a:spcBef>
                <a:spcPts val="600"/>
              </a:spcBef>
              <a:spcAft>
                <a:spcPts val="0"/>
              </a:spcAft>
              <a:buClr>
                <a:srgbClr val="FFCD00"/>
              </a:buClr>
              <a:buSzPts val="2400"/>
              <a:buFont typeface="Quattrocento Sans"/>
              <a:buChar char="◉"/>
              <a:defRPr sz="2400"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2000"/>
              <a:buFont typeface="Quattrocento Sans"/>
              <a:buChar char="○"/>
              <a:defRPr sz="2000"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2000"/>
              <a:buFont typeface="Quattrocento Sans"/>
              <a:buChar char="■"/>
              <a:defRPr sz="2000"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●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○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■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●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○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■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  <p:cxnSp>
        <p:nvCxnSpPr>
          <p:cNvPr id="31" name="Google Shape;31;p5"/>
          <p:cNvCxnSpPr/>
          <p:nvPr/>
        </p:nvCxnSpPr>
        <p:spPr>
          <a:xfrm>
            <a:off x="5265650" y="1131725"/>
            <a:ext cx="38784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1381250" y="1618700"/>
            <a:ext cx="3425400" cy="323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◉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5012916" y="1618700"/>
            <a:ext cx="3425400" cy="323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◉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cxnSp>
        <p:nvCxnSpPr>
          <p:cNvPr id="37" name="Google Shape;37;p6"/>
          <p:cNvCxnSpPr/>
          <p:nvPr/>
        </p:nvCxnSpPr>
        <p:spPr>
          <a:xfrm>
            <a:off x="0" y="1131725"/>
            <a:ext cx="13758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8" name="Google Shape;38;p6"/>
          <p:cNvSpPr/>
          <p:nvPr/>
        </p:nvSpPr>
        <p:spPr>
          <a:xfrm>
            <a:off x="817475" y="928767"/>
            <a:ext cx="405900" cy="40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9" name="Google Shape;39;p6"/>
          <p:cNvCxnSpPr/>
          <p:nvPr/>
        </p:nvCxnSpPr>
        <p:spPr>
          <a:xfrm>
            <a:off x="5265650" y="1131725"/>
            <a:ext cx="38784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0" name="Google Shape;40;p6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7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1"/>
          </p:nvPr>
        </p:nvSpPr>
        <p:spPr>
          <a:xfrm>
            <a:off x="1381250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◉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2"/>
          </p:nvPr>
        </p:nvSpPr>
        <p:spPr>
          <a:xfrm>
            <a:off x="3834912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◉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3"/>
          </p:nvPr>
        </p:nvSpPr>
        <p:spPr>
          <a:xfrm>
            <a:off x="6288573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◉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46" name="Google Shape;46;p7"/>
          <p:cNvCxnSpPr/>
          <p:nvPr/>
        </p:nvCxnSpPr>
        <p:spPr>
          <a:xfrm>
            <a:off x="0" y="1131725"/>
            <a:ext cx="13758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" name="Google Shape;47;p7"/>
          <p:cNvSpPr/>
          <p:nvPr/>
        </p:nvSpPr>
        <p:spPr>
          <a:xfrm>
            <a:off x="817475" y="928767"/>
            <a:ext cx="405900" cy="40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8" name="Google Shape;48;p7"/>
          <p:cNvCxnSpPr/>
          <p:nvPr/>
        </p:nvCxnSpPr>
        <p:spPr>
          <a:xfrm>
            <a:off x="5265650" y="1131725"/>
            <a:ext cx="38784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9" name="Google Shape;49;p7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cxnSp>
        <p:nvCxnSpPr>
          <p:cNvPr id="52" name="Google Shape;52;p8"/>
          <p:cNvCxnSpPr/>
          <p:nvPr/>
        </p:nvCxnSpPr>
        <p:spPr>
          <a:xfrm>
            <a:off x="0" y="1131725"/>
            <a:ext cx="13758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3" name="Google Shape;53;p8"/>
          <p:cNvSpPr/>
          <p:nvPr/>
        </p:nvSpPr>
        <p:spPr>
          <a:xfrm>
            <a:off x="817475" y="928767"/>
            <a:ext cx="405900" cy="40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4" name="Google Shape;54;p8"/>
          <p:cNvCxnSpPr/>
          <p:nvPr/>
        </p:nvCxnSpPr>
        <p:spPr>
          <a:xfrm>
            <a:off x="5265650" y="1131725"/>
            <a:ext cx="38784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5" name="Google Shape;55;p8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9"/>
          <p:cNvSpPr txBox="1">
            <a:spLocks noGrp="1"/>
          </p:cNvSpPr>
          <p:nvPr>
            <p:ph type="body" idx="1"/>
          </p:nvPr>
        </p:nvSpPr>
        <p:spPr>
          <a:xfrm>
            <a:off x="1990450" y="4037375"/>
            <a:ext cx="5163000" cy="5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400"/>
              <a:buFont typeface="Lora"/>
              <a:buNone/>
              <a:defRPr sz="1400" i="1">
                <a:latin typeface="Lora"/>
                <a:ea typeface="Lora"/>
                <a:cs typeface="Lora"/>
                <a:sym typeface="Lora"/>
              </a:defRPr>
            </a:lvl1pPr>
          </a:lstStyle>
          <a:p>
            <a:endParaRPr/>
          </a:p>
        </p:txBody>
      </p:sp>
      <p:cxnSp>
        <p:nvCxnSpPr>
          <p:cNvPr id="58" name="Google Shape;58;p9"/>
          <p:cNvCxnSpPr/>
          <p:nvPr/>
        </p:nvCxnSpPr>
        <p:spPr>
          <a:xfrm>
            <a:off x="-6025" y="4666129"/>
            <a:ext cx="91620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9" name="Google Shape;59;p9"/>
          <p:cNvSpPr/>
          <p:nvPr/>
        </p:nvSpPr>
        <p:spPr>
          <a:xfrm>
            <a:off x="4457400" y="4551496"/>
            <a:ext cx="229200" cy="229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4297650" y="4780700"/>
            <a:ext cx="548700" cy="36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2pPr>
            <a:lvl3pPr lvl="2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3pPr>
            <a:lvl4pPr lvl="3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4pPr>
            <a:lvl5pPr lvl="4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5pPr>
            <a:lvl6pPr lvl="5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6pPr>
            <a:lvl7pPr lvl="6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7pPr>
            <a:lvl8pPr lvl="7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8pPr>
            <a:lvl9pPr lvl="8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2" name="Google Shape;62;p10"/>
          <p:cNvCxnSpPr/>
          <p:nvPr/>
        </p:nvCxnSpPr>
        <p:spPr>
          <a:xfrm>
            <a:off x="-6025" y="4513729"/>
            <a:ext cx="91620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3" name="Google Shape;63;p10"/>
          <p:cNvSpPr/>
          <p:nvPr/>
        </p:nvSpPr>
        <p:spPr>
          <a:xfrm>
            <a:off x="4293700" y="4235405"/>
            <a:ext cx="556500" cy="556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10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2pPr>
            <a:lvl3pPr lvl="2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3pPr>
            <a:lvl4pPr lvl="3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4pPr>
            <a:lvl5pPr lvl="4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5pPr>
            <a:lvl6pPr lvl="5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6pPr>
            <a:lvl7pPr lvl="6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7pPr>
            <a:lvl8pPr lvl="7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8pPr>
            <a:lvl9pPr lvl="8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attrocento Sans"/>
              <a:buChar char="◉"/>
              <a:defRPr sz="24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Quattrocento Sans"/>
              <a:buChar char="○"/>
              <a:defRPr sz="20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Quattrocento Sans"/>
              <a:buChar char="■"/>
              <a:defRPr sz="20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Quattrocento Sans"/>
              <a:buChar char="●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○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■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●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○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■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1381250" y="896549"/>
            <a:ext cx="6809700" cy="4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2pPr>
            <a:lvl3pPr lvl="2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3pPr>
            <a:lvl4pPr lvl="3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4pPr>
            <a:lvl5pPr lvl="4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5pPr>
            <a:lvl6pPr lvl="5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6pPr>
            <a:lvl7pPr lvl="6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7pPr>
            <a:lvl8pPr lvl="7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8pPr>
            <a:lvl9pPr lvl="8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ontsquirrel.com/fonts/lora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jpg"/><Relationship Id="rId5" Type="http://schemas.openxmlformats.org/officeDocument/2006/relationships/image" Target="../media/image14.jpg"/><Relationship Id="rId4" Type="http://schemas.openxmlformats.org/officeDocument/2006/relationships/image" Target="../media/image13.jp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5000" b="-1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0F32FA7-4FC2-EA7D-D613-25E2E9C6652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</a:t>
            </a:fld>
            <a:endParaRPr lang="en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DE78400-9B29-686D-58EF-29F26FCCB8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1459" y="28018"/>
            <a:ext cx="8152381" cy="4939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346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1"/>
          <p:cNvSpPr txBox="1">
            <a:spLocks noGrp="1"/>
          </p:cNvSpPr>
          <p:nvPr>
            <p:ph type="body" idx="4294967295"/>
          </p:nvPr>
        </p:nvSpPr>
        <p:spPr>
          <a:xfrm>
            <a:off x="4361975" y="878850"/>
            <a:ext cx="4173000" cy="365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0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یک </a:t>
            </a:r>
            <a:r>
              <a:rPr lang="fa-IR" sz="2000" b="1" dirty="0">
                <a:solidFill>
                  <a:schemeClr val="dk1"/>
                </a:solidFill>
                <a:highlight>
                  <a:srgbClr val="FFFF00"/>
                </a:highlight>
                <a:latin typeface="Lora"/>
                <a:ea typeface="Lora"/>
                <a:cs typeface="B Nazanin" panose="00000700000000000000" pitchFamily="2" charset="-78"/>
                <a:sym typeface="Lora"/>
              </a:rPr>
              <a:t>تصویر</a:t>
            </a:r>
            <a:r>
              <a:rPr lang="fa-IR" sz="20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 ارزش </a:t>
            </a:r>
            <a:r>
              <a:rPr lang="fa-IR" sz="2000" b="1" dirty="0">
                <a:solidFill>
                  <a:schemeClr val="dk1"/>
                </a:solidFill>
                <a:highlight>
                  <a:srgbClr val="FFFF00"/>
                </a:highlight>
                <a:latin typeface="Lora"/>
                <a:ea typeface="Lora"/>
                <a:cs typeface="B Nazanin" panose="00000700000000000000" pitchFamily="2" charset="-78"/>
                <a:sym typeface="Lora"/>
              </a:rPr>
              <a:t>هزار</a:t>
            </a:r>
            <a:r>
              <a:rPr lang="fa-IR" sz="20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 کلمه است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2000" b="1" dirty="0">
              <a:latin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000" dirty="0"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sz="2000" dirty="0">
              <a:cs typeface="B Nazanin" panose="00000700000000000000" pitchFamily="2" charset="-78"/>
            </a:endParaRPr>
          </a:p>
        </p:txBody>
      </p:sp>
      <p:cxnSp>
        <p:nvCxnSpPr>
          <p:cNvPr id="185" name="Google Shape;185;p21"/>
          <p:cNvCxnSpPr/>
          <p:nvPr/>
        </p:nvCxnSpPr>
        <p:spPr>
          <a:xfrm>
            <a:off x="-6450" y="1131725"/>
            <a:ext cx="91506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86" name="Google Shape;186;p21"/>
          <p:cNvPicPr preferRelativeResize="0"/>
          <p:nvPr/>
        </p:nvPicPr>
        <p:blipFill>
          <a:blip r:embed="rId3"/>
          <a:srcRect l="21875" r="21875"/>
          <a:stretch/>
        </p:blipFill>
        <p:spPr>
          <a:xfrm>
            <a:off x="384700" y="878850"/>
            <a:ext cx="3654300" cy="36543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87" name="Google Shape;187;p21"/>
          <p:cNvSpPr/>
          <p:nvPr/>
        </p:nvSpPr>
        <p:spPr>
          <a:xfrm>
            <a:off x="625400" y="736700"/>
            <a:ext cx="790200" cy="790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88" name="Google Shape;188;p21"/>
          <p:cNvGrpSpPr/>
          <p:nvPr/>
        </p:nvGrpSpPr>
        <p:grpSpPr>
          <a:xfrm>
            <a:off x="842317" y="975119"/>
            <a:ext cx="356204" cy="313212"/>
            <a:chOff x="1929775" y="320925"/>
            <a:chExt cx="423800" cy="372650"/>
          </a:xfrm>
        </p:grpSpPr>
        <p:sp>
          <p:nvSpPr>
            <p:cNvPr id="189" name="Google Shape;189;p21"/>
            <p:cNvSpPr/>
            <p:nvPr/>
          </p:nvSpPr>
          <p:spPr>
            <a:xfrm>
              <a:off x="1929775" y="320925"/>
              <a:ext cx="423800" cy="372650"/>
            </a:xfrm>
            <a:custGeom>
              <a:avLst/>
              <a:gdLst/>
              <a:ahLst/>
              <a:cxnLst/>
              <a:rect l="l" t="t" r="r" b="b"/>
              <a:pathLst>
                <a:path w="16952" h="14906" fill="none" extrusionOk="0">
                  <a:moveTo>
                    <a:pt x="16172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3"/>
                  </a:lnTo>
                  <a:lnTo>
                    <a:pt x="341" y="146"/>
                  </a:lnTo>
                  <a:lnTo>
                    <a:pt x="220" y="244"/>
                  </a:lnTo>
                  <a:lnTo>
                    <a:pt x="122" y="341"/>
                  </a:lnTo>
                  <a:lnTo>
                    <a:pt x="74" y="487"/>
                  </a:lnTo>
                  <a:lnTo>
                    <a:pt x="25" y="634"/>
                  </a:lnTo>
                  <a:lnTo>
                    <a:pt x="0" y="780"/>
                  </a:lnTo>
                  <a:lnTo>
                    <a:pt x="0" y="14126"/>
                  </a:lnTo>
                  <a:lnTo>
                    <a:pt x="0" y="14126"/>
                  </a:lnTo>
                  <a:lnTo>
                    <a:pt x="25" y="14272"/>
                  </a:lnTo>
                  <a:lnTo>
                    <a:pt x="74" y="14418"/>
                  </a:lnTo>
                  <a:lnTo>
                    <a:pt x="122" y="14565"/>
                  </a:lnTo>
                  <a:lnTo>
                    <a:pt x="220" y="14662"/>
                  </a:lnTo>
                  <a:lnTo>
                    <a:pt x="341" y="14759"/>
                  </a:lnTo>
                  <a:lnTo>
                    <a:pt x="488" y="14832"/>
                  </a:lnTo>
                  <a:lnTo>
                    <a:pt x="634" y="14881"/>
                  </a:lnTo>
                  <a:lnTo>
                    <a:pt x="780" y="14906"/>
                  </a:lnTo>
                  <a:lnTo>
                    <a:pt x="16172" y="14906"/>
                  </a:lnTo>
                  <a:lnTo>
                    <a:pt x="16172" y="14906"/>
                  </a:lnTo>
                  <a:lnTo>
                    <a:pt x="16318" y="14881"/>
                  </a:lnTo>
                  <a:lnTo>
                    <a:pt x="16464" y="14832"/>
                  </a:lnTo>
                  <a:lnTo>
                    <a:pt x="16611" y="14759"/>
                  </a:lnTo>
                  <a:lnTo>
                    <a:pt x="16732" y="14662"/>
                  </a:lnTo>
                  <a:lnTo>
                    <a:pt x="16830" y="14565"/>
                  </a:lnTo>
                  <a:lnTo>
                    <a:pt x="16878" y="14418"/>
                  </a:lnTo>
                  <a:lnTo>
                    <a:pt x="16927" y="14272"/>
                  </a:lnTo>
                  <a:lnTo>
                    <a:pt x="16952" y="14126"/>
                  </a:lnTo>
                  <a:lnTo>
                    <a:pt x="16952" y="780"/>
                  </a:lnTo>
                  <a:lnTo>
                    <a:pt x="16952" y="780"/>
                  </a:lnTo>
                  <a:lnTo>
                    <a:pt x="16927" y="634"/>
                  </a:lnTo>
                  <a:lnTo>
                    <a:pt x="16878" y="487"/>
                  </a:lnTo>
                  <a:lnTo>
                    <a:pt x="16830" y="341"/>
                  </a:lnTo>
                  <a:lnTo>
                    <a:pt x="16732" y="244"/>
                  </a:lnTo>
                  <a:lnTo>
                    <a:pt x="16611" y="146"/>
                  </a:lnTo>
                  <a:lnTo>
                    <a:pt x="16464" y="73"/>
                  </a:lnTo>
                  <a:lnTo>
                    <a:pt x="16318" y="25"/>
                  </a:lnTo>
                  <a:lnTo>
                    <a:pt x="16172" y="0"/>
                  </a:lnTo>
                  <a:lnTo>
                    <a:pt x="1617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90;p21"/>
            <p:cNvSpPr/>
            <p:nvPr/>
          </p:nvSpPr>
          <p:spPr>
            <a:xfrm>
              <a:off x="1954125" y="345275"/>
              <a:ext cx="375100" cy="323950"/>
            </a:xfrm>
            <a:custGeom>
              <a:avLst/>
              <a:gdLst/>
              <a:ahLst/>
              <a:cxnLst/>
              <a:rect l="l" t="t" r="r" b="b"/>
              <a:pathLst>
                <a:path w="15004" h="12958" fill="none" extrusionOk="0">
                  <a:moveTo>
                    <a:pt x="15003" y="12957"/>
                  </a:moveTo>
                  <a:lnTo>
                    <a:pt x="1" y="12957"/>
                  </a:lnTo>
                  <a:lnTo>
                    <a:pt x="1" y="0"/>
                  </a:lnTo>
                  <a:lnTo>
                    <a:pt x="15003" y="0"/>
                  </a:lnTo>
                  <a:lnTo>
                    <a:pt x="15003" y="12957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91;p21"/>
            <p:cNvSpPr/>
            <p:nvPr/>
          </p:nvSpPr>
          <p:spPr>
            <a:xfrm>
              <a:off x="2162375" y="534625"/>
              <a:ext cx="146750" cy="113275"/>
            </a:xfrm>
            <a:custGeom>
              <a:avLst/>
              <a:gdLst/>
              <a:ahLst/>
              <a:cxnLst/>
              <a:rect l="l" t="t" r="r" b="b"/>
              <a:pathLst>
                <a:path w="5870" h="4531" fill="none" extrusionOk="0">
                  <a:moveTo>
                    <a:pt x="0" y="2266"/>
                  </a:moveTo>
                  <a:lnTo>
                    <a:pt x="1534" y="244"/>
                  </a:lnTo>
                  <a:lnTo>
                    <a:pt x="1534" y="244"/>
                  </a:lnTo>
                  <a:lnTo>
                    <a:pt x="1632" y="147"/>
                  </a:lnTo>
                  <a:lnTo>
                    <a:pt x="1754" y="50"/>
                  </a:lnTo>
                  <a:lnTo>
                    <a:pt x="1875" y="1"/>
                  </a:lnTo>
                  <a:lnTo>
                    <a:pt x="2022" y="1"/>
                  </a:lnTo>
                  <a:lnTo>
                    <a:pt x="2143" y="1"/>
                  </a:lnTo>
                  <a:lnTo>
                    <a:pt x="2289" y="50"/>
                  </a:lnTo>
                  <a:lnTo>
                    <a:pt x="2411" y="147"/>
                  </a:lnTo>
                  <a:lnTo>
                    <a:pt x="2509" y="244"/>
                  </a:lnTo>
                  <a:lnTo>
                    <a:pt x="5870" y="453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92;p21"/>
            <p:cNvSpPr/>
            <p:nvPr/>
          </p:nvSpPr>
          <p:spPr>
            <a:xfrm>
              <a:off x="1974225" y="468875"/>
              <a:ext cx="232600" cy="179025"/>
            </a:xfrm>
            <a:custGeom>
              <a:avLst/>
              <a:gdLst/>
              <a:ahLst/>
              <a:cxnLst/>
              <a:rect l="l" t="t" r="r" b="b"/>
              <a:pathLst>
                <a:path w="9304" h="7161" fill="none" extrusionOk="0">
                  <a:moveTo>
                    <a:pt x="0" y="3995"/>
                  </a:moveTo>
                  <a:lnTo>
                    <a:pt x="2923" y="244"/>
                  </a:lnTo>
                  <a:lnTo>
                    <a:pt x="2923" y="244"/>
                  </a:lnTo>
                  <a:lnTo>
                    <a:pt x="3020" y="147"/>
                  </a:lnTo>
                  <a:lnTo>
                    <a:pt x="3142" y="49"/>
                  </a:lnTo>
                  <a:lnTo>
                    <a:pt x="3264" y="1"/>
                  </a:lnTo>
                  <a:lnTo>
                    <a:pt x="3410" y="1"/>
                  </a:lnTo>
                  <a:lnTo>
                    <a:pt x="3532" y="1"/>
                  </a:lnTo>
                  <a:lnTo>
                    <a:pt x="3678" y="49"/>
                  </a:lnTo>
                  <a:lnTo>
                    <a:pt x="3800" y="147"/>
                  </a:lnTo>
                  <a:lnTo>
                    <a:pt x="3897" y="244"/>
                  </a:lnTo>
                  <a:lnTo>
                    <a:pt x="9304" y="716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21"/>
            <p:cNvSpPr/>
            <p:nvPr/>
          </p:nvSpPr>
          <p:spPr>
            <a:xfrm>
              <a:off x="2169675" y="396425"/>
              <a:ext cx="97450" cy="97450"/>
            </a:xfrm>
            <a:custGeom>
              <a:avLst/>
              <a:gdLst/>
              <a:ahLst/>
              <a:cxnLst/>
              <a:rect l="l" t="t" r="r" b="b"/>
              <a:pathLst>
                <a:path w="3898" h="3898" fill="none" extrusionOk="0">
                  <a:moveTo>
                    <a:pt x="1949" y="3897"/>
                  </a:moveTo>
                  <a:lnTo>
                    <a:pt x="1949" y="3897"/>
                  </a:lnTo>
                  <a:lnTo>
                    <a:pt x="1754" y="3897"/>
                  </a:lnTo>
                  <a:lnTo>
                    <a:pt x="1559" y="3873"/>
                  </a:lnTo>
                  <a:lnTo>
                    <a:pt x="1364" y="3824"/>
                  </a:lnTo>
                  <a:lnTo>
                    <a:pt x="1194" y="3751"/>
                  </a:lnTo>
                  <a:lnTo>
                    <a:pt x="1023" y="3678"/>
                  </a:lnTo>
                  <a:lnTo>
                    <a:pt x="853" y="3580"/>
                  </a:lnTo>
                  <a:lnTo>
                    <a:pt x="707" y="3459"/>
                  </a:lnTo>
                  <a:lnTo>
                    <a:pt x="560" y="3337"/>
                  </a:lnTo>
                  <a:lnTo>
                    <a:pt x="439" y="3191"/>
                  </a:lnTo>
                  <a:lnTo>
                    <a:pt x="317" y="3045"/>
                  </a:lnTo>
                  <a:lnTo>
                    <a:pt x="220" y="2874"/>
                  </a:lnTo>
                  <a:lnTo>
                    <a:pt x="146" y="2704"/>
                  </a:lnTo>
                  <a:lnTo>
                    <a:pt x="73" y="2533"/>
                  </a:lnTo>
                  <a:lnTo>
                    <a:pt x="25" y="2338"/>
                  </a:lnTo>
                  <a:lnTo>
                    <a:pt x="0" y="2168"/>
                  </a:lnTo>
                  <a:lnTo>
                    <a:pt x="0" y="1949"/>
                  </a:lnTo>
                  <a:lnTo>
                    <a:pt x="0" y="1949"/>
                  </a:lnTo>
                  <a:lnTo>
                    <a:pt x="0" y="1754"/>
                  </a:lnTo>
                  <a:lnTo>
                    <a:pt x="25" y="1559"/>
                  </a:lnTo>
                  <a:lnTo>
                    <a:pt x="73" y="1389"/>
                  </a:lnTo>
                  <a:lnTo>
                    <a:pt x="146" y="1194"/>
                  </a:lnTo>
                  <a:lnTo>
                    <a:pt x="220" y="1023"/>
                  </a:lnTo>
                  <a:lnTo>
                    <a:pt x="317" y="877"/>
                  </a:lnTo>
                  <a:lnTo>
                    <a:pt x="439" y="707"/>
                  </a:lnTo>
                  <a:lnTo>
                    <a:pt x="560" y="585"/>
                  </a:lnTo>
                  <a:lnTo>
                    <a:pt x="707" y="463"/>
                  </a:lnTo>
                  <a:lnTo>
                    <a:pt x="853" y="341"/>
                  </a:lnTo>
                  <a:lnTo>
                    <a:pt x="1023" y="244"/>
                  </a:lnTo>
                  <a:lnTo>
                    <a:pt x="1194" y="171"/>
                  </a:lnTo>
                  <a:lnTo>
                    <a:pt x="1364" y="98"/>
                  </a:lnTo>
                  <a:lnTo>
                    <a:pt x="1559" y="49"/>
                  </a:lnTo>
                  <a:lnTo>
                    <a:pt x="1754" y="25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2144" y="25"/>
                  </a:lnTo>
                  <a:lnTo>
                    <a:pt x="2338" y="49"/>
                  </a:lnTo>
                  <a:lnTo>
                    <a:pt x="2533" y="98"/>
                  </a:lnTo>
                  <a:lnTo>
                    <a:pt x="2704" y="171"/>
                  </a:lnTo>
                  <a:lnTo>
                    <a:pt x="2874" y="244"/>
                  </a:lnTo>
                  <a:lnTo>
                    <a:pt x="3020" y="341"/>
                  </a:lnTo>
                  <a:lnTo>
                    <a:pt x="3191" y="463"/>
                  </a:lnTo>
                  <a:lnTo>
                    <a:pt x="3313" y="585"/>
                  </a:lnTo>
                  <a:lnTo>
                    <a:pt x="3459" y="707"/>
                  </a:lnTo>
                  <a:lnTo>
                    <a:pt x="3556" y="877"/>
                  </a:lnTo>
                  <a:lnTo>
                    <a:pt x="3654" y="1023"/>
                  </a:lnTo>
                  <a:lnTo>
                    <a:pt x="3727" y="1194"/>
                  </a:lnTo>
                  <a:lnTo>
                    <a:pt x="3800" y="1389"/>
                  </a:lnTo>
                  <a:lnTo>
                    <a:pt x="3848" y="1559"/>
                  </a:lnTo>
                  <a:lnTo>
                    <a:pt x="3873" y="1754"/>
                  </a:lnTo>
                  <a:lnTo>
                    <a:pt x="3897" y="1949"/>
                  </a:lnTo>
                  <a:lnTo>
                    <a:pt x="3897" y="1949"/>
                  </a:lnTo>
                  <a:lnTo>
                    <a:pt x="3873" y="2168"/>
                  </a:lnTo>
                  <a:lnTo>
                    <a:pt x="3848" y="2338"/>
                  </a:lnTo>
                  <a:lnTo>
                    <a:pt x="3800" y="2533"/>
                  </a:lnTo>
                  <a:lnTo>
                    <a:pt x="3727" y="2704"/>
                  </a:lnTo>
                  <a:lnTo>
                    <a:pt x="3654" y="2874"/>
                  </a:lnTo>
                  <a:lnTo>
                    <a:pt x="3556" y="3045"/>
                  </a:lnTo>
                  <a:lnTo>
                    <a:pt x="3459" y="3191"/>
                  </a:lnTo>
                  <a:lnTo>
                    <a:pt x="3313" y="3337"/>
                  </a:lnTo>
                  <a:lnTo>
                    <a:pt x="3191" y="3459"/>
                  </a:lnTo>
                  <a:lnTo>
                    <a:pt x="3020" y="3580"/>
                  </a:lnTo>
                  <a:lnTo>
                    <a:pt x="2874" y="3678"/>
                  </a:lnTo>
                  <a:lnTo>
                    <a:pt x="2704" y="3751"/>
                  </a:lnTo>
                  <a:lnTo>
                    <a:pt x="2533" y="3824"/>
                  </a:lnTo>
                  <a:lnTo>
                    <a:pt x="2338" y="3873"/>
                  </a:lnTo>
                  <a:lnTo>
                    <a:pt x="2144" y="3897"/>
                  </a:lnTo>
                  <a:lnTo>
                    <a:pt x="1949" y="3897"/>
                  </a:lnTo>
                  <a:lnTo>
                    <a:pt x="1949" y="3897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4" name="Google Shape;194;p2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22"/>
          <p:cNvSpPr txBox="1">
            <a:spLocks noGrp="1"/>
          </p:cNvSpPr>
          <p:nvPr>
            <p:ph type="title" idx="4294967295"/>
          </p:nvPr>
        </p:nvSpPr>
        <p:spPr>
          <a:xfrm>
            <a:off x="6128170" y="2982057"/>
            <a:ext cx="2576398" cy="50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highlight>
                  <a:schemeClr val="accent1"/>
                </a:highlight>
                <a:cs typeface="B Nazanin" panose="00000700000000000000" pitchFamily="2" charset="-78"/>
              </a:rPr>
              <a:t>تاثیر بزرگ می خواهید؟ </a:t>
            </a:r>
            <a:br>
              <a:rPr lang="fa-IR" sz="1800" dirty="0">
                <a:highlight>
                  <a:schemeClr val="accent1"/>
                </a:highlight>
                <a:cs typeface="B Nazanin" panose="00000700000000000000" pitchFamily="2" charset="-78"/>
              </a:rPr>
            </a:br>
            <a:r>
              <a:rPr lang="fa-IR" sz="1800" dirty="0">
                <a:highlight>
                  <a:schemeClr val="accent1"/>
                </a:highlight>
                <a:cs typeface="B Nazanin" panose="00000700000000000000" pitchFamily="2" charset="-78"/>
              </a:rPr>
              <a:t>از تصویر بزرگ استفاده کنید</a:t>
            </a:r>
            <a:endParaRPr sz="1800" i="1" dirty="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00" name="Google Shape;200;p22"/>
          <p:cNvSpPr/>
          <p:nvPr/>
        </p:nvSpPr>
        <p:spPr>
          <a:xfrm>
            <a:off x="4465375" y="4440675"/>
            <a:ext cx="213248" cy="191461"/>
          </a:xfrm>
          <a:custGeom>
            <a:avLst/>
            <a:gdLst/>
            <a:ahLst/>
            <a:cxnLst/>
            <a:rect l="l" t="t" r="r" b="b"/>
            <a:pathLst>
              <a:path w="16660" h="14955" fill="none" extrusionOk="0">
                <a:moveTo>
                  <a:pt x="12373" y="1"/>
                </a:moveTo>
                <a:lnTo>
                  <a:pt x="12373" y="1"/>
                </a:lnTo>
                <a:lnTo>
                  <a:pt x="12032" y="1"/>
                </a:lnTo>
                <a:lnTo>
                  <a:pt x="11691" y="49"/>
                </a:lnTo>
                <a:lnTo>
                  <a:pt x="11350" y="123"/>
                </a:lnTo>
                <a:lnTo>
                  <a:pt x="11033" y="196"/>
                </a:lnTo>
                <a:lnTo>
                  <a:pt x="10716" y="317"/>
                </a:lnTo>
                <a:lnTo>
                  <a:pt x="10424" y="464"/>
                </a:lnTo>
                <a:lnTo>
                  <a:pt x="10132" y="610"/>
                </a:lnTo>
                <a:lnTo>
                  <a:pt x="9864" y="804"/>
                </a:lnTo>
                <a:lnTo>
                  <a:pt x="9620" y="999"/>
                </a:lnTo>
                <a:lnTo>
                  <a:pt x="9377" y="1219"/>
                </a:lnTo>
                <a:lnTo>
                  <a:pt x="9158" y="1462"/>
                </a:lnTo>
                <a:lnTo>
                  <a:pt x="8939" y="1706"/>
                </a:lnTo>
                <a:lnTo>
                  <a:pt x="8768" y="1974"/>
                </a:lnTo>
                <a:lnTo>
                  <a:pt x="8598" y="2266"/>
                </a:lnTo>
                <a:lnTo>
                  <a:pt x="8451" y="2558"/>
                </a:lnTo>
                <a:lnTo>
                  <a:pt x="8330" y="2850"/>
                </a:lnTo>
                <a:lnTo>
                  <a:pt x="8330" y="2850"/>
                </a:lnTo>
                <a:lnTo>
                  <a:pt x="8208" y="2558"/>
                </a:lnTo>
                <a:lnTo>
                  <a:pt x="8062" y="2266"/>
                </a:lnTo>
                <a:lnTo>
                  <a:pt x="7891" y="1974"/>
                </a:lnTo>
                <a:lnTo>
                  <a:pt x="7721" y="1706"/>
                </a:lnTo>
                <a:lnTo>
                  <a:pt x="7502" y="1462"/>
                </a:lnTo>
                <a:lnTo>
                  <a:pt x="7282" y="1219"/>
                </a:lnTo>
                <a:lnTo>
                  <a:pt x="7039" y="999"/>
                </a:lnTo>
                <a:lnTo>
                  <a:pt x="6795" y="804"/>
                </a:lnTo>
                <a:lnTo>
                  <a:pt x="6527" y="610"/>
                </a:lnTo>
                <a:lnTo>
                  <a:pt x="6235" y="464"/>
                </a:lnTo>
                <a:lnTo>
                  <a:pt x="5943" y="317"/>
                </a:lnTo>
                <a:lnTo>
                  <a:pt x="5626" y="196"/>
                </a:lnTo>
                <a:lnTo>
                  <a:pt x="5310" y="123"/>
                </a:lnTo>
                <a:lnTo>
                  <a:pt x="4969" y="49"/>
                </a:lnTo>
                <a:lnTo>
                  <a:pt x="4628" y="1"/>
                </a:lnTo>
                <a:lnTo>
                  <a:pt x="4287" y="1"/>
                </a:lnTo>
                <a:lnTo>
                  <a:pt x="4287" y="1"/>
                </a:lnTo>
                <a:lnTo>
                  <a:pt x="3848" y="25"/>
                </a:lnTo>
                <a:lnTo>
                  <a:pt x="3434" y="74"/>
                </a:lnTo>
                <a:lnTo>
                  <a:pt x="3020" y="196"/>
                </a:lnTo>
                <a:lnTo>
                  <a:pt x="2606" y="342"/>
                </a:lnTo>
                <a:lnTo>
                  <a:pt x="2241" y="512"/>
                </a:lnTo>
                <a:lnTo>
                  <a:pt x="1900" y="731"/>
                </a:lnTo>
                <a:lnTo>
                  <a:pt x="1559" y="975"/>
                </a:lnTo>
                <a:lnTo>
                  <a:pt x="1267" y="1243"/>
                </a:lnTo>
                <a:lnTo>
                  <a:pt x="974" y="1560"/>
                </a:lnTo>
                <a:lnTo>
                  <a:pt x="731" y="1876"/>
                </a:lnTo>
                <a:lnTo>
                  <a:pt x="512" y="2241"/>
                </a:lnTo>
                <a:lnTo>
                  <a:pt x="341" y="2607"/>
                </a:lnTo>
                <a:lnTo>
                  <a:pt x="195" y="2996"/>
                </a:lnTo>
                <a:lnTo>
                  <a:pt x="98" y="3410"/>
                </a:lnTo>
                <a:lnTo>
                  <a:pt x="25" y="3849"/>
                </a:lnTo>
                <a:lnTo>
                  <a:pt x="0" y="4287"/>
                </a:lnTo>
                <a:lnTo>
                  <a:pt x="0" y="4287"/>
                </a:lnTo>
                <a:lnTo>
                  <a:pt x="0" y="4580"/>
                </a:lnTo>
                <a:lnTo>
                  <a:pt x="25" y="4872"/>
                </a:lnTo>
                <a:lnTo>
                  <a:pt x="122" y="5432"/>
                </a:lnTo>
                <a:lnTo>
                  <a:pt x="244" y="5992"/>
                </a:lnTo>
                <a:lnTo>
                  <a:pt x="439" y="6528"/>
                </a:lnTo>
                <a:lnTo>
                  <a:pt x="658" y="7039"/>
                </a:lnTo>
                <a:lnTo>
                  <a:pt x="926" y="7526"/>
                </a:lnTo>
                <a:lnTo>
                  <a:pt x="1194" y="7989"/>
                </a:lnTo>
                <a:lnTo>
                  <a:pt x="1510" y="8452"/>
                </a:lnTo>
                <a:lnTo>
                  <a:pt x="1851" y="8890"/>
                </a:lnTo>
                <a:lnTo>
                  <a:pt x="2192" y="9304"/>
                </a:lnTo>
                <a:lnTo>
                  <a:pt x="2558" y="9718"/>
                </a:lnTo>
                <a:lnTo>
                  <a:pt x="2923" y="10108"/>
                </a:lnTo>
                <a:lnTo>
                  <a:pt x="3629" y="10839"/>
                </a:lnTo>
                <a:lnTo>
                  <a:pt x="4287" y="11496"/>
                </a:lnTo>
                <a:lnTo>
                  <a:pt x="4287" y="11496"/>
                </a:lnTo>
                <a:lnTo>
                  <a:pt x="4847" y="12032"/>
                </a:lnTo>
                <a:lnTo>
                  <a:pt x="5480" y="12592"/>
                </a:lnTo>
                <a:lnTo>
                  <a:pt x="6820" y="13737"/>
                </a:lnTo>
                <a:lnTo>
                  <a:pt x="7891" y="14614"/>
                </a:lnTo>
                <a:lnTo>
                  <a:pt x="8330" y="14955"/>
                </a:lnTo>
                <a:lnTo>
                  <a:pt x="8330" y="14955"/>
                </a:lnTo>
                <a:lnTo>
                  <a:pt x="8768" y="14614"/>
                </a:lnTo>
                <a:lnTo>
                  <a:pt x="9815" y="13761"/>
                </a:lnTo>
                <a:lnTo>
                  <a:pt x="11155" y="12617"/>
                </a:lnTo>
                <a:lnTo>
                  <a:pt x="11788" y="12056"/>
                </a:lnTo>
                <a:lnTo>
                  <a:pt x="12373" y="11496"/>
                </a:lnTo>
                <a:lnTo>
                  <a:pt x="12373" y="11496"/>
                </a:lnTo>
                <a:lnTo>
                  <a:pt x="13030" y="10839"/>
                </a:lnTo>
                <a:lnTo>
                  <a:pt x="13736" y="10108"/>
                </a:lnTo>
                <a:lnTo>
                  <a:pt x="14102" y="9718"/>
                </a:lnTo>
                <a:lnTo>
                  <a:pt x="14467" y="9304"/>
                </a:lnTo>
                <a:lnTo>
                  <a:pt x="14808" y="8890"/>
                </a:lnTo>
                <a:lnTo>
                  <a:pt x="15149" y="8452"/>
                </a:lnTo>
                <a:lnTo>
                  <a:pt x="15466" y="7989"/>
                </a:lnTo>
                <a:lnTo>
                  <a:pt x="15734" y="7526"/>
                </a:lnTo>
                <a:lnTo>
                  <a:pt x="16001" y="7039"/>
                </a:lnTo>
                <a:lnTo>
                  <a:pt x="16221" y="6528"/>
                </a:lnTo>
                <a:lnTo>
                  <a:pt x="16416" y="5992"/>
                </a:lnTo>
                <a:lnTo>
                  <a:pt x="16537" y="5432"/>
                </a:lnTo>
                <a:lnTo>
                  <a:pt x="16635" y="4872"/>
                </a:lnTo>
                <a:lnTo>
                  <a:pt x="16659" y="4580"/>
                </a:lnTo>
                <a:lnTo>
                  <a:pt x="16659" y="4287"/>
                </a:lnTo>
                <a:lnTo>
                  <a:pt x="16659" y="4287"/>
                </a:lnTo>
                <a:lnTo>
                  <a:pt x="16635" y="3849"/>
                </a:lnTo>
                <a:lnTo>
                  <a:pt x="16562" y="3410"/>
                </a:lnTo>
                <a:lnTo>
                  <a:pt x="16464" y="2996"/>
                </a:lnTo>
                <a:lnTo>
                  <a:pt x="16318" y="2607"/>
                </a:lnTo>
                <a:lnTo>
                  <a:pt x="16148" y="2241"/>
                </a:lnTo>
                <a:lnTo>
                  <a:pt x="15928" y="1876"/>
                </a:lnTo>
                <a:lnTo>
                  <a:pt x="15685" y="1560"/>
                </a:lnTo>
                <a:lnTo>
                  <a:pt x="15393" y="1243"/>
                </a:lnTo>
                <a:lnTo>
                  <a:pt x="15100" y="975"/>
                </a:lnTo>
                <a:lnTo>
                  <a:pt x="14759" y="731"/>
                </a:lnTo>
                <a:lnTo>
                  <a:pt x="14418" y="512"/>
                </a:lnTo>
                <a:lnTo>
                  <a:pt x="14053" y="342"/>
                </a:lnTo>
                <a:lnTo>
                  <a:pt x="13639" y="196"/>
                </a:lnTo>
                <a:lnTo>
                  <a:pt x="13225" y="74"/>
                </a:lnTo>
                <a:lnTo>
                  <a:pt x="12811" y="25"/>
                </a:lnTo>
                <a:lnTo>
                  <a:pt x="12373" y="1"/>
                </a:lnTo>
                <a:lnTo>
                  <a:pt x="12373" y="1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1" name="Google Shape;201;p22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11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3"/>
          <p:cNvSpPr txBox="1">
            <a:spLocks noGrp="1"/>
          </p:cNvSpPr>
          <p:nvPr>
            <p:ph type="title"/>
          </p:nvPr>
        </p:nvSpPr>
        <p:spPr>
          <a:xfrm>
            <a:off x="1370618" y="8860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7" name="Google Shape;207;p23"/>
          <p:cNvSpPr/>
          <p:nvPr/>
        </p:nvSpPr>
        <p:spPr>
          <a:xfrm>
            <a:off x="3595323" y="1808525"/>
            <a:ext cx="2399100" cy="2399100"/>
          </a:xfrm>
          <a:prstGeom prst="ellipse">
            <a:avLst/>
          </a:prstGeom>
          <a:solidFill>
            <a:srgbClr val="FFCD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خاکستری</a:t>
            </a:r>
            <a:endParaRPr sz="18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208" name="Google Shape;208;p23"/>
          <p:cNvSpPr/>
          <p:nvPr/>
        </p:nvSpPr>
        <p:spPr>
          <a:xfrm>
            <a:off x="1545800" y="1808525"/>
            <a:ext cx="2399100" cy="2399100"/>
          </a:xfrm>
          <a:prstGeom prst="ellipse">
            <a:avLst/>
          </a:prstGeom>
          <a:solidFill>
            <a:srgbClr val="000000">
              <a:alpha val="73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سفید</a:t>
            </a:r>
            <a:endParaRPr sz="18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209" name="Google Shape;209;p23"/>
          <p:cNvSpPr/>
          <p:nvPr/>
        </p:nvSpPr>
        <p:spPr>
          <a:xfrm>
            <a:off x="5644847" y="1808525"/>
            <a:ext cx="2399100" cy="2399100"/>
          </a:xfrm>
          <a:prstGeom prst="ellipse">
            <a:avLst/>
          </a:prstGeom>
          <a:solidFill>
            <a:srgbClr val="000000">
              <a:alpha val="73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مشکی</a:t>
            </a:r>
            <a:endParaRPr sz="18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210" name="Google Shape;210;p23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211" name="Google Shape;211;p23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15" name="Google Shape;215;p23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24"/>
          <p:cNvSpPr txBox="1">
            <a:spLocks noGrp="1"/>
          </p:cNvSpPr>
          <p:nvPr>
            <p:ph type="title"/>
          </p:nvPr>
        </p:nvSpPr>
        <p:spPr>
          <a:xfrm>
            <a:off x="1363849" y="919725"/>
            <a:ext cx="5330027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یا از </a:t>
            </a:r>
            <a:r>
              <a:rPr lang="fa-IR" dirty="0">
                <a:highlight>
                  <a:srgbClr val="FFFF00"/>
                </a:highlight>
                <a:cs typeface="B Nazanin" panose="00000700000000000000" pitchFamily="2" charset="-78"/>
              </a:rPr>
              <a:t>نمودارها</a:t>
            </a:r>
            <a:r>
              <a:rPr lang="fa-IR" dirty="0">
                <a:cs typeface="B Nazanin" panose="00000700000000000000" pitchFamily="2" charset="-78"/>
              </a:rPr>
              <a:t> برای توضیح ایده های پیچیده استفاده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21" name="Google Shape;221;p24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222" name="Google Shape;222;p24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" name="Google Shape;223;p24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" name="Google Shape;224;p24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225;p24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26" name="Google Shape;226;p24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27" name="Google Shape;227;p24"/>
          <p:cNvSpPr/>
          <p:nvPr/>
        </p:nvSpPr>
        <p:spPr>
          <a:xfrm>
            <a:off x="3297500" y="1546742"/>
            <a:ext cx="2540100" cy="2540100"/>
          </a:xfrm>
          <a:prstGeom prst="donut">
            <a:avLst>
              <a:gd name="adj" fmla="val 160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28" name="Google Shape;228;p24"/>
          <p:cNvGrpSpPr/>
          <p:nvPr/>
        </p:nvGrpSpPr>
        <p:grpSpPr>
          <a:xfrm>
            <a:off x="1680836" y="1696124"/>
            <a:ext cx="1931633" cy="669600"/>
            <a:chOff x="1680836" y="1315124"/>
            <a:chExt cx="1931633" cy="669600"/>
          </a:xfrm>
        </p:grpSpPr>
        <p:cxnSp>
          <p:nvCxnSpPr>
            <p:cNvPr id="229" name="Google Shape;229;p24"/>
            <p:cNvCxnSpPr/>
            <p:nvPr/>
          </p:nvCxnSpPr>
          <p:spPr>
            <a:xfrm>
              <a:off x="3178969" y="1638300"/>
              <a:ext cx="433500" cy="2523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230" name="Google Shape;230;p24"/>
            <p:cNvSpPr txBox="1"/>
            <p:nvPr/>
          </p:nvSpPr>
          <p:spPr>
            <a:xfrm>
              <a:off x="1680836" y="1315124"/>
              <a:ext cx="1495200" cy="66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000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عنوان</a:t>
              </a:r>
              <a:r>
                <a:rPr lang="pt-BR" sz="1000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 3</a:t>
              </a:r>
            </a:p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pt-BR" sz="6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8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قالب پاورپوینت معماری قابل ویرایش می باشد</a:t>
              </a:r>
              <a:endParaRPr lang="pt-BR" sz="8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231" name="Google Shape;231;p24"/>
          <p:cNvGrpSpPr/>
          <p:nvPr/>
        </p:nvGrpSpPr>
        <p:grpSpPr>
          <a:xfrm>
            <a:off x="5517319" y="1696124"/>
            <a:ext cx="1940006" cy="669600"/>
            <a:chOff x="5517319" y="1315124"/>
            <a:chExt cx="1940006" cy="669600"/>
          </a:xfrm>
        </p:grpSpPr>
        <p:cxnSp>
          <p:nvCxnSpPr>
            <p:cNvPr id="232" name="Google Shape;232;p24"/>
            <p:cNvCxnSpPr/>
            <p:nvPr/>
          </p:nvCxnSpPr>
          <p:spPr>
            <a:xfrm flipH="1">
              <a:off x="5517319" y="1638300"/>
              <a:ext cx="433500" cy="2523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233" name="Google Shape;233;p24"/>
            <p:cNvSpPr txBox="1"/>
            <p:nvPr/>
          </p:nvSpPr>
          <p:spPr>
            <a:xfrm>
              <a:off x="5962125" y="1315124"/>
              <a:ext cx="1495200" cy="66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0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عنوان</a:t>
              </a:r>
              <a:r>
                <a:rPr lang="en" sz="10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 1</a:t>
              </a:r>
              <a:endParaRPr sz="10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6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8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قالب پاورپوینت معماری قابل ویرایش می باشد</a:t>
              </a:r>
              <a:endParaRPr sz="8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234" name="Google Shape;234;p24"/>
          <p:cNvGrpSpPr/>
          <p:nvPr/>
        </p:nvGrpSpPr>
        <p:grpSpPr>
          <a:xfrm>
            <a:off x="3808226" y="3916140"/>
            <a:ext cx="1495200" cy="1143796"/>
            <a:chOff x="3808226" y="3535140"/>
            <a:chExt cx="1495200" cy="1143796"/>
          </a:xfrm>
        </p:grpSpPr>
        <p:cxnSp>
          <p:nvCxnSpPr>
            <p:cNvPr id="235" name="Google Shape;235;p24"/>
            <p:cNvCxnSpPr/>
            <p:nvPr/>
          </p:nvCxnSpPr>
          <p:spPr>
            <a:xfrm rot="10800000">
              <a:off x="4556399" y="3535140"/>
              <a:ext cx="0" cy="4605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236" name="Google Shape;236;p24"/>
            <p:cNvSpPr txBox="1"/>
            <p:nvPr/>
          </p:nvSpPr>
          <p:spPr>
            <a:xfrm>
              <a:off x="3808226" y="4009336"/>
              <a:ext cx="1495200" cy="66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000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عنوان</a:t>
              </a:r>
              <a:r>
                <a:rPr lang="en" sz="1000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 2</a:t>
              </a:r>
              <a:endParaRPr sz="10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6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8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قالب پاورپوینت معماری قابل ویرایش می باشد</a:t>
              </a:r>
              <a:endParaRPr sz="8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sp>
        <p:nvSpPr>
          <p:cNvPr id="237" name="Google Shape;237;p24"/>
          <p:cNvSpPr txBox="1"/>
          <p:nvPr/>
        </p:nvSpPr>
        <p:spPr>
          <a:xfrm>
            <a:off x="3845784" y="2437460"/>
            <a:ext cx="1443600" cy="8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Vestibulum nec congue tempus</a:t>
            </a:r>
            <a:endParaRPr sz="120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238" name="Google Shape;238;p24"/>
          <p:cNvSpPr/>
          <p:nvPr/>
        </p:nvSpPr>
        <p:spPr>
          <a:xfrm rot="1800047">
            <a:off x="3219843" y="1467434"/>
            <a:ext cx="2690936" cy="2690936"/>
          </a:xfrm>
          <a:prstGeom prst="blockArc">
            <a:avLst>
              <a:gd name="adj1" fmla="val 14414370"/>
              <a:gd name="adj2" fmla="val 694"/>
              <a:gd name="adj3" fmla="val 9562"/>
            </a:avLst>
          </a:prstGeom>
          <a:solidFill>
            <a:schemeClr val="accent2"/>
          </a:solidFill>
          <a:ln>
            <a:noFill/>
          </a:ln>
          <a:effectLst>
            <a:outerShdw blurRad="71438" dist="9525" dir="54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9" name="Google Shape;239;p24"/>
          <p:cNvSpPr/>
          <p:nvPr/>
        </p:nvSpPr>
        <p:spPr>
          <a:xfrm rot="-1800047" flipH="1">
            <a:off x="3221956" y="1467434"/>
            <a:ext cx="2690936" cy="2690936"/>
          </a:xfrm>
          <a:prstGeom prst="blockArc">
            <a:avLst>
              <a:gd name="adj1" fmla="val 14348563"/>
              <a:gd name="adj2" fmla="val 21472873"/>
              <a:gd name="adj3" fmla="val 9381"/>
            </a:avLst>
          </a:prstGeom>
          <a:solidFill>
            <a:schemeClr val="accent1"/>
          </a:solidFill>
          <a:ln>
            <a:noFill/>
          </a:ln>
          <a:effectLst>
            <a:outerShdw blurRad="71438" dist="9525" dir="54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0" name="Google Shape;240;p24"/>
          <p:cNvSpPr/>
          <p:nvPr/>
        </p:nvSpPr>
        <p:spPr>
          <a:xfrm rot="-8100000">
            <a:off x="4382715" y="1408393"/>
            <a:ext cx="363170" cy="363170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1" name="Google Shape;241;p24"/>
          <p:cNvSpPr/>
          <p:nvPr/>
        </p:nvSpPr>
        <p:spPr>
          <a:xfrm rot="-9000757" flipH="1">
            <a:off x="3220953" y="1465808"/>
            <a:ext cx="2690226" cy="2690226"/>
          </a:xfrm>
          <a:prstGeom prst="blockArc">
            <a:avLst>
              <a:gd name="adj1" fmla="val 14316164"/>
              <a:gd name="adj2" fmla="val 21502663"/>
              <a:gd name="adj3" fmla="val 9415"/>
            </a:avLst>
          </a:prstGeom>
          <a:solidFill>
            <a:schemeClr val="accent3"/>
          </a:solidFill>
          <a:ln>
            <a:noFill/>
          </a:ln>
          <a:effectLst>
            <a:outerShdw blurRad="71438" dist="9525" dir="54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2" name="Google Shape;242;p24"/>
          <p:cNvSpPr/>
          <p:nvPr/>
        </p:nvSpPr>
        <p:spPr>
          <a:xfrm rot="-1027861">
            <a:off x="5485874" y="3230832"/>
            <a:ext cx="312672" cy="312672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3" name="Google Shape;243;p24"/>
          <p:cNvSpPr/>
          <p:nvPr/>
        </p:nvSpPr>
        <p:spPr>
          <a:xfrm rot="6359841">
            <a:off x="3315801" y="3228762"/>
            <a:ext cx="363580" cy="36358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p25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جداول برای </a:t>
            </a:r>
            <a:r>
              <a:rPr lang="fa-IR" dirty="0">
                <a:highlight>
                  <a:srgbClr val="FFFF00"/>
                </a:highlight>
                <a:cs typeface="B Nazanin" panose="00000700000000000000" pitchFamily="2" charset="-78"/>
              </a:rPr>
              <a:t>مقایسه داده ها</a:t>
            </a:r>
            <a:endParaRPr dirty="0">
              <a:highlight>
                <a:srgbClr val="FFFF00"/>
              </a:highlight>
              <a:cs typeface="B Nazanin" panose="00000700000000000000" pitchFamily="2" charset="-78"/>
            </a:endParaRPr>
          </a:p>
        </p:txBody>
      </p:sp>
      <p:graphicFrame>
        <p:nvGraphicFramePr>
          <p:cNvPr id="249" name="Google Shape;249;p25"/>
          <p:cNvGraphicFramePr/>
          <p:nvPr>
            <p:extLst>
              <p:ext uri="{D42A27DB-BD31-4B8C-83A1-F6EECF244321}">
                <p14:modId xmlns:p14="http://schemas.microsoft.com/office/powerpoint/2010/main" val="1914427709"/>
              </p:ext>
            </p:extLst>
          </p:nvPr>
        </p:nvGraphicFramePr>
        <p:xfrm>
          <a:off x="1453300" y="1852081"/>
          <a:ext cx="5933600" cy="2611500"/>
        </p:xfrm>
        <a:graphic>
          <a:graphicData uri="http://schemas.openxmlformats.org/drawingml/2006/table">
            <a:tbl>
              <a:tblPr>
                <a:noFill/>
                <a:tableStyleId>{DA5B2040-0373-4AB5-8C16-54180E59C3D7}</a:tableStyleId>
              </a:tblPr>
              <a:tblGrid>
                <a:gridCol w="148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3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3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3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28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b="1">
                          <a:latin typeface="Lora"/>
                          <a:ea typeface="Lora"/>
                          <a:cs typeface="Lora"/>
                          <a:sym typeface="Lora"/>
                        </a:rPr>
                        <a:t>A</a:t>
                      </a:r>
                      <a:endParaRPr sz="1100" b="1"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b="1">
                          <a:latin typeface="Lora"/>
                          <a:ea typeface="Lora"/>
                          <a:cs typeface="Lora"/>
                          <a:sym typeface="Lora"/>
                        </a:rPr>
                        <a:t>B</a:t>
                      </a:r>
                      <a:endParaRPr sz="1100" b="1"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b="1">
                          <a:latin typeface="Lora"/>
                          <a:ea typeface="Lora"/>
                          <a:cs typeface="Lora"/>
                          <a:sym typeface="Lora"/>
                        </a:rPr>
                        <a:t>C</a:t>
                      </a:r>
                      <a:endParaRPr sz="1100" b="1"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28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400" dirty="0">
                          <a:latin typeface="Quattrocento Sans"/>
                          <a:ea typeface="Quattrocento Sans"/>
                          <a:cs typeface="B Nazanin" panose="00000700000000000000" pitchFamily="2" charset="-78"/>
                          <a:sym typeface="Quattrocento Sans"/>
                        </a:rPr>
                        <a:t>عنوان</a:t>
                      </a:r>
                      <a:endParaRPr sz="1400" dirty="0">
                        <a:latin typeface="Quattrocento Sans"/>
                        <a:ea typeface="Quattrocento Sans"/>
                        <a:cs typeface="B Nazanin" panose="00000700000000000000" pitchFamily="2" charset="-78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10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20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7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287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fa-IR" sz="1400" dirty="0">
                          <a:latin typeface="Quattrocento Sans"/>
                          <a:ea typeface="Quattrocento Sans"/>
                          <a:cs typeface="B Nazanin" panose="00000700000000000000" pitchFamily="2" charset="-78"/>
                          <a:sym typeface="Quattrocento Sans"/>
                        </a:rPr>
                        <a:t>عنوان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 dirty="0">
                        <a:latin typeface="Quattrocento Sans"/>
                        <a:ea typeface="Quattrocento Sans"/>
                        <a:cs typeface="B Nazanin" panose="00000700000000000000" pitchFamily="2" charset="-78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30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15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10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28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400" dirty="0">
                          <a:latin typeface="Quattrocento Sans"/>
                          <a:ea typeface="Quattrocento Sans"/>
                          <a:cs typeface="B Nazanin" panose="00000700000000000000" pitchFamily="2" charset="-78"/>
                          <a:sym typeface="Quattrocento Sans"/>
                        </a:rPr>
                        <a:t>عنوان</a:t>
                      </a: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5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24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16</a:t>
                      </a:r>
                      <a:endParaRPr dirty="0"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50" name="Google Shape;250;p25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251" name="Google Shape;251;p25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5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5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5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255;p2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14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26"/>
          <p:cNvSpPr/>
          <p:nvPr/>
        </p:nvSpPr>
        <p:spPr>
          <a:xfrm>
            <a:off x="760452" y="382625"/>
            <a:ext cx="7623096" cy="3631475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1" name="Google Shape;261;p26"/>
          <p:cNvSpPr txBox="1">
            <a:spLocks noGrp="1"/>
          </p:cNvSpPr>
          <p:nvPr>
            <p:ph type="title" idx="4294967295"/>
          </p:nvPr>
        </p:nvSpPr>
        <p:spPr>
          <a:xfrm>
            <a:off x="2632800" y="3767550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highlight>
                  <a:schemeClr val="accent1"/>
                </a:highlight>
                <a:cs typeface="B Nazanin" panose="00000700000000000000" pitchFamily="2" charset="-78"/>
              </a:rPr>
              <a:t>نقشه ها</a:t>
            </a:r>
            <a:endParaRPr dirty="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62" name="Google Shape;262;p26"/>
          <p:cNvSpPr/>
          <p:nvPr/>
        </p:nvSpPr>
        <p:spPr>
          <a:xfrm>
            <a:off x="4469085" y="4390077"/>
            <a:ext cx="205838" cy="272818"/>
          </a:xfrm>
          <a:custGeom>
            <a:avLst/>
            <a:gdLst/>
            <a:ahLst/>
            <a:cxnLst/>
            <a:rect l="l" t="t" r="r" b="b"/>
            <a:pathLst>
              <a:path w="11983" h="15880" fill="none" extrusionOk="0">
                <a:moveTo>
                  <a:pt x="5992" y="0"/>
                </a:moveTo>
                <a:lnTo>
                  <a:pt x="5992" y="0"/>
                </a:lnTo>
                <a:lnTo>
                  <a:pt x="5675" y="0"/>
                </a:lnTo>
                <a:lnTo>
                  <a:pt x="5383" y="25"/>
                </a:lnTo>
                <a:lnTo>
                  <a:pt x="5091" y="73"/>
                </a:lnTo>
                <a:lnTo>
                  <a:pt x="4774" y="122"/>
                </a:lnTo>
                <a:lnTo>
                  <a:pt x="4506" y="195"/>
                </a:lnTo>
                <a:lnTo>
                  <a:pt x="4214" y="268"/>
                </a:lnTo>
                <a:lnTo>
                  <a:pt x="3654" y="463"/>
                </a:lnTo>
                <a:lnTo>
                  <a:pt x="3142" y="731"/>
                </a:lnTo>
                <a:lnTo>
                  <a:pt x="2631" y="1023"/>
                </a:lnTo>
                <a:lnTo>
                  <a:pt x="2192" y="1364"/>
                </a:lnTo>
                <a:lnTo>
                  <a:pt x="1754" y="1754"/>
                </a:lnTo>
                <a:lnTo>
                  <a:pt x="1364" y="2192"/>
                </a:lnTo>
                <a:lnTo>
                  <a:pt x="1023" y="2631"/>
                </a:lnTo>
                <a:lnTo>
                  <a:pt x="731" y="3142"/>
                </a:lnTo>
                <a:lnTo>
                  <a:pt x="463" y="3653"/>
                </a:lnTo>
                <a:lnTo>
                  <a:pt x="268" y="4214"/>
                </a:lnTo>
                <a:lnTo>
                  <a:pt x="195" y="4506"/>
                </a:lnTo>
                <a:lnTo>
                  <a:pt x="122" y="4774"/>
                </a:lnTo>
                <a:lnTo>
                  <a:pt x="73" y="5090"/>
                </a:lnTo>
                <a:lnTo>
                  <a:pt x="25" y="5383"/>
                </a:lnTo>
                <a:lnTo>
                  <a:pt x="0" y="5675"/>
                </a:lnTo>
                <a:lnTo>
                  <a:pt x="0" y="5991"/>
                </a:lnTo>
                <a:lnTo>
                  <a:pt x="0" y="5991"/>
                </a:lnTo>
                <a:lnTo>
                  <a:pt x="25" y="6430"/>
                </a:lnTo>
                <a:lnTo>
                  <a:pt x="73" y="6868"/>
                </a:lnTo>
                <a:lnTo>
                  <a:pt x="147" y="7331"/>
                </a:lnTo>
                <a:lnTo>
                  <a:pt x="268" y="7769"/>
                </a:lnTo>
                <a:lnTo>
                  <a:pt x="390" y="8208"/>
                </a:lnTo>
                <a:lnTo>
                  <a:pt x="561" y="8646"/>
                </a:lnTo>
                <a:lnTo>
                  <a:pt x="731" y="9085"/>
                </a:lnTo>
                <a:lnTo>
                  <a:pt x="926" y="9523"/>
                </a:lnTo>
                <a:lnTo>
                  <a:pt x="1145" y="9937"/>
                </a:lnTo>
                <a:lnTo>
                  <a:pt x="1389" y="10375"/>
                </a:lnTo>
                <a:lnTo>
                  <a:pt x="1900" y="11179"/>
                </a:lnTo>
                <a:lnTo>
                  <a:pt x="2436" y="11958"/>
                </a:lnTo>
                <a:lnTo>
                  <a:pt x="2996" y="12689"/>
                </a:lnTo>
                <a:lnTo>
                  <a:pt x="3556" y="13371"/>
                </a:lnTo>
                <a:lnTo>
                  <a:pt x="4092" y="13980"/>
                </a:lnTo>
                <a:lnTo>
                  <a:pt x="4603" y="14540"/>
                </a:lnTo>
                <a:lnTo>
                  <a:pt x="5066" y="15003"/>
                </a:lnTo>
                <a:lnTo>
                  <a:pt x="5724" y="15636"/>
                </a:lnTo>
                <a:lnTo>
                  <a:pt x="5992" y="15880"/>
                </a:lnTo>
                <a:lnTo>
                  <a:pt x="5992" y="15880"/>
                </a:lnTo>
                <a:lnTo>
                  <a:pt x="6260" y="15636"/>
                </a:lnTo>
                <a:lnTo>
                  <a:pt x="6917" y="15003"/>
                </a:lnTo>
                <a:lnTo>
                  <a:pt x="7380" y="14540"/>
                </a:lnTo>
                <a:lnTo>
                  <a:pt x="7891" y="13980"/>
                </a:lnTo>
                <a:lnTo>
                  <a:pt x="8427" y="13371"/>
                </a:lnTo>
                <a:lnTo>
                  <a:pt x="8987" y="12689"/>
                </a:lnTo>
                <a:lnTo>
                  <a:pt x="9548" y="11958"/>
                </a:lnTo>
                <a:lnTo>
                  <a:pt x="10083" y="11179"/>
                </a:lnTo>
                <a:lnTo>
                  <a:pt x="10595" y="10375"/>
                </a:lnTo>
                <a:lnTo>
                  <a:pt x="10838" y="9937"/>
                </a:lnTo>
                <a:lnTo>
                  <a:pt x="11058" y="9523"/>
                </a:lnTo>
                <a:lnTo>
                  <a:pt x="11252" y="9085"/>
                </a:lnTo>
                <a:lnTo>
                  <a:pt x="11423" y="8646"/>
                </a:lnTo>
                <a:lnTo>
                  <a:pt x="11593" y="8208"/>
                </a:lnTo>
                <a:lnTo>
                  <a:pt x="11715" y="7769"/>
                </a:lnTo>
                <a:lnTo>
                  <a:pt x="11837" y="7331"/>
                </a:lnTo>
                <a:lnTo>
                  <a:pt x="11910" y="6868"/>
                </a:lnTo>
                <a:lnTo>
                  <a:pt x="11959" y="6430"/>
                </a:lnTo>
                <a:lnTo>
                  <a:pt x="11983" y="5991"/>
                </a:lnTo>
                <a:lnTo>
                  <a:pt x="11983" y="5991"/>
                </a:lnTo>
                <a:lnTo>
                  <a:pt x="11983" y="5675"/>
                </a:lnTo>
                <a:lnTo>
                  <a:pt x="11959" y="5383"/>
                </a:lnTo>
                <a:lnTo>
                  <a:pt x="11910" y="5090"/>
                </a:lnTo>
                <a:lnTo>
                  <a:pt x="11861" y="4774"/>
                </a:lnTo>
                <a:lnTo>
                  <a:pt x="11788" y="4506"/>
                </a:lnTo>
                <a:lnTo>
                  <a:pt x="11715" y="4214"/>
                </a:lnTo>
                <a:lnTo>
                  <a:pt x="11520" y="3653"/>
                </a:lnTo>
                <a:lnTo>
                  <a:pt x="11252" y="3142"/>
                </a:lnTo>
                <a:lnTo>
                  <a:pt x="10960" y="2631"/>
                </a:lnTo>
                <a:lnTo>
                  <a:pt x="10619" y="2192"/>
                </a:lnTo>
                <a:lnTo>
                  <a:pt x="10229" y="1754"/>
                </a:lnTo>
                <a:lnTo>
                  <a:pt x="9791" y="1364"/>
                </a:lnTo>
                <a:lnTo>
                  <a:pt x="9353" y="1023"/>
                </a:lnTo>
                <a:lnTo>
                  <a:pt x="8841" y="731"/>
                </a:lnTo>
                <a:lnTo>
                  <a:pt x="8330" y="463"/>
                </a:lnTo>
                <a:lnTo>
                  <a:pt x="7770" y="268"/>
                </a:lnTo>
                <a:lnTo>
                  <a:pt x="7477" y="195"/>
                </a:lnTo>
                <a:lnTo>
                  <a:pt x="7209" y="122"/>
                </a:lnTo>
                <a:lnTo>
                  <a:pt x="6893" y="73"/>
                </a:lnTo>
                <a:lnTo>
                  <a:pt x="6601" y="25"/>
                </a:lnTo>
                <a:lnTo>
                  <a:pt x="6308" y="0"/>
                </a:lnTo>
                <a:lnTo>
                  <a:pt x="5992" y="0"/>
                </a:lnTo>
                <a:lnTo>
                  <a:pt x="5992" y="0"/>
                </a:lnTo>
                <a:close/>
                <a:moveTo>
                  <a:pt x="5992" y="8549"/>
                </a:moveTo>
                <a:lnTo>
                  <a:pt x="5992" y="8549"/>
                </a:lnTo>
                <a:lnTo>
                  <a:pt x="5724" y="8549"/>
                </a:lnTo>
                <a:lnTo>
                  <a:pt x="5480" y="8500"/>
                </a:lnTo>
                <a:lnTo>
                  <a:pt x="5237" y="8451"/>
                </a:lnTo>
                <a:lnTo>
                  <a:pt x="4993" y="8354"/>
                </a:lnTo>
                <a:lnTo>
                  <a:pt x="4774" y="8257"/>
                </a:lnTo>
                <a:lnTo>
                  <a:pt x="4555" y="8110"/>
                </a:lnTo>
                <a:lnTo>
                  <a:pt x="4360" y="7964"/>
                </a:lnTo>
                <a:lnTo>
                  <a:pt x="4189" y="7794"/>
                </a:lnTo>
                <a:lnTo>
                  <a:pt x="4019" y="7623"/>
                </a:lnTo>
                <a:lnTo>
                  <a:pt x="3873" y="7428"/>
                </a:lnTo>
                <a:lnTo>
                  <a:pt x="3727" y="7209"/>
                </a:lnTo>
                <a:lnTo>
                  <a:pt x="3629" y="6990"/>
                </a:lnTo>
                <a:lnTo>
                  <a:pt x="3532" y="6746"/>
                </a:lnTo>
                <a:lnTo>
                  <a:pt x="3483" y="6503"/>
                </a:lnTo>
                <a:lnTo>
                  <a:pt x="3434" y="6259"/>
                </a:lnTo>
                <a:lnTo>
                  <a:pt x="3434" y="5991"/>
                </a:lnTo>
                <a:lnTo>
                  <a:pt x="3434" y="5991"/>
                </a:lnTo>
                <a:lnTo>
                  <a:pt x="3434" y="5724"/>
                </a:lnTo>
                <a:lnTo>
                  <a:pt x="3483" y="5480"/>
                </a:lnTo>
                <a:lnTo>
                  <a:pt x="3532" y="5236"/>
                </a:lnTo>
                <a:lnTo>
                  <a:pt x="3629" y="4993"/>
                </a:lnTo>
                <a:lnTo>
                  <a:pt x="3727" y="4774"/>
                </a:lnTo>
                <a:lnTo>
                  <a:pt x="3873" y="4555"/>
                </a:lnTo>
                <a:lnTo>
                  <a:pt x="4019" y="4360"/>
                </a:lnTo>
                <a:lnTo>
                  <a:pt x="4189" y="4189"/>
                </a:lnTo>
                <a:lnTo>
                  <a:pt x="4360" y="4019"/>
                </a:lnTo>
                <a:lnTo>
                  <a:pt x="4555" y="3873"/>
                </a:lnTo>
                <a:lnTo>
                  <a:pt x="4774" y="3726"/>
                </a:lnTo>
                <a:lnTo>
                  <a:pt x="4993" y="3629"/>
                </a:lnTo>
                <a:lnTo>
                  <a:pt x="5237" y="3532"/>
                </a:lnTo>
                <a:lnTo>
                  <a:pt x="5480" y="3483"/>
                </a:lnTo>
                <a:lnTo>
                  <a:pt x="5724" y="3434"/>
                </a:lnTo>
                <a:lnTo>
                  <a:pt x="5992" y="3434"/>
                </a:lnTo>
                <a:lnTo>
                  <a:pt x="5992" y="3434"/>
                </a:lnTo>
                <a:lnTo>
                  <a:pt x="6260" y="3434"/>
                </a:lnTo>
                <a:lnTo>
                  <a:pt x="6503" y="3483"/>
                </a:lnTo>
                <a:lnTo>
                  <a:pt x="6747" y="3532"/>
                </a:lnTo>
                <a:lnTo>
                  <a:pt x="6990" y="3629"/>
                </a:lnTo>
                <a:lnTo>
                  <a:pt x="7209" y="3726"/>
                </a:lnTo>
                <a:lnTo>
                  <a:pt x="7429" y="3873"/>
                </a:lnTo>
                <a:lnTo>
                  <a:pt x="7623" y="4019"/>
                </a:lnTo>
                <a:lnTo>
                  <a:pt x="7794" y="4189"/>
                </a:lnTo>
                <a:lnTo>
                  <a:pt x="7964" y="4360"/>
                </a:lnTo>
                <a:lnTo>
                  <a:pt x="8111" y="4555"/>
                </a:lnTo>
                <a:lnTo>
                  <a:pt x="8257" y="4774"/>
                </a:lnTo>
                <a:lnTo>
                  <a:pt x="8354" y="4993"/>
                </a:lnTo>
                <a:lnTo>
                  <a:pt x="8452" y="5236"/>
                </a:lnTo>
                <a:lnTo>
                  <a:pt x="8500" y="5480"/>
                </a:lnTo>
                <a:lnTo>
                  <a:pt x="8549" y="5724"/>
                </a:lnTo>
                <a:lnTo>
                  <a:pt x="8549" y="5991"/>
                </a:lnTo>
                <a:lnTo>
                  <a:pt x="8549" y="5991"/>
                </a:lnTo>
                <a:lnTo>
                  <a:pt x="8549" y="6259"/>
                </a:lnTo>
                <a:lnTo>
                  <a:pt x="8500" y="6503"/>
                </a:lnTo>
                <a:lnTo>
                  <a:pt x="8452" y="6746"/>
                </a:lnTo>
                <a:lnTo>
                  <a:pt x="8354" y="6990"/>
                </a:lnTo>
                <a:lnTo>
                  <a:pt x="8257" y="7209"/>
                </a:lnTo>
                <a:lnTo>
                  <a:pt x="8111" y="7428"/>
                </a:lnTo>
                <a:lnTo>
                  <a:pt x="7964" y="7623"/>
                </a:lnTo>
                <a:lnTo>
                  <a:pt x="7794" y="7794"/>
                </a:lnTo>
                <a:lnTo>
                  <a:pt x="7623" y="7964"/>
                </a:lnTo>
                <a:lnTo>
                  <a:pt x="7429" y="8110"/>
                </a:lnTo>
                <a:lnTo>
                  <a:pt x="7209" y="8257"/>
                </a:lnTo>
                <a:lnTo>
                  <a:pt x="6990" y="8354"/>
                </a:lnTo>
                <a:lnTo>
                  <a:pt x="6747" y="8451"/>
                </a:lnTo>
                <a:lnTo>
                  <a:pt x="6503" y="8500"/>
                </a:lnTo>
                <a:lnTo>
                  <a:pt x="6260" y="8549"/>
                </a:lnTo>
                <a:lnTo>
                  <a:pt x="5992" y="8549"/>
                </a:lnTo>
                <a:lnTo>
                  <a:pt x="5992" y="8549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3" name="Google Shape;263;p26"/>
          <p:cNvSpPr/>
          <p:nvPr/>
        </p:nvSpPr>
        <p:spPr>
          <a:xfrm>
            <a:off x="1786270" y="826425"/>
            <a:ext cx="785655" cy="727100"/>
          </a:xfrm>
          <a:prstGeom prst="wedgeEllipseCallout">
            <a:avLst>
              <a:gd name="adj1" fmla="val 824"/>
              <a:gd name="adj2" fmla="val 6216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کشور موردنظر</a:t>
            </a:r>
            <a:endParaRPr sz="8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264" name="Google Shape;264;p26"/>
          <p:cNvSpPr/>
          <p:nvPr/>
        </p:nvSpPr>
        <p:spPr>
          <a:xfrm>
            <a:off x="1453850" y="15535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5" name="Google Shape;265;p26"/>
          <p:cNvSpPr/>
          <p:nvPr/>
        </p:nvSpPr>
        <p:spPr>
          <a:xfrm>
            <a:off x="2879300" y="2940200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6" name="Google Shape;266;p26"/>
          <p:cNvSpPr/>
          <p:nvPr/>
        </p:nvSpPr>
        <p:spPr>
          <a:xfrm>
            <a:off x="3891175" y="12887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7" name="Google Shape;267;p26"/>
          <p:cNvSpPr/>
          <p:nvPr/>
        </p:nvSpPr>
        <p:spPr>
          <a:xfrm>
            <a:off x="1911050" y="20107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8" name="Google Shape;268;p26"/>
          <p:cNvSpPr/>
          <p:nvPr/>
        </p:nvSpPr>
        <p:spPr>
          <a:xfrm>
            <a:off x="4565950" y="31922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9" name="Google Shape;269;p26"/>
          <p:cNvSpPr/>
          <p:nvPr/>
        </p:nvSpPr>
        <p:spPr>
          <a:xfrm>
            <a:off x="6456675" y="17281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0" name="Google Shape;270;p26"/>
          <p:cNvSpPr/>
          <p:nvPr/>
        </p:nvSpPr>
        <p:spPr>
          <a:xfrm>
            <a:off x="7235875" y="3283800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1" name="Google Shape;271;p26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27"/>
          <p:cNvSpPr txBox="1">
            <a:spLocks noGrp="1"/>
          </p:cNvSpPr>
          <p:nvPr>
            <p:ph type="ctrTitle" idx="4294967295"/>
          </p:nvPr>
        </p:nvSpPr>
        <p:spPr>
          <a:xfrm>
            <a:off x="685800" y="1583342"/>
            <a:ext cx="77724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highlight>
                  <a:schemeClr val="accent1"/>
                </a:highlight>
                <a:cs typeface="B Nazanin" panose="00000700000000000000" pitchFamily="2" charset="-78"/>
              </a:rPr>
              <a:t>89,526,124</a:t>
            </a:r>
            <a:endParaRPr sz="960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77" name="Google Shape;277;p27"/>
          <p:cNvSpPr txBox="1">
            <a:spLocks noGrp="1"/>
          </p:cNvSpPr>
          <p:nvPr>
            <p:ph type="subTitle" idx="4294967295"/>
          </p:nvPr>
        </p:nvSpPr>
        <p:spPr>
          <a:xfrm>
            <a:off x="685800" y="2840053"/>
            <a:ext cx="7772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وای این یک عدد بزرگ است، آیا شما افتخار نمی کنید؟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278" name="Google Shape;278;p27"/>
          <p:cNvGrpSpPr/>
          <p:nvPr/>
        </p:nvGrpSpPr>
        <p:grpSpPr>
          <a:xfrm>
            <a:off x="4433048" y="4413425"/>
            <a:ext cx="277859" cy="201655"/>
            <a:chOff x="3932350" y="3714775"/>
            <a:chExt cx="439650" cy="319075"/>
          </a:xfrm>
        </p:grpSpPr>
        <p:sp>
          <p:nvSpPr>
            <p:cNvPr id="279" name="Google Shape;279;p27"/>
            <p:cNvSpPr/>
            <p:nvPr/>
          </p:nvSpPr>
          <p:spPr>
            <a:xfrm>
              <a:off x="3932350" y="3714775"/>
              <a:ext cx="439650" cy="319075"/>
            </a:xfrm>
            <a:custGeom>
              <a:avLst/>
              <a:gdLst/>
              <a:ahLst/>
              <a:cxnLst/>
              <a:rect l="l" t="t" r="r" b="b"/>
              <a:pathLst>
                <a:path w="17586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3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280;p27"/>
            <p:cNvSpPr/>
            <p:nvPr/>
          </p:nvSpPr>
          <p:spPr>
            <a:xfrm>
              <a:off x="39701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281;p27"/>
            <p:cNvSpPr/>
            <p:nvPr/>
          </p:nvSpPr>
          <p:spPr>
            <a:xfrm>
              <a:off x="42788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" name="Google Shape;282;p27"/>
            <p:cNvSpPr/>
            <p:nvPr/>
          </p:nvSpPr>
          <p:spPr>
            <a:xfrm>
              <a:off x="4073000" y="3716600"/>
              <a:ext cx="77350" cy="278900"/>
            </a:xfrm>
            <a:custGeom>
              <a:avLst/>
              <a:gdLst/>
              <a:ahLst/>
              <a:cxnLst/>
              <a:rect l="l" t="t" r="r" b="b"/>
              <a:pathLst>
                <a:path w="3094" h="11156" fill="none" extrusionOk="0">
                  <a:moveTo>
                    <a:pt x="3094" y="11155"/>
                  </a:moveTo>
                  <a:lnTo>
                    <a:pt x="3094" y="488"/>
                  </a:lnTo>
                  <a:lnTo>
                    <a:pt x="3094" y="488"/>
                  </a:lnTo>
                  <a:lnTo>
                    <a:pt x="3094" y="391"/>
                  </a:lnTo>
                  <a:lnTo>
                    <a:pt x="3070" y="293"/>
                  </a:lnTo>
                  <a:lnTo>
                    <a:pt x="3021" y="220"/>
                  </a:lnTo>
                  <a:lnTo>
                    <a:pt x="2948" y="147"/>
                  </a:lnTo>
                  <a:lnTo>
                    <a:pt x="2899" y="98"/>
                  </a:lnTo>
                  <a:lnTo>
                    <a:pt x="2802" y="50"/>
                  </a:lnTo>
                  <a:lnTo>
                    <a:pt x="2704" y="25"/>
                  </a:lnTo>
                  <a:lnTo>
                    <a:pt x="260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1" y="25"/>
                  </a:lnTo>
                  <a:lnTo>
                    <a:pt x="293" y="50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11155"/>
                  </a:lnTo>
                  <a:lnTo>
                    <a:pt x="3094" y="11155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283;p27"/>
            <p:cNvSpPr/>
            <p:nvPr/>
          </p:nvSpPr>
          <p:spPr>
            <a:xfrm>
              <a:off x="4175900" y="3787250"/>
              <a:ext cx="77350" cy="208250"/>
            </a:xfrm>
            <a:custGeom>
              <a:avLst/>
              <a:gdLst/>
              <a:ahLst/>
              <a:cxnLst/>
              <a:rect l="l" t="t" r="r" b="b"/>
              <a:pathLst>
                <a:path w="3094" h="8330" fill="none" extrusionOk="0">
                  <a:moveTo>
                    <a:pt x="3094" y="832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8329"/>
                  </a:lnTo>
                  <a:lnTo>
                    <a:pt x="3094" y="832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84" name="Google Shape;284;p27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28"/>
          <p:cNvSpPr txBox="1">
            <a:spLocks noGrp="1"/>
          </p:cNvSpPr>
          <p:nvPr>
            <p:ph type="ctrTitle" idx="4294967295"/>
          </p:nvPr>
        </p:nvSpPr>
        <p:spPr>
          <a:xfrm>
            <a:off x="685800" y="34320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cs typeface="B Nazanin" panose="00000700000000000000" pitchFamily="2" charset="-78"/>
              </a:rPr>
              <a:t>89,526,124$</a:t>
            </a:r>
            <a:endParaRPr sz="4800">
              <a:cs typeface="B Nazanin" panose="00000700000000000000" pitchFamily="2" charset="-78"/>
            </a:endParaRPr>
          </a:p>
        </p:txBody>
      </p:sp>
      <p:sp>
        <p:nvSpPr>
          <p:cNvPr id="290" name="Google Shape;290;p28"/>
          <p:cNvSpPr txBox="1">
            <a:spLocks noGrp="1"/>
          </p:cNvSpPr>
          <p:nvPr>
            <p:ph type="subTitle" idx="4294967295"/>
          </p:nvPr>
        </p:nvSpPr>
        <p:spPr>
          <a:xfrm>
            <a:off x="685800" y="95410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اون پول زیادیه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291" name="Google Shape;291;p28"/>
          <p:cNvSpPr txBox="1">
            <a:spLocks noGrp="1"/>
          </p:cNvSpPr>
          <p:nvPr>
            <p:ph type="ctrTitle" idx="4294967295"/>
          </p:nvPr>
        </p:nvSpPr>
        <p:spPr>
          <a:xfrm>
            <a:off x="685800" y="297210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highlight>
                  <a:schemeClr val="accent1"/>
                </a:highlight>
                <a:cs typeface="B Nazanin" panose="00000700000000000000" pitchFamily="2" charset="-78"/>
              </a:rPr>
              <a:t>100%</a:t>
            </a:r>
            <a:endParaRPr sz="480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92" name="Google Shape;292;p28"/>
          <p:cNvSpPr txBox="1">
            <a:spLocks noGrp="1"/>
          </p:cNvSpPr>
          <p:nvPr>
            <p:ph type="subTitle" idx="4294967295"/>
          </p:nvPr>
        </p:nvSpPr>
        <p:spPr>
          <a:xfrm>
            <a:off x="685800" y="358300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موفقیت کامل!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293" name="Google Shape;293;p28"/>
          <p:cNvSpPr txBox="1">
            <a:spLocks noGrp="1"/>
          </p:cNvSpPr>
          <p:nvPr>
            <p:ph type="ctrTitle" idx="4294967295"/>
          </p:nvPr>
        </p:nvSpPr>
        <p:spPr>
          <a:xfrm>
            <a:off x="685800" y="165765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cs typeface="B Nazanin" panose="00000700000000000000" pitchFamily="2" charset="-78"/>
              </a:rPr>
              <a:t>185,244 users</a:t>
            </a:r>
            <a:endParaRPr sz="4800">
              <a:cs typeface="B Nazanin" panose="00000700000000000000" pitchFamily="2" charset="-78"/>
            </a:endParaRPr>
          </a:p>
        </p:txBody>
      </p:sp>
      <p:sp>
        <p:nvSpPr>
          <p:cNvPr id="294" name="Google Shape;294;p28"/>
          <p:cNvSpPr txBox="1">
            <a:spLocks noGrp="1"/>
          </p:cNvSpPr>
          <p:nvPr>
            <p:ph type="subTitle" idx="4294967295"/>
          </p:nvPr>
        </p:nvSpPr>
        <p:spPr>
          <a:xfrm>
            <a:off x="685800" y="226855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و تعداد زیادی از کاربران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295" name="Google Shape;295;p28"/>
          <p:cNvGrpSpPr/>
          <p:nvPr/>
        </p:nvGrpSpPr>
        <p:grpSpPr>
          <a:xfrm>
            <a:off x="4433048" y="4413425"/>
            <a:ext cx="277859" cy="201655"/>
            <a:chOff x="3932350" y="3714775"/>
            <a:chExt cx="439650" cy="319075"/>
          </a:xfrm>
        </p:grpSpPr>
        <p:sp>
          <p:nvSpPr>
            <p:cNvPr id="296" name="Google Shape;296;p28"/>
            <p:cNvSpPr/>
            <p:nvPr/>
          </p:nvSpPr>
          <p:spPr>
            <a:xfrm>
              <a:off x="3932350" y="3714775"/>
              <a:ext cx="439650" cy="319075"/>
            </a:xfrm>
            <a:custGeom>
              <a:avLst/>
              <a:gdLst/>
              <a:ahLst/>
              <a:cxnLst/>
              <a:rect l="l" t="t" r="r" b="b"/>
              <a:pathLst>
                <a:path w="17586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3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39701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42788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4073000" y="3716600"/>
              <a:ext cx="77350" cy="278900"/>
            </a:xfrm>
            <a:custGeom>
              <a:avLst/>
              <a:gdLst/>
              <a:ahLst/>
              <a:cxnLst/>
              <a:rect l="l" t="t" r="r" b="b"/>
              <a:pathLst>
                <a:path w="3094" h="11156" fill="none" extrusionOk="0">
                  <a:moveTo>
                    <a:pt x="3094" y="11155"/>
                  </a:moveTo>
                  <a:lnTo>
                    <a:pt x="3094" y="488"/>
                  </a:lnTo>
                  <a:lnTo>
                    <a:pt x="3094" y="488"/>
                  </a:lnTo>
                  <a:lnTo>
                    <a:pt x="3094" y="391"/>
                  </a:lnTo>
                  <a:lnTo>
                    <a:pt x="3070" y="293"/>
                  </a:lnTo>
                  <a:lnTo>
                    <a:pt x="3021" y="220"/>
                  </a:lnTo>
                  <a:lnTo>
                    <a:pt x="2948" y="147"/>
                  </a:lnTo>
                  <a:lnTo>
                    <a:pt x="2899" y="98"/>
                  </a:lnTo>
                  <a:lnTo>
                    <a:pt x="2802" y="50"/>
                  </a:lnTo>
                  <a:lnTo>
                    <a:pt x="2704" y="25"/>
                  </a:lnTo>
                  <a:lnTo>
                    <a:pt x="260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1" y="25"/>
                  </a:lnTo>
                  <a:lnTo>
                    <a:pt x="293" y="50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11155"/>
                  </a:lnTo>
                  <a:lnTo>
                    <a:pt x="3094" y="11155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4175900" y="3787250"/>
              <a:ext cx="77350" cy="208250"/>
            </a:xfrm>
            <a:custGeom>
              <a:avLst/>
              <a:gdLst/>
              <a:ahLst/>
              <a:cxnLst/>
              <a:rect l="l" t="t" r="r" b="b"/>
              <a:pathLst>
                <a:path w="3094" h="8330" fill="none" extrusionOk="0">
                  <a:moveTo>
                    <a:pt x="3094" y="832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8329"/>
                  </a:lnTo>
                  <a:lnTo>
                    <a:pt x="3094" y="832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01" name="Google Shape;301;p28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29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2231648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روند ما آسان است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07" name="Google Shape;307;p29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308" name="Google Shape;308;p29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" name="Google Shape;309;p29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" name="Google Shape;310;p29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" name="Google Shape;311;p29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12" name="Google Shape;312;p29"/>
          <p:cNvSpPr/>
          <p:nvPr/>
        </p:nvSpPr>
        <p:spPr>
          <a:xfrm>
            <a:off x="1499592" y="2053050"/>
            <a:ext cx="1685100" cy="1685100"/>
          </a:xfrm>
          <a:prstGeom prst="ellipse">
            <a:avLst/>
          </a:prstGeom>
          <a:noFill/>
          <a:ln w="1143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اولین</a:t>
            </a: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13" name="Google Shape;313;p29"/>
          <p:cNvSpPr/>
          <p:nvPr/>
        </p:nvSpPr>
        <p:spPr>
          <a:xfrm>
            <a:off x="6721258" y="2053050"/>
            <a:ext cx="1685100" cy="1685100"/>
          </a:xfrm>
          <a:prstGeom prst="ellipse">
            <a:avLst/>
          </a:prstGeom>
          <a:noFill/>
          <a:ln w="1143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آخر</a:t>
            </a: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14" name="Google Shape;314;p29"/>
          <p:cNvSpPr/>
          <p:nvPr/>
        </p:nvSpPr>
        <p:spPr>
          <a:xfrm>
            <a:off x="4110400" y="2053050"/>
            <a:ext cx="1685100" cy="1685100"/>
          </a:xfrm>
          <a:prstGeom prst="ellipse">
            <a:avLst/>
          </a:prstGeom>
          <a:noFill/>
          <a:ln w="1143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دومین</a:t>
            </a: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315" name="Google Shape;315;p29"/>
          <p:cNvCxnSpPr>
            <a:endCxn id="314" idx="2"/>
          </p:cNvCxnSpPr>
          <p:nvPr/>
        </p:nvCxnSpPr>
        <p:spPr>
          <a:xfrm>
            <a:off x="3184600" y="2895600"/>
            <a:ext cx="925800" cy="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triangle" w="sm" len="sm"/>
          </a:ln>
        </p:spPr>
      </p:cxnSp>
      <p:cxnSp>
        <p:nvCxnSpPr>
          <p:cNvPr id="316" name="Google Shape;316;p29"/>
          <p:cNvCxnSpPr>
            <a:endCxn id="313" idx="2"/>
          </p:cNvCxnSpPr>
          <p:nvPr/>
        </p:nvCxnSpPr>
        <p:spPr>
          <a:xfrm>
            <a:off x="5795458" y="2895600"/>
            <a:ext cx="925800" cy="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triangle" w="sm" len="sm"/>
          </a:ln>
        </p:spPr>
      </p:cxnSp>
      <p:sp>
        <p:nvSpPr>
          <p:cNvPr id="317" name="Google Shape;317;p29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30"/>
          <p:cNvSpPr txBox="1">
            <a:spLocks noGrp="1"/>
          </p:cNvSpPr>
          <p:nvPr>
            <p:ph type="subTitle" idx="4294967295"/>
          </p:nvPr>
        </p:nvSpPr>
        <p:spPr>
          <a:xfrm>
            <a:off x="2371500" y="2093775"/>
            <a:ext cx="5021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هر </a:t>
            </a:r>
            <a:r>
              <a:rPr lang="fa-IR" sz="3600" b="1" dirty="0">
                <a:highlight>
                  <a:srgbClr val="FFFF00"/>
                </a:highlight>
                <a:latin typeface="Lora"/>
                <a:ea typeface="Lora"/>
                <a:cs typeface="B Nazanin" panose="00000700000000000000" pitchFamily="2" charset="-78"/>
                <a:sym typeface="Lora"/>
              </a:rPr>
              <a:t>سوالی؟</a:t>
            </a:r>
            <a:endParaRPr sz="1800" dirty="0">
              <a:solidFill>
                <a:schemeClr val="dk1"/>
              </a:solidFill>
              <a:highlight>
                <a:srgbClr val="FFFF00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شما می توانید من را در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20begir.com</a:t>
            </a:r>
            <a:r>
              <a:rPr lang="fa-IR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 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پیدا کنید</a:t>
            </a:r>
            <a:endParaRPr b="1" dirty="0">
              <a:cs typeface="B Nazanin" panose="00000700000000000000" pitchFamily="2" charset="-78"/>
            </a:endParaRPr>
          </a:p>
        </p:txBody>
      </p:sp>
      <p:cxnSp>
        <p:nvCxnSpPr>
          <p:cNvPr id="323" name="Google Shape;323;p30"/>
          <p:cNvCxnSpPr/>
          <p:nvPr/>
        </p:nvCxnSpPr>
        <p:spPr>
          <a:xfrm>
            <a:off x="6450" y="1428750"/>
            <a:ext cx="23973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4" name="Google Shape;324;p30"/>
          <p:cNvSpPr txBox="1">
            <a:spLocks noGrp="1"/>
          </p:cNvSpPr>
          <p:nvPr>
            <p:ph type="ctrTitle" idx="4294967295"/>
          </p:nvPr>
        </p:nvSpPr>
        <p:spPr>
          <a:xfrm>
            <a:off x="2371625" y="816550"/>
            <a:ext cx="4908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با تشکر از شما دوستان عزیز!</a:t>
            </a:r>
            <a:endParaRPr sz="2800" dirty="0">
              <a:cs typeface="B Nazanin" panose="00000700000000000000" pitchFamily="2" charset="-78"/>
            </a:endParaRPr>
          </a:p>
        </p:txBody>
      </p:sp>
      <p:cxnSp>
        <p:nvCxnSpPr>
          <p:cNvPr id="325" name="Google Shape;325;p30"/>
          <p:cNvCxnSpPr/>
          <p:nvPr/>
        </p:nvCxnSpPr>
        <p:spPr>
          <a:xfrm>
            <a:off x="5589800" y="1428750"/>
            <a:ext cx="35541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6" name="Google Shape;326;p30"/>
          <p:cNvSpPr/>
          <p:nvPr/>
        </p:nvSpPr>
        <p:spPr>
          <a:xfrm>
            <a:off x="831925" y="859175"/>
            <a:ext cx="1139100" cy="1139100"/>
          </a:xfrm>
          <a:prstGeom prst="ellipse">
            <a:avLst/>
          </a:prstGeom>
          <a:solidFill>
            <a:srgbClr val="FFCD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27" name="Google Shape;327;p30"/>
          <p:cNvGrpSpPr/>
          <p:nvPr/>
        </p:nvGrpSpPr>
        <p:grpSpPr>
          <a:xfrm>
            <a:off x="1148888" y="1190759"/>
            <a:ext cx="505722" cy="475767"/>
            <a:chOff x="5972700" y="2330200"/>
            <a:chExt cx="411625" cy="387275"/>
          </a:xfrm>
        </p:grpSpPr>
        <p:sp>
          <p:nvSpPr>
            <p:cNvPr id="328" name="Google Shape;328;p30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30" name="Google Shape;330;p30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19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2"/>
          <p:cNvSpPr txBox="1">
            <a:spLocks noGrp="1"/>
          </p:cNvSpPr>
          <p:nvPr>
            <p:ph type="ctrTitle"/>
          </p:nvPr>
        </p:nvSpPr>
        <p:spPr>
          <a:xfrm>
            <a:off x="-1" y="3883009"/>
            <a:ext cx="4031501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این </a:t>
            </a:r>
            <a:r>
              <a:rPr lang="fa-IR" dirty="0">
                <a:highlight>
                  <a:srgbClr val="FFFF00"/>
                </a:highlight>
                <a:cs typeface="B Nazanin" panose="00000700000000000000" pitchFamily="2" charset="-78"/>
              </a:rPr>
              <a:t>عنوان</a:t>
            </a:r>
            <a:r>
              <a:rPr lang="fa-IR" dirty="0">
                <a:cs typeface="B Nazanin" panose="00000700000000000000" pitchFamily="2" charset="-78"/>
              </a:rPr>
              <a:t> ارائه شما است</a:t>
            </a:r>
          </a:p>
        </p:txBody>
      </p:sp>
      <p:grpSp>
        <p:nvGrpSpPr>
          <p:cNvPr id="72" name="Google Shape;72;p12"/>
          <p:cNvGrpSpPr/>
          <p:nvPr/>
        </p:nvGrpSpPr>
        <p:grpSpPr>
          <a:xfrm>
            <a:off x="1299165" y="3511424"/>
            <a:ext cx="215966" cy="342399"/>
            <a:chOff x="6718575" y="2318625"/>
            <a:chExt cx="256950" cy="407375"/>
          </a:xfrm>
        </p:grpSpPr>
        <p:sp>
          <p:nvSpPr>
            <p:cNvPr id="73" name="Google Shape;73;p12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2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2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2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2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2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2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2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9367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31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مفهوم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6" name="Google Shape;336;p31"/>
          <p:cNvSpPr txBox="1">
            <a:spLocks noGrp="1"/>
          </p:cNvSpPr>
          <p:nvPr>
            <p:ph type="body" idx="1"/>
          </p:nvPr>
        </p:nvSpPr>
        <p:spPr>
          <a:xfrm>
            <a:off x="1381250" y="16389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37" name="Google Shape;337;p31"/>
          <p:cNvSpPr txBox="1">
            <a:spLocks noGrp="1"/>
          </p:cNvSpPr>
          <p:nvPr>
            <p:ph type="body" idx="2"/>
          </p:nvPr>
        </p:nvSpPr>
        <p:spPr>
          <a:xfrm>
            <a:off x="3834914" y="16389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38" name="Google Shape;338;p31"/>
          <p:cNvSpPr txBox="1">
            <a:spLocks noGrp="1"/>
          </p:cNvSpPr>
          <p:nvPr>
            <p:ph type="body" idx="3"/>
          </p:nvPr>
        </p:nvSpPr>
        <p:spPr>
          <a:xfrm>
            <a:off x="6288578" y="16389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grpSp>
        <p:nvGrpSpPr>
          <p:cNvPr id="339" name="Google Shape;339;p31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340" name="Google Shape;340;p31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1" name="Google Shape;341;p31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" name="Google Shape;342;p31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" name="Google Shape;343;p31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44" name="Google Shape;344;p3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45" name="Google Shape;345;p31"/>
          <p:cNvSpPr txBox="1">
            <a:spLocks noGrp="1"/>
          </p:cNvSpPr>
          <p:nvPr>
            <p:ph type="body" idx="1"/>
          </p:nvPr>
        </p:nvSpPr>
        <p:spPr>
          <a:xfrm>
            <a:off x="1381250" y="30867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46" name="Google Shape;346;p31"/>
          <p:cNvSpPr txBox="1">
            <a:spLocks noGrp="1"/>
          </p:cNvSpPr>
          <p:nvPr>
            <p:ph type="body" idx="2"/>
          </p:nvPr>
        </p:nvSpPr>
        <p:spPr>
          <a:xfrm>
            <a:off x="3834914" y="30867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47" name="Google Shape;347;p31"/>
          <p:cNvSpPr txBox="1">
            <a:spLocks noGrp="1"/>
          </p:cNvSpPr>
          <p:nvPr>
            <p:ph type="body" idx="3"/>
          </p:nvPr>
        </p:nvSpPr>
        <p:spPr>
          <a:xfrm>
            <a:off x="6288578" y="30867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32"/>
          <p:cNvSpPr txBox="1">
            <a:spLocks noGrp="1"/>
          </p:cNvSpPr>
          <p:nvPr>
            <p:ph type="body" idx="1"/>
          </p:nvPr>
        </p:nvSpPr>
        <p:spPr>
          <a:xfrm>
            <a:off x="1990450" y="4037375"/>
            <a:ext cx="5163000" cy="5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36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می توانید نمودارها را از </a:t>
            </a:r>
            <a:r>
              <a:rPr lang="en-US" i="0" dirty="0">
                <a:highlight>
                  <a:srgbClr val="FFFF00"/>
                </a:highlight>
                <a:cs typeface="B Nazanin" panose="00000700000000000000" pitchFamily="2" charset="-78"/>
              </a:rPr>
              <a:t>Excel </a:t>
            </a:r>
            <a:r>
              <a:rPr lang="fa-IR" i="0" dirty="0">
                <a:highlight>
                  <a:srgbClr val="FFFF00"/>
                </a:highlight>
                <a:cs typeface="B Nazanin" panose="00000700000000000000" pitchFamily="2" charset="-78"/>
              </a:rPr>
              <a:t>یا </a:t>
            </a:r>
            <a:r>
              <a:rPr lang="en-US" i="0" dirty="0">
                <a:highlight>
                  <a:srgbClr val="FFFF00"/>
                </a:highlight>
                <a:cs typeface="B Nazanin" panose="00000700000000000000" pitchFamily="2" charset="-78"/>
              </a:rPr>
              <a:t>Google Sheets </a:t>
            </a:r>
            <a:r>
              <a:rPr lang="fa-IR" i="0" dirty="0">
                <a:cs typeface="B Nazanin" panose="00000700000000000000" pitchFamily="2" charset="-78"/>
              </a:rPr>
              <a:t>وارد کنید</a:t>
            </a:r>
            <a:endParaRPr i="0" dirty="0">
              <a:highlight>
                <a:srgbClr val="FFCD00"/>
              </a:highlight>
              <a:cs typeface="B Nazanin" panose="00000700000000000000" pitchFamily="2" charset="-78"/>
            </a:endParaRPr>
          </a:p>
        </p:txBody>
      </p:sp>
      <p:sp>
        <p:nvSpPr>
          <p:cNvPr id="353" name="Google Shape;353;p32"/>
          <p:cNvSpPr txBox="1">
            <a:spLocks noGrp="1"/>
          </p:cNvSpPr>
          <p:nvPr>
            <p:ph type="sldNum" idx="12"/>
          </p:nvPr>
        </p:nvSpPr>
        <p:spPr>
          <a:xfrm>
            <a:off x="4297650" y="4780700"/>
            <a:ext cx="548700" cy="36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21</a:t>
            </a:fld>
            <a:endParaRPr/>
          </a:p>
        </p:txBody>
      </p:sp>
      <p:cxnSp>
        <p:nvCxnSpPr>
          <p:cNvPr id="354" name="Google Shape;354;p32"/>
          <p:cNvCxnSpPr/>
          <p:nvPr/>
        </p:nvCxnSpPr>
        <p:spPr>
          <a:xfrm>
            <a:off x="952500" y="874201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5" name="Google Shape;355;p32"/>
          <p:cNvCxnSpPr/>
          <p:nvPr/>
        </p:nvCxnSpPr>
        <p:spPr>
          <a:xfrm>
            <a:off x="952500" y="1583683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6" name="Google Shape;356;p32"/>
          <p:cNvCxnSpPr/>
          <p:nvPr/>
        </p:nvCxnSpPr>
        <p:spPr>
          <a:xfrm>
            <a:off x="952500" y="2293164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7" name="Google Shape;357;p32"/>
          <p:cNvCxnSpPr/>
          <p:nvPr/>
        </p:nvCxnSpPr>
        <p:spPr>
          <a:xfrm>
            <a:off x="952500" y="300264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8" name="Google Shape;358;p32"/>
          <p:cNvCxnSpPr/>
          <p:nvPr/>
        </p:nvCxnSpPr>
        <p:spPr>
          <a:xfrm>
            <a:off x="952500" y="373402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59" name="Google Shape;359;p32"/>
          <p:cNvSpPr txBox="1"/>
          <p:nvPr/>
        </p:nvSpPr>
        <p:spPr>
          <a:xfrm>
            <a:off x="952500" y="715450"/>
            <a:ext cx="364500" cy="30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4000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3000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2000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1000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360" name="Google Shape;360;p32"/>
          <p:cNvSpPr/>
          <p:nvPr/>
        </p:nvSpPr>
        <p:spPr>
          <a:xfrm>
            <a:off x="1572782" y="2180437"/>
            <a:ext cx="233700" cy="1553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32"/>
          <p:cNvSpPr/>
          <p:nvPr/>
        </p:nvSpPr>
        <p:spPr>
          <a:xfrm>
            <a:off x="1887026" y="1786374"/>
            <a:ext cx="233700" cy="1947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32"/>
          <p:cNvSpPr/>
          <p:nvPr/>
        </p:nvSpPr>
        <p:spPr>
          <a:xfrm>
            <a:off x="2201270" y="2293164"/>
            <a:ext cx="233700" cy="144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32"/>
          <p:cNvSpPr/>
          <p:nvPr/>
        </p:nvSpPr>
        <p:spPr>
          <a:xfrm>
            <a:off x="3325786" y="2494227"/>
            <a:ext cx="233700" cy="123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32"/>
          <p:cNvSpPr/>
          <p:nvPr/>
        </p:nvSpPr>
        <p:spPr>
          <a:xfrm>
            <a:off x="3640031" y="1895844"/>
            <a:ext cx="233700" cy="183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32"/>
          <p:cNvSpPr/>
          <p:nvPr/>
        </p:nvSpPr>
        <p:spPr>
          <a:xfrm>
            <a:off x="3954275" y="1028525"/>
            <a:ext cx="233700" cy="270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32"/>
          <p:cNvSpPr/>
          <p:nvPr/>
        </p:nvSpPr>
        <p:spPr>
          <a:xfrm>
            <a:off x="5078791" y="1939620"/>
            <a:ext cx="233700" cy="1794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32"/>
          <p:cNvSpPr/>
          <p:nvPr/>
        </p:nvSpPr>
        <p:spPr>
          <a:xfrm>
            <a:off x="5393035" y="874077"/>
            <a:ext cx="233700" cy="286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32"/>
          <p:cNvSpPr/>
          <p:nvPr/>
        </p:nvSpPr>
        <p:spPr>
          <a:xfrm>
            <a:off x="5707280" y="2122062"/>
            <a:ext cx="233700" cy="1611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32"/>
          <p:cNvSpPr/>
          <p:nvPr/>
        </p:nvSpPr>
        <p:spPr>
          <a:xfrm>
            <a:off x="6831796" y="2552601"/>
            <a:ext cx="233700" cy="118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32"/>
          <p:cNvSpPr/>
          <p:nvPr/>
        </p:nvSpPr>
        <p:spPr>
          <a:xfrm>
            <a:off x="7146040" y="1093120"/>
            <a:ext cx="233700" cy="264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32"/>
          <p:cNvSpPr/>
          <p:nvPr/>
        </p:nvSpPr>
        <p:spPr>
          <a:xfrm>
            <a:off x="7460284" y="1406910"/>
            <a:ext cx="2337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" name="Google Shape;376;p33"/>
          <p:cNvSpPr txBox="1">
            <a:spLocks noGrp="1"/>
          </p:cNvSpPr>
          <p:nvPr>
            <p:ph type="title"/>
          </p:nvPr>
        </p:nvSpPr>
        <p:spPr>
          <a:xfrm>
            <a:off x="1381250" y="911634"/>
            <a:ext cx="1595866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پروژه موبایل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77" name="Google Shape;377;p33"/>
          <p:cNvSpPr txBox="1">
            <a:spLocks noGrp="1"/>
          </p:cNvSpPr>
          <p:nvPr>
            <p:ph type="body" idx="1"/>
          </p:nvPr>
        </p:nvSpPr>
        <p:spPr>
          <a:xfrm>
            <a:off x="878611" y="1616475"/>
            <a:ext cx="3903439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2000" dirty="0">
              <a:cs typeface="B Nazanin" panose="00000700000000000000" pitchFamily="2" charset="-78"/>
            </a:endParaRPr>
          </a:p>
        </p:txBody>
      </p:sp>
      <p:grpSp>
        <p:nvGrpSpPr>
          <p:cNvPr id="378" name="Google Shape;378;p33"/>
          <p:cNvGrpSpPr/>
          <p:nvPr/>
        </p:nvGrpSpPr>
        <p:grpSpPr>
          <a:xfrm>
            <a:off x="878611" y="994740"/>
            <a:ext cx="270226" cy="238344"/>
            <a:chOff x="5247525" y="3007275"/>
            <a:chExt cx="517575" cy="456510"/>
          </a:xfrm>
        </p:grpSpPr>
        <p:sp>
          <p:nvSpPr>
            <p:cNvPr id="379" name="Google Shape;379;p33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" name="Google Shape;380;p33"/>
            <p:cNvSpPr/>
            <p:nvPr/>
          </p:nvSpPr>
          <p:spPr>
            <a:xfrm>
              <a:off x="5566575" y="3265260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81" name="Google Shape;381;p33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82" name="Google Shape;382;p33"/>
          <p:cNvGrpSpPr/>
          <p:nvPr/>
        </p:nvGrpSpPr>
        <p:grpSpPr>
          <a:xfrm>
            <a:off x="5353200" y="373572"/>
            <a:ext cx="2119546" cy="4396359"/>
            <a:chOff x="2547150" y="238125"/>
            <a:chExt cx="2525675" cy="5238750"/>
          </a:xfrm>
        </p:grpSpPr>
        <p:sp>
          <p:nvSpPr>
            <p:cNvPr id="383" name="Google Shape;383;p33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4" name="Google Shape;384;p33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" name="Google Shape;385;p33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" name="Google Shape;386;p33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387" name="Google Shape;387;p33"/>
          <p:cNvPicPr preferRelativeResize="0"/>
          <p:nvPr/>
        </p:nvPicPr>
        <p:blipFill>
          <a:blip r:embed="rId3"/>
          <a:srcRect l="32571" r="32571"/>
          <a:stretch/>
        </p:blipFill>
        <p:spPr>
          <a:xfrm>
            <a:off x="5399525" y="756087"/>
            <a:ext cx="2025525" cy="363175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34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پروژه تبلت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93" name="Google Shape;393;p34"/>
          <p:cNvSpPr txBox="1">
            <a:spLocks noGrp="1"/>
          </p:cNvSpPr>
          <p:nvPr>
            <p:ph type="body" idx="1"/>
          </p:nvPr>
        </p:nvSpPr>
        <p:spPr>
          <a:xfrm>
            <a:off x="797442" y="1616475"/>
            <a:ext cx="3990308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2000" dirty="0">
              <a:cs typeface="B Nazanin" panose="00000700000000000000" pitchFamily="2" charset="-78"/>
            </a:endParaRPr>
          </a:p>
        </p:txBody>
      </p:sp>
      <p:grpSp>
        <p:nvGrpSpPr>
          <p:cNvPr id="394" name="Google Shape;394;p34"/>
          <p:cNvGrpSpPr/>
          <p:nvPr/>
        </p:nvGrpSpPr>
        <p:grpSpPr>
          <a:xfrm>
            <a:off x="889984" y="1007708"/>
            <a:ext cx="270226" cy="238344"/>
            <a:chOff x="5247525" y="3007275"/>
            <a:chExt cx="517575" cy="456510"/>
          </a:xfrm>
        </p:grpSpPr>
        <p:sp>
          <p:nvSpPr>
            <p:cNvPr id="395" name="Google Shape;395;p34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6" name="Google Shape;396;p34"/>
            <p:cNvSpPr/>
            <p:nvPr/>
          </p:nvSpPr>
          <p:spPr>
            <a:xfrm>
              <a:off x="5566575" y="3265260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97" name="Google Shape;397;p34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23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98" name="Google Shape;398;p34"/>
          <p:cNvGrpSpPr/>
          <p:nvPr/>
        </p:nvGrpSpPr>
        <p:grpSpPr>
          <a:xfrm>
            <a:off x="5011702" y="465959"/>
            <a:ext cx="2736410" cy="4222433"/>
            <a:chOff x="2112475" y="238125"/>
            <a:chExt cx="3395050" cy="5238750"/>
          </a:xfrm>
        </p:grpSpPr>
        <p:sp>
          <p:nvSpPr>
            <p:cNvPr id="399" name="Google Shape;399;p34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0" name="Google Shape;400;p34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1" name="Google Shape;401;p34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2" name="Google Shape;402;p34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403" name="Google Shape;403;p34"/>
          <p:cNvPicPr preferRelativeResize="0"/>
          <p:nvPr/>
        </p:nvPicPr>
        <p:blipFill>
          <a:blip r:embed="rId3"/>
          <a:srcRect/>
          <a:stretch/>
        </p:blipFill>
        <p:spPr>
          <a:xfrm>
            <a:off x="5079288" y="896112"/>
            <a:ext cx="2597800" cy="3405681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35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پروژه دسکتاپ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409" name="Google Shape;409;p35"/>
          <p:cNvSpPr txBox="1">
            <a:spLocks noGrp="1"/>
          </p:cNvSpPr>
          <p:nvPr>
            <p:ph type="body" idx="1"/>
          </p:nvPr>
        </p:nvSpPr>
        <p:spPr>
          <a:xfrm>
            <a:off x="489098" y="1616475"/>
            <a:ext cx="3526152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10" name="Google Shape;410;p35"/>
          <p:cNvGrpSpPr/>
          <p:nvPr/>
        </p:nvGrpSpPr>
        <p:grpSpPr>
          <a:xfrm>
            <a:off x="889984" y="1007708"/>
            <a:ext cx="270226" cy="238344"/>
            <a:chOff x="5247525" y="3007275"/>
            <a:chExt cx="517575" cy="456510"/>
          </a:xfrm>
        </p:grpSpPr>
        <p:sp>
          <p:nvSpPr>
            <p:cNvPr id="411" name="Google Shape;411;p35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5566575" y="3265260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13" name="Google Shape;413;p3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24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414" name="Google Shape;414;p35"/>
          <p:cNvGrpSpPr/>
          <p:nvPr/>
        </p:nvGrpSpPr>
        <p:grpSpPr>
          <a:xfrm>
            <a:off x="3938374" y="1802704"/>
            <a:ext cx="4542205" cy="2661224"/>
            <a:chOff x="1177450" y="241631"/>
            <a:chExt cx="6173152" cy="3616776"/>
          </a:xfrm>
        </p:grpSpPr>
        <p:sp>
          <p:nvSpPr>
            <p:cNvPr id="415" name="Google Shape;415;p35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1177450" y="3763229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1177450" y="3687086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3806350" y="3687086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166C966-9763-369C-A525-217593F092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89938" y="1957754"/>
            <a:ext cx="3480609" cy="223387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36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5" name="Google Shape;425;p36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الگوی ارائه توسط </a:t>
            </a:r>
            <a:r>
              <a:rPr lang="en-US" b="1" dirty="0">
                <a:highlight>
                  <a:srgbClr val="FFFF00"/>
                </a:highlight>
                <a:cs typeface="B Nazanin" panose="00000700000000000000" pitchFamily="2" charset="-78"/>
              </a:rPr>
              <a:t>20begir.com</a:t>
            </a:r>
            <a:endParaRPr lang="fa-IR" b="1" dirty="0">
              <a:highlight>
                <a:srgbClr val="FFFF00"/>
              </a:highlight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عکس های </a:t>
            </a:r>
            <a:r>
              <a:rPr lang="en-US" b="1" dirty="0" err="1">
                <a:highlight>
                  <a:srgbClr val="FFFF00"/>
                </a:highlight>
                <a:cs typeface="B Nazanin" panose="00000700000000000000" pitchFamily="2" charset="-78"/>
              </a:rPr>
              <a:t>Unsplash</a:t>
            </a:r>
            <a:endParaRPr b="1" dirty="0">
              <a:highlight>
                <a:srgbClr val="FFFF00"/>
              </a:highlight>
              <a:cs typeface="B Nazanin" panose="00000700000000000000" pitchFamily="2" charset="-78"/>
            </a:endParaRPr>
          </a:p>
        </p:txBody>
      </p:sp>
      <p:grpSp>
        <p:nvGrpSpPr>
          <p:cNvPr id="426" name="Google Shape;426;p36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427" name="Google Shape;427;p36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8" name="Google Shape;428;p36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9" name="Google Shape;429;p36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0" name="Google Shape;430;p36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31" name="Google Shape;431;p36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p37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400" dirty="0">
                <a:solidFill>
                  <a:schemeClr val="dk1"/>
                </a:solidFill>
                <a:cs typeface="B Nazanin" panose="00000700000000000000" pitchFamily="2" charset="-78"/>
              </a:rPr>
              <a:t>این ارائه از تایپوگرافی های زیر استفاده می کند: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1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400" dirty="0">
                <a:solidFill>
                  <a:schemeClr val="dk1"/>
                </a:solidFill>
                <a:cs typeface="B Nazanin" panose="00000700000000000000" pitchFamily="2" charset="-78"/>
              </a:rPr>
              <a:t>Titles: </a:t>
            </a:r>
            <a:r>
              <a:rPr lang="en-US" sz="1400" b="1" dirty="0">
                <a:solidFill>
                  <a:schemeClr val="dk1"/>
                </a:solidFill>
                <a:cs typeface="B Nazanin" panose="00000700000000000000" pitchFamily="2" charset="-78"/>
              </a:rPr>
              <a:t>Lora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◉"/>
            </a:pPr>
            <a:r>
              <a:rPr lang="fa-IR" sz="1400" dirty="0">
                <a:solidFill>
                  <a:schemeClr val="dk1"/>
                </a:solidFill>
                <a:cs typeface="B Nazanin" panose="00000700000000000000" pitchFamily="2" charset="-78"/>
              </a:rPr>
              <a:t>کپی بدنه: </a:t>
            </a:r>
            <a:r>
              <a:rPr lang="en-US" sz="1400" dirty="0">
                <a:solidFill>
                  <a:schemeClr val="dk1"/>
                </a:solidFill>
                <a:cs typeface="B Nazanin" panose="00000700000000000000" pitchFamily="2" charset="-78"/>
              </a:rPr>
              <a:t>Quattrocento Sans</a:t>
            </a:r>
            <a:endParaRPr lang="fa-IR" sz="14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◉"/>
            </a:pPr>
            <a:r>
              <a:rPr lang="fa-IR" sz="1400" dirty="0">
                <a:cs typeface="B Nazanin" panose="00000700000000000000" pitchFamily="2" charset="-78"/>
              </a:rPr>
              <a:t>دانلود رایگان در: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◉"/>
            </a:pPr>
            <a:r>
              <a:rPr lang="en" sz="1400" u="sng" dirty="0">
                <a:solidFill>
                  <a:srgbClr val="1D1D1B"/>
                </a:solidFill>
                <a:highlight>
                  <a:schemeClr val="accent1"/>
                </a:highlight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https://www.fontsquirrel.com/fonts/lora</a:t>
            </a:r>
            <a:endParaRPr sz="1400" dirty="0">
              <a:solidFill>
                <a:srgbClr val="1D1D1B"/>
              </a:solidFill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437" name="Google Shape;437;p37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38" name="Google Shape;438;p37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439" name="Google Shape;439;p37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0" name="Google Shape;440;p37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1" name="Google Shape;441;p37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" name="Google Shape;442;p37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43" name="Google Shape;443;p37"/>
          <p:cNvSpPr/>
          <p:nvPr/>
        </p:nvSpPr>
        <p:spPr>
          <a:xfrm>
            <a:off x="5650" y="4707750"/>
            <a:ext cx="9144000" cy="43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4" name="Google Shape;444;p37"/>
          <p:cNvSpPr txBox="1"/>
          <p:nvPr/>
        </p:nvSpPr>
        <p:spPr>
          <a:xfrm>
            <a:off x="416575" y="4707750"/>
            <a:ext cx="8424000" cy="4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000" i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45" name="Google Shape;445;p37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200">
                <a:cs typeface="B Nazanin" panose="00000700000000000000" pitchFamily="2" charset="-78"/>
              </a:rPr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t>26</a:t>
            </a:fld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38"/>
          <p:cNvSpPr txBox="1">
            <a:spLocks noGrp="1"/>
          </p:cNvSpPr>
          <p:nvPr>
            <p:ph type="ctrTitle"/>
          </p:nvPr>
        </p:nvSpPr>
        <p:spPr>
          <a:xfrm>
            <a:off x="2022225" y="1693523"/>
            <a:ext cx="37878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اضافی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1" name="Google Shape;451;p38"/>
          <p:cNvSpPr txBox="1">
            <a:spLocks noGrp="1"/>
          </p:cNvSpPr>
          <p:nvPr>
            <p:ph type="subTitle" idx="1"/>
          </p:nvPr>
        </p:nvSpPr>
        <p:spPr>
          <a:xfrm>
            <a:off x="2022300" y="2815923"/>
            <a:ext cx="5591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2" name="Google Shape;452;p38"/>
          <p:cNvSpPr txBox="1"/>
          <p:nvPr/>
        </p:nvSpPr>
        <p:spPr>
          <a:xfrm>
            <a:off x="1133975" y="2291150"/>
            <a:ext cx="543900" cy="5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2</a:t>
            </a:r>
            <a:endParaRPr sz="240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39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8" name="Google Shape;458;p39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59" name="Google Shape;459;p39"/>
          <p:cNvSpPr/>
          <p:nvPr/>
        </p:nvSpPr>
        <p:spPr>
          <a:xfrm>
            <a:off x="7735208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DEC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0" name="Google Shape;460;p39"/>
          <p:cNvSpPr/>
          <p:nvPr/>
        </p:nvSpPr>
        <p:spPr>
          <a:xfrm>
            <a:off x="7075124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NOV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1" name="Google Shape;461;p39"/>
          <p:cNvSpPr/>
          <p:nvPr/>
        </p:nvSpPr>
        <p:spPr>
          <a:xfrm>
            <a:off x="6415040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OCT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2" name="Google Shape;462;p39"/>
          <p:cNvSpPr/>
          <p:nvPr/>
        </p:nvSpPr>
        <p:spPr>
          <a:xfrm>
            <a:off x="5754956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SEP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3" name="Google Shape;463;p39"/>
          <p:cNvSpPr/>
          <p:nvPr/>
        </p:nvSpPr>
        <p:spPr>
          <a:xfrm>
            <a:off x="5094872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AUG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4" name="Google Shape;464;p39"/>
          <p:cNvSpPr/>
          <p:nvPr/>
        </p:nvSpPr>
        <p:spPr>
          <a:xfrm>
            <a:off x="4434788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JUL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5" name="Google Shape;465;p39"/>
          <p:cNvSpPr/>
          <p:nvPr/>
        </p:nvSpPr>
        <p:spPr>
          <a:xfrm>
            <a:off x="3774704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JUN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6" name="Google Shape;466;p39"/>
          <p:cNvSpPr/>
          <p:nvPr/>
        </p:nvSpPr>
        <p:spPr>
          <a:xfrm>
            <a:off x="3114619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MAY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7" name="Google Shape;467;p39"/>
          <p:cNvSpPr/>
          <p:nvPr/>
        </p:nvSpPr>
        <p:spPr>
          <a:xfrm>
            <a:off x="2454535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APR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8" name="Google Shape;468;p39"/>
          <p:cNvSpPr/>
          <p:nvPr/>
        </p:nvSpPr>
        <p:spPr>
          <a:xfrm>
            <a:off x="1794451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MAR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9" name="Google Shape;469;p39"/>
          <p:cNvSpPr/>
          <p:nvPr/>
        </p:nvSpPr>
        <p:spPr>
          <a:xfrm>
            <a:off x="1134367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FEB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70" name="Google Shape;470;p39"/>
          <p:cNvSpPr/>
          <p:nvPr/>
        </p:nvSpPr>
        <p:spPr>
          <a:xfrm>
            <a:off x="474283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JAN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71" name="Google Shape;471;p39"/>
          <p:cNvSpPr/>
          <p:nvPr/>
        </p:nvSpPr>
        <p:spPr>
          <a:xfrm>
            <a:off x="0" y="2755950"/>
            <a:ext cx="637200" cy="393600"/>
          </a:xfrm>
          <a:prstGeom prst="homePlate">
            <a:avLst>
              <a:gd name="adj" fmla="val 32030"/>
            </a:avLst>
          </a:prstGeom>
          <a:solidFill>
            <a:schemeClr val="l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472" name="Google Shape;472;p39"/>
          <p:cNvCxnSpPr/>
          <p:nvPr/>
        </p:nvCxnSpPr>
        <p:spPr>
          <a:xfrm rot="10800000">
            <a:off x="768923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73" name="Google Shape;473;p39"/>
          <p:cNvSpPr txBox="1"/>
          <p:nvPr/>
        </p:nvSpPr>
        <p:spPr>
          <a:xfrm>
            <a:off x="727900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74" name="Google Shape;474;p39"/>
          <p:cNvCxnSpPr/>
          <p:nvPr/>
        </p:nvCxnSpPr>
        <p:spPr>
          <a:xfrm rot="10800000">
            <a:off x="209015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75" name="Google Shape;475;p39"/>
          <p:cNvSpPr txBox="1"/>
          <p:nvPr/>
        </p:nvSpPr>
        <p:spPr>
          <a:xfrm>
            <a:off x="2050642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76" name="Google Shape;476;p39"/>
          <p:cNvCxnSpPr/>
          <p:nvPr/>
        </p:nvCxnSpPr>
        <p:spPr>
          <a:xfrm rot="10800000">
            <a:off x="3411393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77" name="Google Shape;477;p39"/>
          <p:cNvSpPr txBox="1"/>
          <p:nvPr/>
        </p:nvSpPr>
        <p:spPr>
          <a:xfrm>
            <a:off x="3373384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78" name="Google Shape;478;p39"/>
          <p:cNvCxnSpPr/>
          <p:nvPr/>
        </p:nvCxnSpPr>
        <p:spPr>
          <a:xfrm rot="10800000">
            <a:off x="473262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79" name="Google Shape;479;p39"/>
          <p:cNvSpPr txBox="1"/>
          <p:nvPr/>
        </p:nvSpPr>
        <p:spPr>
          <a:xfrm>
            <a:off x="4696126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0" name="Google Shape;480;p39"/>
          <p:cNvCxnSpPr/>
          <p:nvPr/>
        </p:nvCxnSpPr>
        <p:spPr>
          <a:xfrm rot="10800000">
            <a:off x="6053863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1" name="Google Shape;481;p39"/>
          <p:cNvSpPr txBox="1"/>
          <p:nvPr/>
        </p:nvSpPr>
        <p:spPr>
          <a:xfrm>
            <a:off x="6018868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2" name="Google Shape;482;p39"/>
          <p:cNvCxnSpPr/>
          <p:nvPr/>
        </p:nvCxnSpPr>
        <p:spPr>
          <a:xfrm rot="10800000">
            <a:off x="737509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3" name="Google Shape;483;p39"/>
          <p:cNvSpPr txBox="1"/>
          <p:nvPr/>
        </p:nvSpPr>
        <p:spPr>
          <a:xfrm>
            <a:off x="7341610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4" name="Google Shape;484;p39"/>
          <p:cNvCxnSpPr/>
          <p:nvPr/>
        </p:nvCxnSpPr>
        <p:spPr>
          <a:xfrm rot="10800000">
            <a:off x="1439687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5" name="Google Shape;485;p39"/>
          <p:cNvSpPr txBox="1"/>
          <p:nvPr/>
        </p:nvSpPr>
        <p:spPr>
          <a:xfrm>
            <a:off x="1369548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6" name="Google Shape;486;p39"/>
          <p:cNvCxnSpPr/>
          <p:nvPr/>
        </p:nvCxnSpPr>
        <p:spPr>
          <a:xfrm rot="10800000">
            <a:off x="276092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7" name="Google Shape;487;p39"/>
          <p:cNvSpPr txBox="1"/>
          <p:nvPr/>
        </p:nvSpPr>
        <p:spPr>
          <a:xfrm>
            <a:off x="2699944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8" name="Google Shape;488;p39"/>
          <p:cNvCxnSpPr/>
          <p:nvPr/>
        </p:nvCxnSpPr>
        <p:spPr>
          <a:xfrm rot="10800000">
            <a:off x="4082157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9" name="Google Shape;489;p39"/>
          <p:cNvSpPr txBox="1"/>
          <p:nvPr/>
        </p:nvSpPr>
        <p:spPr>
          <a:xfrm>
            <a:off x="4030339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90" name="Google Shape;490;p39"/>
          <p:cNvCxnSpPr/>
          <p:nvPr/>
        </p:nvCxnSpPr>
        <p:spPr>
          <a:xfrm rot="10800000">
            <a:off x="540339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91" name="Google Shape;491;p39"/>
          <p:cNvSpPr txBox="1"/>
          <p:nvPr/>
        </p:nvSpPr>
        <p:spPr>
          <a:xfrm>
            <a:off x="5360735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92" name="Google Shape;492;p39"/>
          <p:cNvCxnSpPr/>
          <p:nvPr/>
        </p:nvCxnSpPr>
        <p:spPr>
          <a:xfrm rot="10800000">
            <a:off x="6724627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93" name="Google Shape;493;p39"/>
          <p:cNvSpPr txBox="1"/>
          <p:nvPr/>
        </p:nvSpPr>
        <p:spPr>
          <a:xfrm>
            <a:off x="6691131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94" name="Google Shape;494;p39"/>
          <p:cNvCxnSpPr/>
          <p:nvPr/>
        </p:nvCxnSpPr>
        <p:spPr>
          <a:xfrm rot="10800000">
            <a:off x="804586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95" name="Google Shape;495;p39"/>
          <p:cNvSpPr txBox="1"/>
          <p:nvPr/>
        </p:nvSpPr>
        <p:spPr>
          <a:xfrm>
            <a:off x="8008073" y="3648150"/>
            <a:ext cx="1034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496" name="Google Shape;496;p39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497" name="Google Shape;497;p39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39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9" name="Google Shape;499;p39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0" name="Google Shape;500;p39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40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6" name="Google Shape;506;p40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07" name="Google Shape;507;p40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508" name="Google Shape;508;p40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509" name="Google Shape;509;p40"/>
          <p:cNvGrpSpPr/>
          <p:nvPr/>
        </p:nvGrpSpPr>
        <p:grpSpPr>
          <a:xfrm>
            <a:off x="1786339" y="1703401"/>
            <a:ext cx="473400" cy="473400"/>
            <a:chOff x="1786339" y="1703401"/>
            <a:chExt cx="473400" cy="473400"/>
          </a:xfrm>
        </p:grpSpPr>
        <p:sp>
          <p:nvSpPr>
            <p:cNvPr id="510" name="Google Shape;510;p40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11" name="Google Shape;511;p40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1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12" name="Google Shape;512;p40"/>
          <p:cNvGrpSpPr/>
          <p:nvPr/>
        </p:nvGrpSpPr>
        <p:grpSpPr>
          <a:xfrm>
            <a:off x="3814414" y="1703401"/>
            <a:ext cx="473400" cy="473400"/>
            <a:chOff x="3814414" y="1703401"/>
            <a:chExt cx="473400" cy="473400"/>
          </a:xfrm>
        </p:grpSpPr>
        <p:sp>
          <p:nvSpPr>
            <p:cNvPr id="513" name="Google Shape;513;p40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14" name="Google Shape;514;p40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3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15" name="Google Shape;515;p40"/>
          <p:cNvGrpSpPr/>
          <p:nvPr/>
        </p:nvGrpSpPr>
        <p:grpSpPr>
          <a:xfrm>
            <a:off x="5842489" y="1703401"/>
            <a:ext cx="473400" cy="473400"/>
            <a:chOff x="5842489" y="1703401"/>
            <a:chExt cx="473400" cy="473400"/>
          </a:xfrm>
        </p:grpSpPr>
        <p:sp>
          <p:nvSpPr>
            <p:cNvPr id="516" name="Google Shape;516;p40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17" name="Google Shape;517;p40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5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18" name="Google Shape;518;p40"/>
          <p:cNvGrpSpPr/>
          <p:nvPr/>
        </p:nvGrpSpPr>
        <p:grpSpPr>
          <a:xfrm>
            <a:off x="6880814" y="3576300"/>
            <a:ext cx="473400" cy="473400"/>
            <a:chOff x="6880814" y="3576300"/>
            <a:chExt cx="473400" cy="473400"/>
          </a:xfrm>
        </p:grpSpPr>
        <p:sp>
          <p:nvSpPr>
            <p:cNvPr id="519" name="Google Shape;519;p40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20" name="Google Shape;520;p40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6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21" name="Google Shape;521;p40"/>
          <p:cNvGrpSpPr/>
          <p:nvPr/>
        </p:nvGrpSpPr>
        <p:grpSpPr>
          <a:xfrm>
            <a:off x="4852739" y="3576300"/>
            <a:ext cx="473400" cy="473400"/>
            <a:chOff x="4852739" y="3576300"/>
            <a:chExt cx="473400" cy="473400"/>
          </a:xfrm>
        </p:grpSpPr>
        <p:sp>
          <p:nvSpPr>
            <p:cNvPr id="522" name="Google Shape;522;p40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23" name="Google Shape;523;p40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4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24" name="Google Shape;524;p40"/>
          <p:cNvGrpSpPr/>
          <p:nvPr/>
        </p:nvGrpSpPr>
        <p:grpSpPr>
          <a:xfrm>
            <a:off x="2824664" y="3576300"/>
            <a:ext cx="473400" cy="473400"/>
            <a:chOff x="2824664" y="3576300"/>
            <a:chExt cx="473400" cy="473400"/>
          </a:xfrm>
        </p:grpSpPr>
        <p:sp>
          <p:nvSpPr>
            <p:cNvPr id="525" name="Google Shape;525;p40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26" name="Google Shape;526;p40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2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sp>
        <p:nvSpPr>
          <p:cNvPr id="527" name="Google Shape;527;p40"/>
          <p:cNvSpPr txBox="1"/>
          <p:nvPr/>
        </p:nvSpPr>
        <p:spPr>
          <a:xfrm>
            <a:off x="137985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28" name="Google Shape;528;p40"/>
          <p:cNvSpPr txBox="1"/>
          <p:nvPr/>
        </p:nvSpPr>
        <p:spPr>
          <a:xfrm>
            <a:off x="3377205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29" name="Google Shape;529;p40"/>
          <p:cNvSpPr txBox="1"/>
          <p:nvPr/>
        </p:nvSpPr>
        <p:spPr>
          <a:xfrm>
            <a:off x="543601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30" name="Google Shape;530;p40"/>
          <p:cNvSpPr txBox="1"/>
          <p:nvPr/>
        </p:nvSpPr>
        <p:spPr>
          <a:xfrm>
            <a:off x="241817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31" name="Google Shape;531;p40"/>
          <p:cNvSpPr txBox="1"/>
          <p:nvPr/>
        </p:nvSpPr>
        <p:spPr>
          <a:xfrm>
            <a:off x="444625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32" name="Google Shape;532;p40"/>
          <p:cNvSpPr txBox="1"/>
          <p:nvPr/>
        </p:nvSpPr>
        <p:spPr>
          <a:xfrm>
            <a:off x="647433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533" name="Google Shape;533;p40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534" name="Google Shape;534;p40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40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40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40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4"/>
          <p:cNvSpPr txBox="1">
            <a:spLocks noGrp="1"/>
          </p:cNvSpPr>
          <p:nvPr>
            <p:ph type="subTitle" idx="4294967295"/>
          </p:nvPr>
        </p:nvSpPr>
        <p:spPr>
          <a:xfrm>
            <a:off x="2371500" y="2093775"/>
            <a:ext cx="5021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من </a:t>
            </a:r>
            <a:r>
              <a:rPr lang="fa-IR" sz="3600" b="1" dirty="0">
                <a:highlight>
                  <a:srgbClr val="FFFF00"/>
                </a:highlight>
                <a:latin typeface="Lora"/>
                <a:ea typeface="Lora"/>
                <a:cs typeface="B Nazanin" panose="00000700000000000000" pitchFamily="2" charset="-78"/>
                <a:sym typeface="Lora"/>
              </a:rPr>
              <a:t>جیدن اسمیت </a:t>
            </a:r>
            <a:r>
              <a:rPr lang="fa-IR" sz="3600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هستم</a:t>
            </a:r>
            <a:endParaRPr lang="fa-IR" sz="18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چون من عاشق ارائه سخنرانی هستم.</a:t>
            </a: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می توانید من را در </a:t>
            </a:r>
            <a:r>
              <a:rPr lang="en-US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20begir.com</a:t>
            </a:r>
            <a:r>
              <a:rPr lang="fa-IR" sz="1800" b="1" dirty="0">
                <a:cs typeface="B Nazanin" panose="00000700000000000000" pitchFamily="2" charset="-78"/>
              </a:rPr>
              <a:t> </a:t>
            </a:r>
            <a:r>
              <a:rPr lang="en-US" sz="1800" dirty="0">
                <a:solidFill>
                  <a:schemeClr val="dk1"/>
                </a:solidFill>
                <a:cs typeface="B Nazanin" panose="00000700000000000000" pitchFamily="2" charset="-78"/>
              </a:rPr>
              <a:t> </a:t>
            </a: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پیدا کنید</a:t>
            </a:r>
            <a:endParaRPr b="1" dirty="0">
              <a:cs typeface="B Nazanin" panose="00000700000000000000" pitchFamily="2" charset="-78"/>
            </a:endParaRPr>
          </a:p>
        </p:txBody>
      </p:sp>
      <p:cxnSp>
        <p:nvCxnSpPr>
          <p:cNvPr id="101" name="Google Shape;101;p14"/>
          <p:cNvCxnSpPr/>
          <p:nvPr/>
        </p:nvCxnSpPr>
        <p:spPr>
          <a:xfrm>
            <a:off x="6890783" y="1418117"/>
            <a:ext cx="23973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02" name="Google Shape;102;p14"/>
          <p:cNvPicPr preferRelativeResize="0"/>
          <p:nvPr/>
        </p:nvPicPr>
        <p:blipFill rotWithShape="1">
          <a:blip r:embed="rId3">
            <a:alphaModFix/>
          </a:blip>
          <a:srcRect l="20292" t="32967" r="20286" b="27417"/>
          <a:stretch/>
        </p:blipFill>
        <p:spPr>
          <a:xfrm>
            <a:off x="7090336" y="851267"/>
            <a:ext cx="1133700" cy="1133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03" name="Google Shape;103;p14"/>
          <p:cNvSpPr txBox="1">
            <a:spLocks noGrp="1"/>
          </p:cNvSpPr>
          <p:nvPr>
            <p:ph type="ctrTitle" idx="4294967295"/>
          </p:nvPr>
        </p:nvSpPr>
        <p:spPr>
          <a:xfrm>
            <a:off x="4646767" y="816550"/>
            <a:ext cx="1920816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سلام!</a:t>
            </a:r>
            <a:endParaRPr sz="6000" dirty="0">
              <a:cs typeface="B Nazanin" panose="00000700000000000000" pitchFamily="2" charset="-78"/>
            </a:endParaRPr>
          </a:p>
        </p:txBody>
      </p:sp>
      <p:cxnSp>
        <p:nvCxnSpPr>
          <p:cNvPr id="104" name="Google Shape;104;p14"/>
          <p:cNvCxnSpPr/>
          <p:nvPr/>
        </p:nvCxnSpPr>
        <p:spPr>
          <a:xfrm>
            <a:off x="0" y="1432737"/>
            <a:ext cx="44055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5" name="Google Shape;105;p14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41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3" name="Google Shape;543;p4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30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544" name="Google Shape;544;p41"/>
          <p:cNvGraphicFramePr/>
          <p:nvPr/>
        </p:nvGraphicFramePr>
        <p:xfrm>
          <a:off x="1477425" y="1564481"/>
          <a:ext cx="7136600" cy="3072500"/>
        </p:xfrm>
        <a:graphic>
          <a:graphicData uri="http://schemas.openxmlformats.org/drawingml/2006/table">
            <a:tbl>
              <a:tblPr>
                <a:noFill/>
                <a:tableStyleId>{DA5B2040-0373-4AB5-8C16-54180E59C3D7}</a:tableStyleId>
              </a:tblPr>
              <a:tblGrid>
                <a:gridCol w="1228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072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Week 1</a:t>
                      </a:r>
                      <a:endParaRPr sz="800" b="1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Week 2</a:t>
                      </a:r>
                      <a:endParaRPr sz="800" b="1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2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3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4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5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6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7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8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9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10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11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12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13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14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1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2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3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4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5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6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7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8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545" name="Google Shape;545;p41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546" name="Google Shape;546;p41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41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41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41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42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5" name="Google Shape;555;p42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31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56" name="Google Shape;556;p42"/>
          <p:cNvSpPr/>
          <p:nvPr/>
        </p:nvSpPr>
        <p:spPr>
          <a:xfrm>
            <a:off x="1648624" y="1665075"/>
            <a:ext cx="3447300" cy="12987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نقاط قوت</a:t>
            </a:r>
            <a:endParaRPr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l" rtl="0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57" name="Google Shape;557;p42"/>
          <p:cNvSpPr/>
          <p:nvPr/>
        </p:nvSpPr>
        <p:spPr>
          <a:xfrm>
            <a:off x="5095924" y="1665075"/>
            <a:ext cx="3447300" cy="12987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نقاط ضعف</a:t>
            </a:r>
            <a:endParaRPr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0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58" name="Google Shape;558;p42"/>
          <p:cNvSpPr/>
          <p:nvPr/>
        </p:nvSpPr>
        <p:spPr>
          <a:xfrm>
            <a:off x="1506150" y="3106208"/>
            <a:ext cx="3447300" cy="12987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فرصت ها</a:t>
            </a: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59" name="Google Shape;559;p42"/>
          <p:cNvSpPr/>
          <p:nvPr/>
        </p:nvSpPr>
        <p:spPr>
          <a:xfrm>
            <a:off x="5095924" y="3106208"/>
            <a:ext cx="3447300" cy="12987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تهدیدها</a:t>
            </a: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60" name="Google Shape;560;p42"/>
          <p:cNvSpPr/>
          <p:nvPr/>
        </p:nvSpPr>
        <p:spPr>
          <a:xfrm>
            <a:off x="3963788" y="1972387"/>
            <a:ext cx="1980900" cy="1980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1" name="Google Shape;561;p42"/>
          <p:cNvSpPr/>
          <p:nvPr/>
        </p:nvSpPr>
        <p:spPr>
          <a:xfrm rot="5400000">
            <a:off x="4106573" y="1972387"/>
            <a:ext cx="1980900" cy="1980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2" name="Google Shape;562;p42"/>
          <p:cNvSpPr/>
          <p:nvPr/>
        </p:nvSpPr>
        <p:spPr>
          <a:xfrm rot="10800000">
            <a:off x="4106573" y="2116280"/>
            <a:ext cx="1980900" cy="1980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3" name="Google Shape;563;p42"/>
          <p:cNvSpPr/>
          <p:nvPr/>
        </p:nvSpPr>
        <p:spPr>
          <a:xfrm rot="-5400000">
            <a:off x="3963788" y="2116280"/>
            <a:ext cx="1980900" cy="1980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4" name="Google Shape;564;p42"/>
          <p:cNvSpPr/>
          <p:nvPr/>
        </p:nvSpPr>
        <p:spPr>
          <a:xfrm>
            <a:off x="4419834" y="2385582"/>
            <a:ext cx="263198" cy="37049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Lora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565" name="Google Shape;565;p42"/>
          <p:cNvSpPr/>
          <p:nvPr/>
        </p:nvSpPr>
        <p:spPr>
          <a:xfrm>
            <a:off x="5252163" y="2391908"/>
            <a:ext cx="508175" cy="35733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Lora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566" name="Google Shape;566;p42"/>
          <p:cNvSpPr/>
          <p:nvPr/>
        </p:nvSpPr>
        <p:spPr>
          <a:xfrm>
            <a:off x="4391490" y="3292282"/>
            <a:ext cx="353799" cy="37049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Lora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567" name="Google Shape;567;p42"/>
          <p:cNvSpPr/>
          <p:nvPr/>
        </p:nvSpPr>
        <p:spPr>
          <a:xfrm>
            <a:off x="5345801" y="3298609"/>
            <a:ext cx="312295" cy="35429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Lora"/>
                <a:cs typeface="B Nazanin" panose="00000700000000000000" pitchFamily="2" charset="-78"/>
              </a:rPr>
              <a:t>T</a:t>
            </a:r>
          </a:p>
        </p:txBody>
      </p:sp>
      <p:grpSp>
        <p:nvGrpSpPr>
          <p:cNvPr id="568" name="Google Shape;568;p42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569" name="Google Shape;569;p42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" name="Google Shape;570;p42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" name="Google Shape;571;p42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" name="Google Shape;572;p42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Google Shape;626;p44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قیف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7" name="Google Shape;627;p44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628" name="Google Shape;628;p44"/>
          <p:cNvGrpSpPr/>
          <p:nvPr/>
        </p:nvGrpSpPr>
        <p:grpSpPr>
          <a:xfrm>
            <a:off x="1381092" y="1505777"/>
            <a:ext cx="3277953" cy="2946943"/>
            <a:chOff x="3778727" y="4460423"/>
            <a:chExt cx="720160" cy="647438"/>
          </a:xfrm>
        </p:grpSpPr>
        <p:sp>
          <p:nvSpPr>
            <p:cNvPr id="629" name="Google Shape;629;p44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خرید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0" name="Google Shape;630;p44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وفاداری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1" name="Google Shape;631;p44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اطلاع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2" name="Google Shape;632;p44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ارزیابی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3" name="Google Shape;633;p44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کشف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4" name="Google Shape;634;p44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قصد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5" name="Google Shape;635;p44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cxnSp>
        <p:nvCxnSpPr>
          <p:cNvPr id="636" name="Google Shape;636;p44"/>
          <p:cNvCxnSpPr/>
          <p:nvPr/>
        </p:nvCxnSpPr>
        <p:spPr>
          <a:xfrm>
            <a:off x="4586590" y="1993881"/>
            <a:ext cx="9603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37" name="Google Shape;637;p44"/>
          <p:cNvSpPr txBox="1"/>
          <p:nvPr/>
        </p:nvSpPr>
        <p:spPr>
          <a:xfrm>
            <a:off x="5602722" y="1837578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38" name="Google Shape;638;p44"/>
          <p:cNvCxnSpPr/>
          <p:nvPr/>
        </p:nvCxnSpPr>
        <p:spPr>
          <a:xfrm>
            <a:off x="4445163" y="2431427"/>
            <a:ext cx="11016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39" name="Google Shape;639;p44"/>
          <p:cNvSpPr txBox="1"/>
          <p:nvPr/>
        </p:nvSpPr>
        <p:spPr>
          <a:xfrm>
            <a:off x="5602722" y="2275115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40" name="Google Shape;640;p44"/>
          <p:cNvCxnSpPr/>
          <p:nvPr/>
        </p:nvCxnSpPr>
        <p:spPr>
          <a:xfrm>
            <a:off x="4244185" y="2868973"/>
            <a:ext cx="13026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1" name="Google Shape;641;p44"/>
          <p:cNvSpPr txBox="1"/>
          <p:nvPr/>
        </p:nvSpPr>
        <p:spPr>
          <a:xfrm>
            <a:off x="5602722" y="2712652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42" name="Google Shape;642;p44"/>
          <p:cNvCxnSpPr/>
          <p:nvPr/>
        </p:nvCxnSpPr>
        <p:spPr>
          <a:xfrm>
            <a:off x="4072983" y="3306497"/>
            <a:ext cx="14736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3" name="Google Shape;643;p44"/>
          <p:cNvSpPr txBox="1"/>
          <p:nvPr/>
        </p:nvSpPr>
        <p:spPr>
          <a:xfrm>
            <a:off x="5602722" y="3150188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44" name="Google Shape;644;p44"/>
          <p:cNvCxnSpPr/>
          <p:nvPr/>
        </p:nvCxnSpPr>
        <p:spPr>
          <a:xfrm>
            <a:off x="3886882" y="3744043"/>
            <a:ext cx="16599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5" name="Google Shape;645;p44"/>
          <p:cNvSpPr txBox="1"/>
          <p:nvPr/>
        </p:nvSpPr>
        <p:spPr>
          <a:xfrm>
            <a:off x="5602722" y="3587725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46" name="Google Shape;646;p44"/>
          <p:cNvCxnSpPr/>
          <p:nvPr/>
        </p:nvCxnSpPr>
        <p:spPr>
          <a:xfrm>
            <a:off x="3693353" y="4181566"/>
            <a:ext cx="18456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7" name="Google Shape;647;p44"/>
          <p:cNvSpPr txBox="1"/>
          <p:nvPr/>
        </p:nvSpPr>
        <p:spPr>
          <a:xfrm>
            <a:off x="5602722" y="4025262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648" name="Google Shape;648;p44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649" name="Google Shape;649;p44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" name="Google Shape;650;p44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44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44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45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8" name="Google Shape;658;p4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33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659" name="Google Shape;659;p45"/>
          <p:cNvPicPr preferRelativeResize="0"/>
          <p:nvPr/>
        </p:nvPicPr>
        <p:blipFill>
          <a:blip r:embed="rId3"/>
          <a:srcRect l="16667" r="16667"/>
          <a:stretch/>
        </p:blipFill>
        <p:spPr>
          <a:xfrm>
            <a:off x="826658" y="189909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0" name="Google Shape;660;p45"/>
          <p:cNvSpPr txBox="1"/>
          <p:nvPr/>
        </p:nvSpPr>
        <p:spPr>
          <a:xfrm>
            <a:off x="831683" y="3536525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Imani Jackson</a:t>
            </a:r>
            <a:br>
              <a:rPr lang="en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</a:br>
            <a:r>
              <a:rPr lang="en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JOB TITLE</a:t>
            </a:r>
            <a:endParaRPr sz="8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Blue is the colour of the clear sky and the deep sea</a:t>
            </a:r>
            <a:endParaRPr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pic>
        <p:nvPicPr>
          <p:cNvPr id="661" name="Google Shape;661;p4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806383" y="1917500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2" name="Google Shape;662;p45"/>
          <p:cNvSpPr txBox="1"/>
          <p:nvPr/>
        </p:nvSpPr>
        <p:spPr>
          <a:xfrm>
            <a:off x="2811408" y="3536525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Marcos Galán</a:t>
            </a:r>
            <a:br>
              <a:rPr lang="en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</a:br>
            <a:r>
              <a:rPr lang="en" sz="8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JOB TITLE</a:t>
            </a:r>
            <a:endParaRPr sz="80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Blue is the colour of the clear sky and the deep sea</a:t>
            </a: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pic>
        <p:nvPicPr>
          <p:cNvPr id="663" name="Google Shape;663;p45"/>
          <p:cNvPicPr preferRelativeResize="0"/>
          <p:nvPr/>
        </p:nvPicPr>
        <p:blipFill rotWithShape="1">
          <a:blip r:embed="rId5">
            <a:alphaModFix/>
          </a:blip>
          <a:srcRect l="47271" t="22330" b="24940"/>
          <a:stretch/>
        </p:blipFill>
        <p:spPr>
          <a:xfrm>
            <a:off x="4786108" y="1917500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4" name="Google Shape;664;p45"/>
          <p:cNvSpPr txBox="1"/>
          <p:nvPr/>
        </p:nvSpPr>
        <p:spPr>
          <a:xfrm>
            <a:off x="4791133" y="3536525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Ixchel Valdía</a:t>
            </a:r>
            <a:br>
              <a:rPr lang="en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</a:br>
            <a:r>
              <a:rPr lang="en" sz="8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JOB TITLE</a:t>
            </a:r>
            <a:endParaRPr sz="80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Blue is the colour of the clear sky and the deep sea</a:t>
            </a: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pic>
        <p:nvPicPr>
          <p:cNvPr id="665" name="Google Shape;665;p45"/>
          <p:cNvPicPr preferRelativeResize="0"/>
          <p:nvPr/>
        </p:nvPicPr>
        <p:blipFill>
          <a:blip r:embed="rId6"/>
          <a:srcRect t="16667" b="16667"/>
          <a:stretch/>
        </p:blipFill>
        <p:spPr>
          <a:xfrm>
            <a:off x="6765833" y="1917500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6" name="Google Shape;666;p45"/>
          <p:cNvSpPr txBox="1"/>
          <p:nvPr/>
        </p:nvSpPr>
        <p:spPr>
          <a:xfrm>
            <a:off x="6770858" y="3536525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Nils Årud</a:t>
            </a:r>
            <a:br>
              <a:rPr lang="en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</a:br>
            <a:r>
              <a:rPr lang="en" sz="8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JOB TITLE</a:t>
            </a:r>
            <a:endParaRPr sz="80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Blue is the colour of the clear sky and the deep sea</a:t>
            </a: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667" name="Google Shape;667;p45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668" name="Google Shape;668;p45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45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45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45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" name="Google Shape;766;p47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/>
              <a:t>برنامه ریز هفتگی</a:t>
            </a:r>
            <a:endParaRPr dirty="0"/>
          </a:p>
        </p:txBody>
      </p:sp>
      <p:sp>
        <p:nvSpPr>
          <p:cNvPr id="767" name="Google Shape;767;p47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34</a:t>
            </a:fld>
            <a:endParaRPr/>
          </a:p>
        </p:txBody>
      </p:sp>
      <p:graphicFrame>
        <p:nvGraphicFramePr>
          <p:cNvPr id="768" name="Google Shape;768;p47"/>
          <p:cNvGraphicFramePr/>
          <p:nvPr/>
        </p:nvGraphicFramePr>
        <p:xfrm>
          <a:off x="1453225" y="1535625"/>
          <a:ext cx="6932675" cy="3025795"/>
        </p:xfrm>
        <a:graphic>
          <a:graphicData uri="http://schemas.openxmlformats.org/drawingml/2006/table">
            <a:tbl>
              <a:tblPr>
                <a:noFill/>
                <a:tableStyleId>{FD83C8C0-4F54-423C-8FE9-BE38F65F2308}</a:tableStyleId>
              </a:tblPr>
              <a:tblGrid>
                <a:gridCol w="76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841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SUNDAY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MONDAY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TUESDAY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WEDNESDAY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THURSDAY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FRIDAY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SATURDAY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72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9:00 - 9:45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10:00 - 10:45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2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11:00 - 11:45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12:00 - 13:15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13:30 - 14:15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14:30 - 15:15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15:30 - 16:15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 dirty="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769" name="Google Shape;769;p47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770" name="Google Shape;770;p47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7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7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7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48"/>
          <p:cNvSpPr txBox="1"/>
          <p:nvPr/>
        </p:nvSpPr>
        <p:spPr>
          <a:xfrm>
            <a:off x="6248575" y="312075"/>
            <a:ext cx="2592000" cy="15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نمادهای اسلاید کارناوال اشکال قابل ویرایش هستند.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این بدان معنی است که شما می توانید: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بدون از دست دادن کیفیت آنها را تغییر اندازه دهید.رنگ خط، عرض و سبک را تغییر دهید.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بدون از دست دادن کیفیت آنها را تغییر اندازه دهید.</a:t>
            </a: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Quattrocento Sans"/>
              <a:buChar char="●"/>
            </a:pPr>
            <a:endParaRPr sz="9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این خوب نیست؟ :)</a:t>
            </a:r>
            <a:endParaRPr sz="9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مثال ها:</a:t>
            </a:r>
            <a:endParaRPr sz="9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779" name="Google Shape;779;p48"/>
          <p:cNvGrpSpPr/>
          <p:nvPr/>
        </p:nvGrpSpPr>
        <p:grpSpPr>
          <a:xfrm>
            <a:off x="348747" y="333019"/>
            <a:ext cx="342903" cy="447293"/>
            <a:chOff x="590250" y="244200"/>
            <a:chExt cx="407975" cy="532175"/>
          </a:xfrm>
        </p:grpSpPr>
        <p:sp>
          <p:nvSpPr>
            <p:cNvPr id="780" name="Google Shape;780;p48"/>
            <p:cNvSpPr/>
            <p:nvPr/>
          </p:nvSpPr>
          <p:spPr>
            <a:xfrm>
              <a:off x="623125" y="313625"/>
              <a:ext cx="375100" cy="462750"/>
            </a:xfrm>
            <a:custGeom>
              <a:avLst/>
              <a:gdLst/>
              <a:ahLst/>
              <a:cxnLst/>
              <a:rect l="l" t="t" r="r" b="b"/>
              <a:pathLst>
                <a:path w="15004" h="18510" fill="none" extrusionOk="0">
                  <a:moveTo>
                    <a:pt x="1" y="17536"/>
                  </a:moveTo>
                  <a:lnTo>
                    <a:pt x="1" y="17536"/>
                  </a:lnTo>
                  <a:lnTo>
                    <a:pt x="1" y="17536"/>
                  </a:lnTo>
                  <a:lnTo>
                    <a:pt x="25" y="17682"/>
                  </a:lnTo>
                  <a:lnTo>
                    <a:pt x="49" y="17852"/>
                  </a:lnTo>
                  <a:lnTo>
                    <a:pt x="123" y="18023"/>
                  </a:lnTo>
                  <a:lnTo>
                    <a:pt x="220" y="18193"/>
                  </a:lnTo>
                  <a:lnTo>
                    <a:pt x="293" y="18291"/>
                  </a:lnTo>
                  <a:lnTo>
                    <a:pt x="390" y="18364"/>
                  </a:lnTo>
                  <a:lnTo>
                    <a:pt x="488" y="18412"/>
                  </a:lnTo>
                  <a:lnTo>
                    <a:pt x="610" y="18461"/>
                  </a:lnTo>
                  <a:lnTo>
                    <a:pt x="756" y="18510"/>
                  </a:lnTo>
                  <a:lnTo>
                    <a:pt x="926" y="18510"/>
                  </a:lnTo>
                  <a:lnTo>
                    <a:pt x="14468" y="18510"/>
                  </a:lnTo>
                  <a:lnTo>
                    <a:pt x="14468" y="18510"/>
                  </a:lnTo>
                  <a:lnTo>
                    <a:pt x="14541" y="18510"/>
                  </a:lnTo>
                  <a:lnTo>
                    <a:pt x="14614" y="18485"/>
                  </a:lnTo>
                  <a:lnTo>
                    <a:pt x="14736" y="18412"/>
                  </a:lnTo>
                  <a:lnTo>
                    <a:pt x="14833" y="18291"/>
                  </a:lnTo>
                  <a:lnTo>
                    <a:pt x="14906" y="18144"/>
                  </a:lnTo>
                  <a:lnTo>
                    <a:pt x="14955" y="17974"/>
                  </a:lnTo>
                  <a:lnTo>
                    <a:pt x="14979" y="17779"/>
                  </a:lnTo>
                  <a:lnTo>
                    <a:pt x="15003" y="17438"/>
                  </a:lnTo>
                  <a:lnTo>
                    <a:pt x="15003" y="487"/>
                  </a:lnTo>
                  <a:lnTo>
                    <a:pt x="15003" y="487"/>
                  </a:lnTo>
                  <a:lnTo>
                    <a:pt x="15003" y="341"/>
                  </a:lnTo>
                  <a:lnTo>
                    <a:pt x="14979" y="219"/>
                  </a:lnTo>
                  <a:lnTo>
                    <a:pt x="14955" y="146"/>
                  </a:lnTo>
                  <a:lnTo>
                    <a:pt x="14906" y="73"/>
                  </a:lnTo>
                  <a:lnTo>
                    <a:pt x="14833" y="49"/>
                  </a:lnTo>
                  <a:lnTo>
                    <a:pt x="14736" y="24"/>
                  </a:lnTo>
                  <a:lnTo>
                    <a:pt x="1446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48"/>
            <p:cNvSpPr/>
            <p:nvPr/>
          </p:nvSpPr>
          <p:spPr>
            <a:xfrm>
              <a:off x="590250" y="2697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4321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4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2" y="341"/>
                  </a:lnTo>
                  <a:lnTo>
                    <a:pt x="74" y="488"/>
                  </a:lnTo>
                  <a:lnTo>
                    <a:pt x="25" y="634"/>
                  </a:lnTo>
                  <a:lnTo>
                    <a:pt x="1" y="780"/>
                  </a:lnTo>
                  <a:lnTo>
                    <a:pt x="1" y="17731"/>
                  </a:lnTo>
                  <a:lnTo>
                    <a:pt x="1" y="17731"/>
                  </a:lnTo>
                  <a:lnTo>
                    <a:pt x="25" y="17877"/>
                  </a:lnTo>
                  <a:lnTo>
                    <a:pt x="74" y="18023"/>
                  </a:lnTo>
                  <a:lnTo>
                    <a:pt x="122" y="18169"/>
                  </a:lnTo>
                  <a:lnTo>
                    <a:pt x="220" y="18291"/>
                  </a:lnTo>
                  <a:lnTo>
                    <a:pt x="342" y="18388"/>
                  </a:lnTo>
                  <a:lnTo>
                    <a:pt x="488" y="18437"/>
                  </a:lnTo>
                  <a:lnTo>
                    <a:pt x="634" y="18486"/>
                  </a:lnTo>
                  <a:lnTo>
                    <a:pt x="780" y="18510"/>
                  </a:lnTo>
                  <a:lnTo>
                    <a:pt x="14321" y="18510"/>
                  </a:lnTo>
                  <a:lnTo>
                    <a:pt x="14321" y="18510"/>
                  </a:lnTo>
                  <a:lnTo>
                    <a:pt x="14467" y="18486"/>
                  </a:lnTo>
                  <a:lnTo>
                    <a:pt x="14614" y="18437"/>
                  </a:lnTo>
                  <a:lnTo>
                    <a:pt x="14760" y="18388"/>
                  </a:lnTo>
                  <a:lnTo>
                    <a:pt x="14881" y="18291"/>
                  </a:lnTo>
                  <a:lnTo>
                    <a:pt x="14979" y="18169"/>
                  </a:lnTo>
                  <a:lnTo>
                    <a:pt x="15028" y="18023"/>
                  </a:lnTo>
                  <a:lnTo>
                    <a:pt x="15076" y="17877"/>
                  </a:lnTo>
                  <a:lnTo>
                    <a:pt x="15101" y="17731"/>
                  </a:lnTo>
                  <a:lnTo>
                    <a:pt x="15101" y="780"/>
                  </a:lnTo>
                  <a:lnTo>
                    <a:pt x="15101" y="780"/>
                  </a:lnTo>
                  <a:lnTo>
                    <a:pt x="15076" y="634"/>
                  </a:lnTo>
                  <a:lnTo>
                    <a:pt x="15028" y="488"/>
                  </a:lnTo>
                  <a:lnTo>
                    <a:pt x="14979" y="341"/>
                  </a:lnTo>
                  <a:lnTo>
                    <a:pt x="14881" y="220"/>
                  </a:lnTo>
                  <a:lnTo>
                    <a:pt x="14760" y="122"/>
                  </a:lnTo>
                  <a:lnTo>
                    <a:pt x="14614" y="74"/>
                  </a:lnTo>
                  <a:lnTo>
                    <a:pt x="14467" y="25"/>
                  </a:lnTo>
                  <a:lnTo>
                    <a:pt x="14321" y="0"/>
                  </a:lnTo>
                  <a:lnTo>
                    <a:pt x="1432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48"/>
            <p:cNvSpPr/>
            <p:nvPr/>
          </p:nvSpPr>
          <p:spPr>
            <a:xfrm>
              <a:off x="796650" y="274025"/>
              <a:ext cx="45100" cy="45100"/>
            </a:xfrm>
            <a:custGeom>
              <a:avLst/>
              <a:gdLst/>
              <a:ahLst/>
              <a:cxnLst/>
              <a:rect l="l" t="t" r="r" b="b"/>
              <a:pathLst>
                <a:path w="1804" h="1804" fill="none" extrusionOk="0">
                  <a:moveTo>
                    <a:pt x="902" y="1"/>
                  </a:moveTo>
                  <a:lnTo>
                    <a:pt x="902" y="1"/>
                  </a:lnTo>
                  <a:lnTo>
                    <a:pt x="1073" y="25"/>
                  </a:lnTo>
                  <a:lnTo>
                    <a:pt x="1243" y="74"/>
                  </a:lnTo>
                  <a:lnTo>
                    <a:pt x="1414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9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9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4" y="1657"/>
                  </a:lnTo>
                  <a:lnTo>
                    <a:pt x="1243" y="1730"/>
                  </a:lnTo>
                  <a:lnTo>
                    <a:pt x="1073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2" y="1779"/>
                  </a:lnTo>
                  <a:lnTo>
                    <a:pt x="561" y="1730"/>
                  </a:lnTo>
                  <a:lnTo>
                    <a:pt x="391" y="1657"/>
                  </a:lnTo>
                  <a:lnTo>
                    <a:pt x="269" y="1535"/>
                  </a:lnTo>
                  <a:lnTo>
                    <a:pt x="147" y="1414"/>
                  </a:lnTo>
                  <a:lnTo>
                    <a:pt x="74" y="1243"/>
                  </a:lnTo>
                  <a:lnTo>
                    <a:pt x="25" y="1073"/>
                  </a:lnTo>
                  <a:lnTo>
                    <a:pt x="1" y="902"/>
                  </a:lnTo>
                  <a:lnTo>
                    <a:pt x="1" y="902"/>
                  </a:lnTo>
                  <a:lnTo>
                    <a:pt x="25" y="732"/>
                  </a:lnTo>
                  <a:lnTo>
                    <a:pt x="74" y="561"/>
                  </a:lnTo>
                  <a:lnTo>
                    <a:pt x="147" y="391"/>
                  </a:lnTo>
                  <a:lnTo>
                    <a:pt x="269" y="269"/>
                  </a:lnTo>
                  <a:lnTo>
                    <a:pt x="391" y="147"/>
                  </a:lnTo>
                  <a:lnTo>
                    <a:pt x="561" y="74"/>
                  </a:lnTo>
                  <a:lnTo>
                    <a:pt x="732" y="25"/>
                  </a:lnTo>
                  <a:lnTo>
                    <a:pt x="902" y="1"/>
                  </a:lnTo>
                  <a:lnTo>
                    <a:pt x="90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48"/>
            <p:cNvSpPr/>
            <p:nvPr/>
          </p:nvSpPr>
          <p:spPr>
            <a:xfrm>
              <a:off x="713850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902" y="1"/>
                  </a:moveTo>
                  <a:lnTo>
                    <a:pt x="902" y="1"/>
                  </a:lnTo>
                  <a:lnTo>
                    <a:pt x="1072" y="25"/>
                  </a:lnTo>
                  <a:lnTo>
                    <a:pt x="1243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9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9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3" y="1730"/>
                  </a:lnTo>
                  <a:lnTo>
                    <a:pt x="1072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1" y="1779"/>
                  </a:lnTo>
                  <a:lnTo>
                    <a:pt x="561" y="1730"/>
                  </a:lnTo>
                  <a:lnTo>
                    <a:pt x="390" y="1657"/>
                  </a:lnTo>
                  <a:lnTo>
                    <a:pt x="269" y="1535"/>
                  </a:lnTo>
                  <a:lnTo>
                    <a:pt x="147" y="1414"/>
                  </a:lnTo>
                  <a:lnTo>
                    <a:pt x="74" y="1243"/>
                  </a:lnTo>
                  <a:lnTo>
                    <a:pt x="25" y="1073"/>
                  </a:lnTo>
                  <a:lnTo>
                    <a:pt x="1" y="902"/>
                  </a:lnTo>
                  <a:lnTo>
                    <a:pt x="1" y="902"/>
                  </a:lnTo>
                  <a:lnTo>
                    <a:pt x="25" y="732"/>
                  </a:lnTo>
                  <a:lnTo>
                    <a:pt x="74" y="561"/>
                  </a:lnTo>
                  <a:lnTo>
                    <a:pt x="147" y="391"/>
                  </a:lnTo>
                  <a:lnTo>
                    <a:pt x="269" y="269"/>
                  </a:lnTo>
                  <a:lnTo>
                    <a:pt x="390" y="147"/>
                  </a:lnTo>
                  <a:lnTo>
                    <a:pt x="561" y="74"/>
                  </a:lnTo>
                  <a:lnTo>
                    <a:pt x="731" y="25"/>
                  </a:lnTo>
                  <a:lnTo>
                    <a:pt x="902" y="1"/>
                  </a:lnTo>
                  <a:lnTo>
                    <a:pt x="90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" name="Google Shape;784;p48"/>
            <p:cNvSpPr/>
            <p:nvPr/>
          </p:nvSpPr>
          <p:spPr>
            <a:xfrm>
              <a:off x="631050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0" y="902"/>
                  </a:moveTo>
                  <a:lnTo>
                    <a:pt x="0" y="902"/>
                  </a:lnTo>
                  <a:lnTo>
                    <a:pt x="25" y="732"/>
                  </a:lnTo>
                  <a:lnTo>
                    <a:pt x="73" y="561"/>
                  </a:lnTo>
                  <a:lnTo>
                    <a:pt x="147" y="391"/>
                  </a:lnTo>
                  <a:lnTo>
                    <a:pt x="268" y="269"/>
                  </a:lnTo>
                  <a:lnTo>
                    <a:pt x="390" y="147"/>
                  </a:lnTo>
                  <a:lnTo>
                    <a:pt x="561" y="74"/>
                  </a:lnTo>
                  <a:lnTo>
                    <a:pt x="731" y="25"/>
                  </a:lnTo>
                  <a:lnTo>
                    <a:pt x="902" y="1"/>
                  </a:lnTo>
                  <a:lnTo>
                    <a:pt x="902" y="1"/>
                  </a:lnTo>
                  <a:lnTo>
                    <a:pt x="1072" y="25"/>
                  </a:lnTo>
                  <a:lnTo>
                    <a:pt x="1243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8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8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3" y="1730"/>
                  </a:lnTo>
                  <a:lnTo>
                    <a:pt x="1072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1" y="1779"/>
                  </a:lnTo>
                  <a:lnTo>
                    <a:pt x="561" y="1730"/>
                  </a:lnTo>
                  <a:lnTo>
                    <a:pt x="390" y="1657"/>
                  </a:lnTo>
                  <a:lnTo>
                    <a:pt x="268" y="1535"/>
                  </a:lnTo>
                  <a:lnTo>
                    <a:pt x="147" y="1414"/>
                  </a:lnTo>
                  <a:lnTo>
                    <a:pt x="73" y="1243"/>
                  </a:lnTo>
                  <a:lnTo>
                    <a:pt x="25" y="1073"/>
                  </a:lnTo>
                  <a:lnTo>
                    <a:pt x="0" y="902"/>
                  </a:lnTo>
                  <a:lnTo>
                    <a:pt x="0" y="90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48"/>
            <p:cNvSpPr/>
            <p:nvPr/>
          </p:nvSpPr>
          <p:spPr>
            <a:xfrm>
              <a:off x="649925" y="590050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5358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" name="Google Shape;786;p48"/>
            <p:cNvSpPr/>
            <p:nvPr/>
          </p:nvSpPr>
          <p:spPr>
            <a:xfrm>
              <a:off x="649925" y="5346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" name="Google Shape;787;p48"/>
            <p:cNvSpPr/>
            <p:nvPr/>
          </p:nvSpPr>
          <p:spPr>
            <a:xfrm>
              <a:off x="649925" y="4798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" name="Google Shape;788;p48"/>
            <p:cNvSpPr/>
            <p:nvPr/>
          </p:nvSpPr>
          <p:spPr>
            <a:xfrm>
              <a:off x="649925" y="4244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48"/>
            <p:cNvSpPr/>
            <p:nvPr/>
          </p:nvSpPr>
          <p:spPr>
            <a:xfrm>
              <a:off x="879475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901" y="1803"/>
                  </a:moveTo>
                  <a:lnTo>
                    <a:pt x="901" y="1803"/>
                  </a:lnTo>
                  <a:lnTo>
                    <a:pt x="731" y="1779"/>
                  </a:lnTo>
                  <a:lnTo>
                    <a:pt x="560" y="1730"/>
                  </a:lnTo>
                  <a:lnTo>
                    <a:pt x="390" y="1657"/>
                  </a:lnTo>
                  <a:lnTo>
                    <a:pt x="268" y="1535"/>
                  </a:lnTo>
                  <a:lnTo>
                    <a:pt x="146" y="1414"/>
                  </a:lnTo>
                  <a:lnTo>
                    <a:pt x="73" y="1243"/>
                  </a:lnTo>
                  <a:lnTo>
                    <a:pt x="25" y="1073"/>
                  </a:lnTo>
                  <a:lnTo>
                    <a:pt x="0" y="902"/>
                  </a:lnTo>
                  <a:lnTo>
                    <a:pt x="0" y="902"/>
                  </a:lnTo>
                  <a:lnTo>
                    <a:pt x="25" y="732"/>
                  </a:lnTo>
                  <a:lnTo>
                    <a:pt x="73" y="561"/>
                  </a:lnTo>
                  <a:lnTo>
                    <a:pt x="146" y="391"/>
                  </a:lnTo>
                  <a:lnTo>
                    <a:pt x="268" y="269"/>
                  </a:lnTo>
                  <a:lnTo>
                    <a:pt x="390" y="147"/>
                  </a:lnTo>
                  <a:lnTo>
                    <a:pt x="560" y="74"/>
                  </a:lnTo>
                  <a:lnTo>
                    <a:pt x="731" y="25"/>
                  </a:lnTo>
                  <a:lnTo>
                    <a:pt x="901" y="1"/>
                  </a:lnTo>
                  <a:lnTo>
                    <a:pt x="901" y="1"/>
                  </a:lnTo>
                  <a:lnTo>
                    <a:pt x="1072" y="25"/>
                  </a:lnTo>
                  <a:lnTo>
                    <a:pt x="1242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6" y="391"/>
                  </a:lnTo>
                  <a:lnTo>
                    <a:pt x="1729" y="561"/>
                  </a:lnTo>
                  <a:lnTo>
                    <a:pt x="1778" y="732"/>
                  </a:lnTo>
                  <a:lnTo>
                    <a:pt x="1802" y="902"/>
                  </a:lnTo>
                  <a:lnTo>
                    <a:pt x="1802" y="902"/>
                  </a:lnTo>
                  <a:lnTo>
                    <a:pt x="1778" y="1073"/>
                  </a:lnTo>
                  <a:lnTo>
                    <a:pt x="1729" y="1243"/>
                  </a:lnTo>
                  <a:lnTo>
                    <a:pt x="1656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2" y="1730"/>
                  </a:lnTo>
                  <a:lnTo>
                    <a:pt x="1072" y="1779"/>
                  </a:lnTo>
                  <a:lnTo>
                    <a:pt x="901" y="1803"/>
                  </a:lnTo>
                  <a:lnTo>
                    <a:pt x="901" y="180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48"/>
            <p:cNvSpPr/>
            <p:nvPr/>
          </p:nvSpPr>
          <p:spPr>
            <a:xfrm>
              <a:off x="6548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0" y="1"/>
                  </a:moveTo>
                  <a:lnTo>
                    <a:pt x="0" y="204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48"/>
            <p:cNvSpPr/>
            <p:nvPr/>
          </p:nvSpPr>
          <p:spPr>
            <a:xfrm>
              <a:off x="7376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1" y="1"/>
                  </a:moveTo>
                  <a:lnTo>
                    <a:pt x="1" y="204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" name="Google Shape;792;p48"/>
            <p:cNvSpPr/>
            <p:nvPr/>
          </p:nvSpPr>
          <p:spPr>
            <a:xfrm>
              <a:off x="8204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1" y="1"/>
                  </a:moveTo>
                  <a:lnTo>
                    <a:pt x="1" y="204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" name="Google Shape;793;p48"/>
            <p:cNvSpPr/>
            <p:nvPr/>
          </p:nvSpPr>
          <p:spPr>
            <a:xfrm>
              <a:off x="903225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0" y="1"/>
                  </a:moveTo>
                  <a:lnTo>
                    <a:pt x="0" y="204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4" name="Google Shape;794;p48"/>
          <p:cNvGrpSpPr/>
          <p:nvPr/>
        </p:nvGrpSpPr>
        <p:grpSpPr>
          <a:xfrm>
            <a:off x="901439" y="399041"/>
            <a:ext cx="372594" cy="310144"/>
            <a:chOff x="1247825" y="322750"/>
            <a:chExt cx="443300" cy="369000"/>
          </a:xfrm>
        </p:grpSpPr>
        <p:sp>
          <p:nvSpPr>
            <p:cNvPr id="795" name="Google Shape;795;p48"/>
            <p:cNvSpPr/>
            <p:nvPr/>
          </p:nvSpPr>
          <p:spPr>
            <a:xfrm>
              <a:off x="1247825" y="322750"/>
              <a:ext cx="443300" cy="369000"/>
            </a:xfrm>
            <a:custGeom>
              <a:avLst/>
              <a:gdLst/>
              <a:ahLst/>
              <a:cxnLst/>
              <a:rect l="l" t="t" r="r" b="b"/>
              <a:pathLst>
                <a:path w="17732" h="14760" fill="none" extrusionOk="0">
                  <a:moveTo>
                    <a:pt x="16952" y="2558"/>
                  </a:moveTo>
                  <a:lnTo>
                    <a:pt x="13664" y="2558"/>
                  </a:lnTo>
                  <a:lnTo>
                    <a:pt x="13226" y="755"/>
                  </a:lnTo>
                  <a:lnTo>
                    <a:pt x="13226" y="755"/>
                  </a:lnTo>
                  <a:lnTo>
                    <a:pt x="13177" y="609"/>
                  </a:lnTo>
                  <a:lnTo>
                    <a:pt x="13104" y="463"/>
                  </a:lnTo>
                  <a:lnTo>
                    <a:pt x="13006" y="317"/>
                  </a:lnTo>
                  <a:lnTo>
                    <a:pt x="12885" y="220"/>
                  </a:lnTo>
                  <a:lnTo>
                    <a:pt x="12739" y="122"/>
                  </a:lnTo>
                  <a:lnTo>
                    <a:pt x="12592" y="49"/>
                  </a:lnTo>
                  <a:lnTo>
                    <a:pt x="12446" y="0"/>
                  </a:lnTo>
                  <a:lnTo>
                    <a:pt x="12276" y="0"/>
                  </a:lnTo>
                  <a:lnTo>
                    <a:pt x="5456" y="0"/>
                  </a:lnTo>
                  <a:lnTo>
                    <a:pt x="5456" y="0"/>
                  </a:lnTo>
                  <a:lnTo>
                    <a:pt x="5286" y="0"/>
                  </a:lnTo>
                  <a:lnTo>
                    <a:pt x="5140" y="49"/>
                  </a:lnTo>
                  <a:lnTo>
                    <a:pt x="4994" y="122"/>
                  </a:lnTo>
                  <a:lnTo>
                    <a:pt x="4848" y="220"/>
                  </a:lnTo>
                  <a:lnTo>
                    <a:pt x="4726" y="317"/>
                  </a:lnTo>
                  <a:lnTo>
                    <a:pt x="4628" y="463"/>
                  </a:lnTo>
                  <a:lnTo>
                    <a:pt x="4555" y="609"/>
                  </a:lnTo>
                  <a:lnTo>
                    <a:pt x="4507" y="755"/>
                  </a:lnTo>
                  <a:lnTo>
                    <a:pt x="4068" y="2558"/>
                  </a:lnTo>
                  <a:lnTo>
                    <a:pt x="3240" y="2558"/>
                  </a:lnTo>
                  <a:lnTo>
                    <a:pt x="3240" y="2558"/>
                  </a:lnTo>
                  <a:lnTo>
                    <a:pt x="3240" y="2558"/>
                  </a:lnTo>
                  <a:lnTo>
                    <a:pt x="3240" y="2460"/>
                  </a:lnTo>
                  <a:lnTo>
                    <a:pt x="3216" y="2363"/>
                  </a:lnTo>
                  <a:lnTo>
                    <a:pt x="3167" y="2290"/>
                  </a:lnTo>
                  <a:lnTo>
                    <a:pt x="3094" y="2217"/>
                  </a:lnTo>
                  <a:lnTo>
                    <a:pt x="3045" y="2144"/>
                  </a:lnTo>
                  <a:lnTo>
                    <a:pt x="2948" y="2119"/>
                  </a:lnTo>
                  <a:lnTo>
                    <a:pt x="2850" y="2071"/>
                  </a:lnTo>
                  <a:lnTo>
                    <a:pt x="2753" y="2071"/>
                  </a:lnTo>
                  <a:lnTo>
                    <a:pt x="2047" y="2071"/>
                  </a:lnTo>
                  <a:lnTo>
                    <a:pt x="2047" y="2071"/>
                  </a:lnTo>
                  <a:lnTo>
                    <a:pt x="1949" y="2071"/>
                  </a:lnTo>
                  <a:lnTo>
                    <a:pt x="1852" y="2119"/>
                  </a:lnTo>
                  <a:lnTo>
                    <a:pt x="1779" y="2144"/>
                  </a:lnTo>
                  <a:lnTo>
                    <a:pt x="1706" y="2217"/>
                  </a:lnTo>
                  <a:lnTo>
                    <a:pt x="1633" y="2290"/>
                  </a:lnTo>
                  <a:lnTo>
                    <a:pt x="1608" y="2363"/>
                  </a:lnTo>
                  <a:lnTo>
                    <a:pt x="1560" y="2460"/>
                  </a:lnTo>
                  <a:lnTo>
                    <a:pt x="1560" y="2558"/>
                  </a:lnTo>
                  <a:lnTo>
                    <a:pt x="1560" y="2558"/>
                  </a:lnTo>
                  <a:lnTo>
                    <a:pt x="780" y="2558"/>
                  </a:lnTo>
                  <a:lnTo>
                    <a:pt x="780" y="2558"/>
                  </a:lnTo>
                  <a:lnTo>
                    <a:pt x="634" y="2582"/>
                  </a:lnTo>
                  <a:lnTo>
                    <a:pt x="488" y="2631"/>
                  </a:lnTo>
                  <a:lnTo>
                    <a:pt x="342" y="2679"/>
                  </a:lnTo>
                  <a:lnTo>
                    <a:pt x="220" y="2777"/>
                  </a:lnTo>
                  <a:lnTo>
                    <a:pt x="123" y="2899"/>
                  </a:lnTo>
                  <a:lnTo>
                    <a:pt x="74" y="3045"/>
                  </a:lnTo>
                  <a:lnTo>
                    <a:pt x="25" y="3191"/>
                  </a:lnTo>
                  <a:lnTo>
                    <a:pt x="1" y="3337"/>
                  </a:lnTo>
                  <a:lnTo>
                    <a:pt x="1" y="13980"/>
                  </a:lnTo>
                  <a:lnTo>
                    <a:pt x="1" y="13980"/>
                  </a:lnTo>
                  <a:lnTo>
                    <a:pt x="25" y="14151"/>
                  </a:lnTo>
                  <a:lnTo>
                    <a:pt x="74" y="14297"/>
                  </a:lnTo>
                  <a:lnTo>
                    <a:pt x="123" y="14418"/>
                  </a:lnTo>
                  <a:lnTo>
                    <a:pt x="220" y="14540"/>
                  </a:lnTo>
                  <a:lnTo>
                    <a:pt x="342" y="14638"/>
                  </a:lnTo>
                  <a:lnTo>
                    <a:pt x="488" y="14711"/>
                  </a:lnTo>
                  <a:lnTo>
                    <a:pt x="634" y="14759"/>
                  </a:lnTo>
                  <a:lnTo>
                    <a:pt x="780" y="14759"/>
                  </a:lnTo>
                  <a:lnTo>
                    <a:pt x="16952" y="14759"/>
                  </a:lnTo>
                  <a:lnTo>
                    <a:pt x="16952" y="14759"/>
                  </a:lnTo>
                  <a:lnTo>
                    <a:pt x="17098" y="14759"/>
                  </a:lnTo>
                  <a:lnTo>
                    <a:pt x="17244" y="14711"/>
                  </a:lnTo>
                  <a:lnTo>
                    <a:pt x="17390" y="14638"/>
                  </a:lnTo>
                  <a:lnTo>
                    <a:pt x="17512" y="14540"/>
                  </a:lnTo>
                  <a:lnTo>
                    <a:pt x="17610" y="14418"/>
                  </a:lnTo>
                  <a:lnTo>
                    <a:pt x="17658" y="14297"/>
                  </a:lnTo>
                  <a:lnTo>
                    <a:pt x="17707" y="14151"/>
                  </a:lnTo>
                  <a:lnTo>
                    <a:pt x="17731" y="13980"/>
                  </a:lnTo>
                  <a:lnTo>
                    <a:pt x="17731" y="3337"/>
                  </a:lnTo>
                  <a:lnTo>
                    <a:pt x="17731" y="3337"/>
                  </a:lnTo>
                  <a:lnTo>
                    <a:pt x="17707" y="3191"/>
                  </a:lnTo>
                  <a:lnTo>
                    <a:pt x="17658" y="3045"/>
                  </a:lnTo>
                  <a:lnTo>
                    <a:pt x="17610" y="2899"/>
                  </a:lnTo>
                  <a:lnTo>
                    <a:pt x="17512" y="2777"/>
                  </a:lnTo>
                  <a:lnTo>
                    <a:pt x="17390" y="2679"/>
                  </a:lnTo>
                  <a:lnTo>
                    <a:pt x="17244" y="2631"/>
                  </a:lnTo>
                  <a:lnTo>
                    <a:pt x="17098" y="2582"/>
                  </a:lnTo>
                  <a:lnTo>
                    <a:pt x="16952" y="2558"/>
                  </a:lnTo>
                  <a:lnTo>
                    <a:pt x="16952" y="255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" name="Google Shape;796;p48"/>
            <p:cNvSpPr/>
            <p:nvPr/>
          </p:nvSpPr>
          <p:spPr>
            <a:xfrm>
              <a:off x="1398225" y="386675"/>
              <a:ext cx="142500" cy="25"/>
            </a:xfrm>
            <a:custGeom>
              <a:avLst/>
              <a:gdLst/>
              <a:ahLst/>
              <a:cxnLst/>
              <a:rect l="l" t="t" r="r" b="b"/>
              <a:pathLst>
                <a:path w="5700" h="1" fill="none" extrusionOk="0">
                  <a:moveTo>
                    <a:pt x="5700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48"/>
            <p:cNvSpPr/>
            <p:nvPr/>
          </p:nvSpPr>
          <p:spPr>
            <a:xfrm>
              <a:off x="1370225" y="450000"/>
              <a:ext cx="198500" cy="197900"/>
            </a:xfrm>
            <a:custGeom>
              <a:avLst/>
              <a:gdLst/>
              <a:ahLst/>
              <a:cxnLst/>
              <a:rect l="l" t="t" r="r" b="b"/>
              <a:pathLst>
                <a:path w="7940" h="7916" fill="none" extrusionOk="0">
                  <a:moveTo>
                    <a:pt x="3970" y="7916"/>
                  </a:moveTo>
                  <a:lnTo>
                    <a:pt x="3970" y="7916"/>
                  </a:lnTo>
                  <a:lnTo>
                    <a:pt x="3556" y="7892"/>
                  </a:lnTo>
                  <a:lnTo>
                    <a:pt x="3166" y="7843"/>
                  </a:lnTo>
                  <a:lnTo>
                    <a:pt x="2801" y="7745"/>
                  </a:lnTo>
                  <a:lnTo>
                    <a:pt x="2436" y="7624"/>
                  </a:lnTo>
                  <a:lnTo>
                    <a:pt x="2070" y="7453"/>
                  </a:lnTo>
                  <a:lnTo>
                    <a:pt x="1754" y="7258"/>
                  </a:lnTo>
                  <a:lnTo>
                    <a:pt x="1462" y="7015"/>
                  </a:lnTo>
                  <a:lnTo>
                    <a:pt x="1169" y="6771"/>
                  </a:lnTo>
                  <a:lnTo>
                    <a:pt x="901" y="6479"/>
                  </a:lnTo>
                  <a:lnTo>
                    <a:pt x="682" y="6187"/>
                  </a:lnTo>
                  <a:lnTo>
                    <a:pt x="487" y="5846"/>
                  </a:lnTo>
                  <a:lnTo>
                    <a:pt x="317" y="5505"/>
                  </a:lnTo>
                  <a:lnTo>
                    <a:pt x="195" y="5139"/>
                  </a:lnTo>
                  <a:lnTo>
                    <a:pt x="98" y="4750"/>
                  </a:lnTo>
                  <a:lnTo>
                    <a:pt x="25" y="4360"/>
                  </a:lnTo>
                  <a:lnTo>
                    <a:pt x="0" y="3970"/>
                  </a:lnTo>
                  <a:lnTo>
                    <a:pt x="0" y="3970"/>
                  </a:lnTo>
                  <a:lnTo>
                    <a:pt x="25" y="3556"/>
                  </a:lnTo>
                  <a:lnTo>
                    <a:pt x="98" y="3167"/>
                  </a:lnTo>
                  <a:lnTo>
                    <a:pt x="195" y="2777"/>
                  </a:lnTo>
                  <a:lnTo>
                    <a:pt x="317" y="2412"/>
                  </a:lnTo>
                  <a:lnTo>
                    <a:pt x="487" y="2071"/>
                  </a:lnTo>
                  <a:lnTo>
                    <a:pt x="682" y="1754"/>
                  </a:lnTo>
                  <a:lnTo>
                    <a:pt x="901" y="1437"/>
                  </a:lnTo>
                  <a:lnTo>
                    <a:pt x="1169" y="1170"/>
                  </a:lnTo>
                  <a:lnTo>
                    <a:pt x="1462" y="902"/>
                  </a:lnTo>
                  <a:lnTo>
                    <a:pt x="1754" y="682"/>
                  </a:lnTo>
                  <a:lnTo>
                    <a:pt x="2070" y="488"/>
                  </a:lnTo>
                  <a:lnTo>
                    <a:pt x="2436" y="317"/>
                  </a:lnTo>
                  <a:lnTo>
                    <a:pt x="2801" y="171"/>
                  </a:lnTo>
                  <a:lnTo>
                    <a:pt x="3166" y="74"/>
                  </a:lnTo>
                  <a:lnTo>
                    <a:pt x="3556" y="25"/>
                  </a:lnTo>
                  <a:lnTo>
                    <a:pt x="3970" y="1"/>
                  </a:lnTo>
                  <a:lnTo>
                    <a:pt x="3970" y="1"/>
                  </a:lnTo>
                  <a:lnTo>
                    <a:pt x="4384" y="25"/>
                  </a:lnTo>
                  <a:lnTo>
                    <a:pt x="4774" y="74"/>
                  </a:lnTo>
                  <a:lnTo>
                    <a:pt x="5139" y="171"/>
                  </a:lnTo>
                  <a:lnTo>
                    <a:pt x="5505" y="317"/>
                  </a:lnTo>
                  <a:lnTo>
                    <a:pt x="5870" y="488"/>
                  </a:lnTo>
                  <a:lnTo>
                    <a:pt x="6186" y="682"/>
                  </a:lnTo>
                  <a:lnTo>
                    <a:pt x="6479" y="902"/>
                  </a:lnTo>
                  <a:lnTo>
                    <a:pt x="6771" y="1170"/>
                  </a:lnTo>
                  <a:lnTo>
                    <a:pt x="7039" y="1437"/>
                  </a:lnTo>
                  <a:lnTo>
                    <a:pt x="7258" y="1754"/>
                  </a:lnTo>
                  <a:lnTo>
                    <a:pt x="7453" y="2071"/>
                  </a:lnTo>
                  <a:lnTo>
                    <a:pt x="7623" y="2412"/>
                  </a:lnTo>
                  <a:lnTo>
                    <a:pt x="7745" y="2777"/>
                  </a:lnTo>
                  <a:lnTo>
                    <a:pt x="7843" y="3167"/>
                  </a:lnTo>
                  <a:lnTo>
                    <a:pt x="7916" y="3556"/>
                  </a:lnTo>
                  <a:lnTo>
                    <a:pt x="7940" y="3970"/>
                  </a:lnTo>
                  <a:lnTo>
                    <a:pt x="7940" y="3970"/>
                  </a:lnTo>
                  <a:lnTo>
                    <a:pt x="7916" y="4360"/>
                  </a:lnTo>
                  <a:lnTo>
                    <a:pt x="7843" y="4750"/>
                  </a:lnTo>
                  <a:lnTo>
                    <a:pt x="7745" y="5139"/>
                  </a:lnTo>
                  <a:lnTo>
                    <a:pt x="7623" y="5505"/>
                  </a:lnTo>
                  <a:lnTo>
                    <a:pt x="7453" y="5846"/>
                  </a:lnTo>
                  <a:lnTo>
                    <a:pt x="7258" y="6187"/>
                  </a:lnTo>
                  <a:lnTo>
                    <a:pt x="7039" y="6479"/>
                  </a:lnTo>
                  <a:lnTo>
                    <a:pt x="6771" y="6771"/>
                  </a:lnTo>
                  <a:lnTo>
                    <a:pt x="6479" y="7015"/>
                  </a:lnTo>
                  <a:lnTo>
                    <a:pt x="6186" y="7258"/>
                  </a:lnTo>
                  <a:lnTo>
                    <a:pt x="5870" y="7453"/>
                  </a:lnTo>
                  <a:lnTo>
                    <a:pt x="5505" y="7624"/>
                  </a:lnTo>
                  <a:lnTo>
                    <a:pt x="5139" y="7745"/>
                  </a:lnTo>
                  <a:lnTo>
                    <a:pt x="4774" y="7843"/>
                  </a:lnTo>
                  <a:lnTo>
                    <a:pt x="4384" y="7892"/>
                  </a:lnTo>
                  <a:lnTo>
                    <a:pt x="3970" y="7916"/>
                  </a:lnTo>
                  <a:lnTo>
                    <a:pt x="3970" y="791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48"/>
            <p:cNvSpPr/>
            <p:nvPr/>
          </p:nvSpPr>
          <p:spPr>
            <a:xfrm>
              <a:off x="1403100" y="482875"/>
              <a:ext cx="132750" cy="132150"/>
            </a:xfrm>
            <a:custGeom>
              <a:avLst/>
              <a:gdLst/>
              <a:ahLst/>
              <a:cxnLst/>
              <a:rect l="l" t="t" r="r" b="b"/>
              <a:pathLst>
                <a:path w="5310" h="5286" fill="none" extrusionOk="0">
                  <a:moveTo>
                    <a:pt x="2655" y="5286"/>
                  </a:moveTo>
                  <a:lnTo>
                    <a:pt x="2655" y="5286"/>
                  </a:lnTo>
                  <a:lnTo>
                    <a:pt x="2387" y="5286"/>
                  </a:lnTo>
                  <a:lnTo>
                    <a:pt x="2119" y="5237"/>
                  </a:lnTo>
                  <a:lnTo>
                    <a:pt x="1876" y="5164"/>
                  </a:lnTo>
                  <a:lnTo>
                    <a:pt x="1632" y="5091"/>
                  </a:lnTo>
                  <a:lnTo>
                    <a:pt x="1389" y="4969"/>
                  </a:lnTo>
                  <a:lnTo>
                    <a:pt x="1169" y="4847"/>
                  </a:lnTo>
                  <a:lnTo>
                    <a:pt x="975" y="4677"/>
                  </a:lnTo>
                  <a:lnTo>
                    <a:pt x="780" y="4506"/>
                  </a:lnTo>
                  <a:lnTo>
                    <a:pt x="609" y="4336"/>
                  </a:lnTo>
                  <a:lnTo>
                    <a:pt x="463" y="4117"/>
                  </a:lnTo>
                  <a:lnTo>
                    <a:pt x="317" y="3897"/>
                  </a:lnTo>
                  <a:lnTo>
                    <a:pt x="220" y="3678"/>
                  </a:lnTo>
                  <a:lnTo>
                    <a:pt x="122" y="3435"/>
                  </a:lnTo>
                  <a:lnTo>
                    <a:pt x="74" y="3191"/>
                  </a:lnTo>
                  <a:lnTo>
                    <a:pt x="25" y="2923"/>
                  </a:lnTo>
                  <a:lnTo>
                    <a:pt x="0" y="2655"/>
                  </a:lnTo>
                  <a:lnTo>
                    <a:pt x="0" y="2655"/>
                  </a:lnTo>
                  <a:lnTo>
                    <a:pt x="25" y="2387"/>
                  </a:lnTo>
                  <a:lnTo>
                    <a:pt x="74" y="2120"/>
                  </a:lnTo>
                  <a:lnTo>
                    <a:pt x="122" y="1852"/>
                  </a:lnTo>
                  <a:lnTo>
                    <a:pt x="220" y="1608"/>
                  </a:lnTo>
                  <a:lnTo>
                    <a:pt x="317" y="1389"/>
                  </a:lnTo>
                  <a:lnTo>
                    <a:pt x="463" y="1170"/>
                  </a:lnTo>
                  <a:lnTo>
                    <a:pt x="609" y="975"/>
                  </a:lnTo>
                  <a:lnTo>
                    <a:pt x="780" y="780"/>
                  </a:lnTo>
                  <a:lnTo>
                    <a:pt x="975" y="610"/>
                  </a:lnTo>
                  <a:lnTo>
                    <a:pt x="1169" y="463"/>
                  </a:lnTo>
                  <a:lnTo>
                    <a:pt x="1389" y="317"/>
                  </a:lnTo>
                  <a:lnTo>
                    <a:pt x="1632" y="220"/>
                  </a:lnTo>
                  <a:lnTo>
                    <a:pt x="1876" y="122"/>
                  </a:lnTo>
                  <a:lnTo>
                    <a:pt x="2119" y="49"/>
                  </a:lnTo>
                  <a:lnTo>
                    <a:pt x="2387" y="25"/>
                  </a:lnTo>
                  <a:lnTo>
                    <a:pt x="2655" y="1"/>
                  </a:lnTo>
                  <a:lnTo>
                    <a:pt x="2655" y="1"/>
                  </a:lnTo>
                  <a:lnTo>
                    <a:pt x="2923" y="25"/>
                  </a:lnTo>
                  <a:lnTo>
                    <a:pt x="3191" y="49"/>
                  </a:lnTo>
                  <a:lnTo>
                    <a:pt x="3435" y="122"/>
                  </a:lnTo>
                  <a:lnTo>
                    <a:pt x="3678" y="220"/>
                  </a:lnTo>
                  <a:lnTo>
                    <a:pt x="3922" y="317"/>
                  </a:lnTo>
                  <a:lnTo>
                    <a:pt x="4141" y="463"/>
                  </a:lnTo>
                  <a:lnTo>
                    <a:pt x="4336" y="610"/>
                  </a:lnTo>
                  <a:lnTo>
                    <a:pt x="4530" y="780"/>
                  </a:lnTo>
                  <a:lnTo>
                    <a:pt x="4701" y="975"/>
                  </a:lnTo>
                  <a:lnTo>
                    <a:pt x="4847" y="1170"/>
                  </a:lnTo>
                  <a:lnTo>
                    <a:pt x="4993" y="1389"/>
                  </a:lnTo>
                  <a:lnTo>
                    <a:pt x="5091" y="1608"/>
                  </a:lnTo>
                  <a:lnTo>
                    <a:pt x="5188" y="1852"/>
                  </a:lnTo>
                  <a:lnTo>
                    <a:pt x="5237" y="2120"/>
                  </a:lnTo>
                  <a:lnTo>
                    <a:pt x="5285" y="2387"/>
                  </a:lnTo>
                  <a:lnTo>
                    <a:pt x="5310" y="2655"/>
                  </a:lnTo>
                  <a:lnTo>
                    <a:pt x="5310" y="2655"/>
                  </a:lnTo>
                  <a:lnTo>
                    <a:pt x="5285" y="2923"/>
                  </a:lnTo>
                  <a:lnTo>
                    <a:pt x="5237" y="3191"/>
                  </a:lnTo>
                  <a:lnTo>
                    <a:pt x="5188" y="3435"/>
                  </a:lnTo>
                  <a:lnTo>
                    <a:pt x="5091" y="3678"/>
                  </a:lnTo>
                  <a:lnTo>
                    <a:pt x="4993" y="3897"/>
                  </a:lnTo>
                  <a:lnTo>
                    <a:pt x="4847" y="4117"/>
                  </a:lnTo>
                  <a:lnTo>
                    <a:pt x="4701" y="4336"/>
                  </a:lnTo>
                  <a:lnTo>
                    <a:pt x="4530" y="4506"/>
                  </a:lnTo>
                  <a:lnTo>
                    <a:pt x="4336" y="4677"/>
                  </a:lnTo>
                  <a:lnTo>
                    <a:pt x="4141" y="4847"/>
                  </a:lnTo>
                  <a:lnTo>
                    <a:pt x="3922" y="4969"/>
                  </a:lnTo>
                  <a:lnTo>
                    <a:pt x="3678" y="5091"/>
                  </a:lnTo>
                  <a:lnTo>
                    <a:pt x="3435" y="5164"/>
                  </a:lnTo>
                  <a:lnTo>
                    <a:pt x="3191" y="5237"/>
                  </a:lnTo>
                  <a:lnTo>
                    <a:pt x="2923" y="5286"/>
                  </a:lnTo>
                  <a:lnTo>
                    <a:pt x="2655" y="5286"/>
                  </a:lnTo>
                  <a:lnTo>
                    <a:pt x="2655" y="528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" name="Google Shape;799;p48"/>
            <p:cNvSpPr/>
            <p:nvPr/>
          </p:nvSpPr>
          <p:spPr>
            <a:xfrm>
              <a:off x="1588800" y="435400"/>
              <a:ext cx="66400" cy="43850"/>
            </a:xfrm>
            <a:custGeom>
              <a:avLst/>
              <a:gdLst/>
              <a:ahLst/>
              <a:cxnLst/>
              <a:rect l="l" t="t" r="r" b="b"/>
              <a:pathLst>
                <a:path w="2656" h="1754" fill="none" extrusionOk="0">
                  <a:moveTo>
                    <a:pt x="2655" y="1266"/>
                  </a:moveTo>
                  <a:lnTo>
                    <a:pt x="2655" y="1266"/>
                  </a:lnTo>
                  <a:lnTo>
                    <a:pt x="2655" y="1364"/>
                  </a:lnTo>
                  <a:lnTo>
                    <a:pt x="2631" y="1461"/>
                  </a:lnTo>
                  <a:lnTo>
                    <a:pt x="2582" y="1534"/>
                  </a:lnTo>
                  <a:lnTo>
                    <a:pt x="2509" y="1607"/>
                  </a:lnTo>
                  <a:lnTo>
                    <a:pt x="2461" y="1680"/>
                  </a:lnTo>
                  <a:lnTo>
                    <a:pt x="2363" y="1705"/>
                  </a:lnTo>
                  <a:lnTo>
                    <a:pt x="2266" y="1754"/>
                  </a:lnTo>
                  <a:lnTo>
                    <a:pt x="2168" y="1754"/>
                  </a:lnTo>
                  <a:lnTo>
                    <a:pt x="488" y="1754"/>
                  </a:lnTo>
                  <a:lnTo>
                    <a:pt x="488" y="1754"/>
                  </a:lnTo>
                  <a:lnTo>
                    <a:pt x="390" y="1754"/>
                  </a:lnTo>
                  <a:lnTo>
                    <a:pt x="293" y="1705"/>
                  </a:lnTo>
                  <a:lnTo>
                    <a:pt x="220" y="1680"/>
                  </a:lnTo>
                  <a:lnTo>
                    <a:pt x="147" y="1607"/>
                  </a:lnTo>
                  <a:lnTo>
                    <a:pt x="74" y="1534"/>
                  </a:lnTo>
                  <a:lnTo>
                    <a:pt x="49" y="1461"/>
                  </a:lnTo>
                  <a:lnTo>
                    <a:pt x="1" y="1364"/>
                  </a:lnTo>
                  <a:lnTo>
                    <a:pt x="1" y="1266"/>
                  </a:lnTo>
                  <a:lnTo>
                    <a:pt x="1" y="487"/>
                  </a:lnTo>
                  <a:lnTo>
                    <a:pt x="1" y="487"/>
                  </a:lnTo>
                  <a:lnTo>
                    <a:pt x="1" y="390"/>
                  </a:lnTo>
                  <a:lnTo>
                    <a:pt x="49" y="292"/>
                  </a:lnTo>
                  <a:lnTo>
                    <a:pt x="74" y="219"/>
                  </a:lnTo>
                  <a:lnTo>
                    <a:pt x="147" y="146"/>
                  </a:lnTo>
                  <a:lnTo>
                    <a:pt x="220" y="73"/>
                  </a:lnTo>
                  <a:lnTo>
                    <a:pt x="293" y="49"/>
                  </a:lnTo>
                  <a:lnTo>
                    <a:pt x="390" y="0"/>
                  </a:lnTo>
                  <a:lnTo>
                    <a:pt x="488" y="0"/>
                  </a:lnTo>
                  <a:lnTo>
                    <a:pt x="2168" y="0"/>
                  </a:lnTo>
                  <a:lnTo>
                    <a:pt x="2168" y="0"/>
                  </a:lnTo>
                  <a:lnTo>
                    <a:pt x="2266" y="0"/>
                  </a:lnTo>
                  <a:lnTo>
                    <a:pt x="2363" y="49"/>
                  </a:lnTo>
                  <a:lnTo>
                    <a:pt x="2461" y="73"/>
                  </a:lnTo>
                  <a:lnTo>
                    <a:pt x="2509" y="146"/>
                  </a:lnTo>
                  <a:lnTo>
                    <a:pt x="2582" y="219"/>
                  </a:lnTo>
                  <a:lnTo>
                    <a:pt x="2631" y="292"/>
                  </a:lnTo>
                  <a:lnTo>
                    <a:pt x="2655" y="390"/>
                  </a:lnTo>
                  <a:lnTo>
                    <a:pt x="2655" y="487"/>
                  </a:lnTo>
                  <a:lnTo>
                    <a:pt x="2655" y="126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0" name="Google Shape;800;p48"/>
          <p:cNvGrpSpPr/>
          <p:nvPr/>
        </p:nvGrpSpPr>
        <p:grpSpPr>
          <a:xfrm>
            <a:off x="1474618" y="397507"/>
            <a:ext cx="356204" cy="313212"/>
            <a:chOff x="1929775" y="320925"/>
            <a:chExt cx="423800" cy="372650"/>
          </a:xfrm>
        </p:grpSpPr>
        <p:sp>
          <p:nvSpPr>
            <p:cNvPr id="801" name="Google Shape;801;p48"/>
            <p:cNvSpPr/>
            <p:nvPr/>
          </p:nvSpPr>
          <p:spPr>
            <a:xfrm>
              <a:off x="1929775" y="320925"/>
              <a:ext cx="423800" cy="372650"/>
            </a:xfrm>
            <a:custGeom>
              <a:avLst/>
              <a:gdLst/>
              <a:ahLst/>
              <a:cxnLst/>
              <a:rect l="l" t="t" r="r" b="b"/>
              <a:pathLst>
                <a:path w="16952" h="14906" fill="none" extrusionOk="0">
                  <a:moveTo>
                    <a:pt x="16172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3"/>
                  </a:lnTo>
                  <a:lnTo>
                    <a:pt x="341" y="146"/>
                  </a:lnTo>
                  <a:lnTo>
                    <a:pt x="220" y="244"/>
                  </a:lnTo>
                  <a:lnTo>
                    <a:pt x="122" y="341"/>
                  </a:lnTo>
                  <a:lnTo>
                    <a:pt x="74" y="487"/>
                  </a:lnTo>
                  <a:lnTo>
                    <a:pt x="25" y="634"/>
                  </a:lnTo>
                  <a:lnTo>
                    <a:pt x="0" y="780"/>
                  </a:lnTo>
                  <a:lnTo>
                    <a:pt x="0" y="14126"/>
                  </a:lnTo>
                  <a:lnTo>
                    <a:pt x="0" y="14126"/>
                  </a:lnTo>
                  <a:lnTo>
                    <a:pt x="25" y="14272"/>
                  </a:lnTo>
                  <a:lnTo>
                    <a:pt x="74" y="14418"/>
                  </a:lnTo>
                  <a:lnTo>
                    <a:pt x="122" y="14565"/>
                  </a:lnTo>
                  <a:lnTo>
                    <a:pt x="220" y="14662"/>
                  </a:lnTo>
                  <a:lnTo>
                    <a:pt x="341" y="14759"/>
                  </a:lnTo>
                  <a:lnTo>
                    <a:pt x="488" y="14832"/>
                  </a:lnTo>
                  <a:lnTo>
                    <a:pt x="634" y="14881"/>
                  </a:lnTo>
                  <a:lnTo>
                    <a:pt x="780" y="14906"/>
                  </a:lnTo>
                  <a:lnTo>
                    <a:pt x="16172" y="14906"/>
                  </a:lnTo>
                  <a:lnTo>
                    <a:pt x="16172" y="14906"/>
                  </a:lnTo>
                  <a:lnTo>
                    <a:pt x="16318" y="14881"/>
                  </a:lnTo>
                  <a:lnTo>
                    <a:pt x="16464" y="14832"/>
                  </a:lnTo>
                  <a:lnTo>
                    <a:pt x="16611" y="14759"/>
                  </a:lnTo>
                  <a:lnTo>
                    <a:pt x="16732" y="14662"/>
                  </a:lnTo>
                  <a:lnTo>
                    <a:pt x="16830" y="14565"/>
                  </a:lnTo>
                  <a:lnTo>
                    <a:pt x="16878" y="14418"/>
                  </a:lnTo>
                  <a:lnTo>
                    <a:pt x="16927" y="14272"/>
                  </a:lnTo>
                  <a:lnTo>
                    <a:pt x="16952" y="14126"/>
                  </a:lnTo>
                  <a:lnTo>
                    <a:pt x="16952" y="780"/>
                  </a:lnTo>
                  <a:lnTo>
                    <a:pt x="16952" y="780"/>
                  </a:lnTo>
                  <a:lnTo>
                    <a:pt x="16927" y="634"/>
                  </a:lnTo>
                  <a:lnTo>
                    <a:pt x="16878" y="487"/>
                  </a:lnTo>
                  <a:lnTo>
                    <a:pt x="16830" y="341"/>
                  </a:lnTo>
                  <a:lnTo>
                    <a:pt x="16732" y="244"/>
                  </a:lnTo>
                  <a:lnTo>
                    <a:pt x="16611" y="146"/>
                  </a:lnTo>
                  <a:lnTo>
                    <a:pt x="16464" y="73"/>
                  </a:lnTo>
                  <a:lnTo>
                    <a:pt x="16318" y="25"/>
                  </a:lnTo>
                  <a:lnTo>
                    <a:pt x="16172" y="0"/>
                  </a:lnTo>
                  <a:lnTo>
                    <a:pt x="16172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" name="Google Shape;802;p48"/>
            <p:cNvSpPr/>
            <p:nvPr/>
          </p:nvSpPr>
          <p:spPr>
            <a:xfrm>
              <a:off x="1954125" y="345275"/>
              <a:ext cx="375100" cy="323950"/>
            </a:xfrm>
            <a:custGeom>
              <a:avLst/>
              <a:gdLst/>
              <a:ahLst/>
              <a:cxnLst/>
              <a:rect l="l" t="t" r="r" b="b"/>
              <a:pathLst>
                <a:path w="15004" h="12958" fill="none" extrusionOk="0">
                  <a:moveTo>
                    <a:pt x="15003" y="12957"/>
                  </a:moveTo>
                  <a:lnTo>
                    <a:pt x="1" y="12957"/>
                  </a:lnTo>
                  <a:lnTo>
                    <a:pt x="1" y="0"/>
                  </a:lnTo>
                  <a:lnTo>
                    <a:pt x="15003" y="0"/>
                  </a:lnTo>
                  <a:lnTo>
                    <a:pt x="15003" y="1295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48"/>
            <p:cNvSpPr/>
            <p:nvPr/>
          </p:nvSpPr>
          <p:spPr>
            <a:xfrm>
              <a:off x="2162375" y="534625"/>
              <a:ext cx="146750" cy="113275"/>
            </a:xfrm>
            <a:custGeom>
              <a:avLst/>
              <a:gdLst/>
              <a:ahLst/>
              <a:cxnLst/>
              <a:rect l="l" t="t" r="r" b="b"/>
              <a:pathLst>
                <a:path w="5870" h="4531" fill="none" extrusionOk="0">
                  <a:moveTo>
                    <a:pt x="0" y="2266"/>
                  </a:moveTo>
                  <a:lnTo>
                    <a:pt x="1534" y="244"/>
                  </a:lnTo>
                  <a:lnTo>
                    <a:pt x="1534" y="244"/>
                  </a:lnTo>
                  <a:lnTo>
                    <a:pt x="1632" y="147"/>
                  </a:lnTo>
                  <a:lnTo>
                    <a:pt x="1754" y="50"/>
                  </a:lnTo>
                  <a:lnTo>
                    <a:pt x="1875" y="1"/>
                  </a:lnTo>
                  <a:lnTo>
                    <a:pt x="2022" y="1"/>
                  </a:lnTo>
                  <a:lnTo>
                    <a:pt x="2143" y="1"/>
                  </a:lnTo>
                  <a:lnTo>
                    <a:pt x="2289" y="50"/>
                  </a:lnTo>
                  <a:lnTo>
                    <a:pt x="2411" y="147"/>
                  </a:lnTo>
                  <a:lnTo>
                    <a:pt x="2509" y="244"/>
                  </a:lnTo>
                  <a:lnTo>
                    <a:pt x="5870" y="453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48"/>
            <p:cNvSpPr/>
            <p:nvPr/>
          </p:nvSpPr>
          <p:spPr>
            <a:xfrm>
              <a:off x="1974225" y="468875"/>
              <a:ext cx="232600" cy="179025"/>
            </a:xfrm>
            <a:custGeom>
              <a:avLst/>
              <a:gdLst/>
              <a:ahLst/>
              <a:cxnLst/>
              <a:rect l="l" t="t" r="r" b="b"/>
              <a:pathLst>
                <a:path w="9304" h="7161" fill="none" extrusionOk="0">
                  <a:moveTo>
                    <a:pt x="0" y="3995"/>
                  </a:moveTo>
                  <a:lnTo>
                    <a:pt x="2923" y="244"/>
                  </a:lnTo>
                  <a:lnTo>
                    <a:pt x="2923" y="244"/>
                  </a:lnTo>
                  <a:lnTo>
                    <a:pt x="3020" y="147"/>
                  </a:lnTo>
                  <a:lnTo>
                    <a:pt x="3142" y="49"/>
                  </a:lnTo>
                  <a:lnTo>
                    <a:pt x="3264" y="1"/>
                  </a:lnTo>
                  <a:lnTo>
                    <a:pt x="3410" y="1"/>
                  </a:lnTo>
                  <a:lnTo>
                    <a:pt x="3532" y="1"/>
                  </a:lnTo>
                  <a:lnTo>
                    <a:pt x="3678" y="49"/>
                  </a:lnTo>
                  <a:lnTo>
                    <a:pt x="3800" y="147"/>
                  </a:lnTo>
                  <a:lnTo>
                    <a:pt x="3897" y="244"/>
                  </a:lnTo>
                  <a:lnTo>
                    <a:pt x="9304" y="716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48"/>
            <p:cNvSpPr/>
            <p:nvPr/>
          </p:nvSpPr>
          <p:spPr>
            <a:xfrm>
              <a:off x="2169675" y="396425"/>
              <a:ext cx="97450" cy="97450"/>
            </a:xfrm>
            <a:custGeom>
              <a:avLst/>
              <a:gdLst/>
              <a:ahLst/>
              <a:cxnLst/>
              <a:rect l="l" t="t" r="r" b="b"/>
              <a:pathLst>
                <a:path w="3898" h="3898" fill="none" extrusionOk="0">
                  <a:moveTo>
                    <a:pt x="1949" y="3897"/>
                  </a:moveTo>
                  <a:lnTo>
                    <a:pt x="1949" y="3897"/>
                  </a:lnTo>
                  <a:lnTo>
                    <a:pt x="1754" y="3897"/>
                  </a:lnTo>
                  <a:lnTo>
                    <a:pt x="1559" y="3873"/>
                  </a:lnTo>
                  <a:lnTo>
                    <a:pt x="1364" y="3824"/>
                  </a:lnTo>
                  <a:lnTo>
                    <a:pt x="1194" y="3751"/>
                  </a:lnTo>
                  <a:lnTo>
                    <a:pt x="1023" y="3678"/>
                  </a:lnTo>
                  <a:lnTo>
                    <a:pt x="853" y="3580"/>
                  </a:lnTo>
                  <a:lnTo>
                    <a:pt x="707" y="3459"/>
                  </a:lnTo>
                  <a:lnTo>
                    <a:pt x="560" y="3337"/>
                  </a:lnTo>
                  <a:lnTo>
                    <a:pt x="439" y="3191"/>
                  </a:lnTo>
                  <a:lnTo>
                    <a:pt x="317" y="3045"/>
                  </a:lnTo>
                  <a:lnTo>
                    <a:pt x="220" y="2874"/>
                  </a:lnTo>
                  <a:lnTo>
                    <a:pt x="146" y="2704"/>
                  </a:lnTo>
                  <a:lnTo>
                    <a:pt x="73" y="2533"/>
                  </a:lnTo>
                  <a:lnTo>
                    <a:pt x="25" y="2338"/>
                  </a:lnTo>
                  <a:lnTo>
                    <a:pt x="0" y="2168"/>
                  </a:lnTo>
                  <a:lnTo>
                    <a:pt x="0" y="1949"/>
                  </a:lnTo>
                  <a:lnTo>
                    <a:pt x="0" y="1949"/>
                  </a:lnTo>
                  <a:lnTo>
                    <a:pt x="0" y="1754"/>
                  </a:lnTo>
                  <a:lnTo>
                    <a:pt x="25" y="1559"/>
                  </a:lnTo>
                  <a:lnTo>
                    <a:pt x="73" y="1389"/>
                  </a:lnTo>
                  <a:lnTo>
                    <a:pt x="146" y="1194"/>
                  </a:lnTo>
                  <a:lnTo>
                    <a:pt x="220" y="1023"/>
                  </a:lnTo>
                  <a:lnTo>
                    <a:pt x="317" y="877"/>
                  </a:lnTo>
                  <a:lnTo>
                    <a:pt x="439" y="707"/>
                  </a:lnTo>
                  <a:lnTo>
                    <a:pt x="560" y="585"/>
                  </a:lnTo>
                  <a:lnTo>
                    <a:pt x="707" y="463"/>
                  </a:lnTo>
                  <a:lnTo>
                    <a:pt x="853" y="341"/>
                  </a:lnTo>
                  <a:lnTo>
                    <a:pt x="1023" y="244"/>
                  </a:lnTo>
                  <a:lnTo>
                    <a:pt x="1194" y="171"/>
                  </a:lnTo>
                  <a:lnTo>
                    <a:pt x="1364" y="98"/>
                  </a:lnTo>
                  <a:lnTo>
                    <a:pt x="1559" y="49"/>
                  </a:lnTo>
                  <a:lnTo>
                    <a:pt x="1754" y="25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2144" y="25"/>
                  </a:lnTo>
                  <a:lnTo>
                    <a:pt x="2338" y="49"/>
                  </a:lnTo>
                  <a:lnTo>
                    <a:pt x="2533" y="98"/>
                  </a:lnTo>
                  <a:lnTo>
                    <a:pt x="2704" y="171"/>
                  </a:lnTo>
                  <a:lnTo>
                    <a:pt x="2874" y="244"/>
                  </a:lnTo>
                  <a:lnTo>
                    <a:pt x="3020" y="341"/>
                  </a:lnTo>
                  <a:lnTo>
                    <a:pt x="3191" y="463"/>
                  </a:lnTo>
                  <a:lnTo>
                    <a:pt x="3313" y="585"/>
                  </a:lnTo>
                  <a:lnTo>
                    <a:pt x="3459" y="707"/>
                  </a:lnTo>
                  <a:lnTo>
                    <a:pt x="3556" y="877"/>
                  </a:lnTo>
                  <a:lnTo>
                    <a:pt x="3654" y="1023"/>
                  </a:lnTo>
                  <a:lnTo>
                    <a:pt x="3727" y="1194"/>
                  </a:lnTo>
                  <a:lnTo>
                    <a:pt x="3800" y="1389"/>
                  </a:lnTo>
                  <a:lnTo>
                    <a:pt x="3848" y="1559"/>
                  </a:lnTo>
                  <a:lnTo>
                    <a:pt x="3873" y="1754"/>
                  </a:lnTo>
                  <a:lnTo>
                    <a:pt x="3897" y="1949"/>
                  </a:lnTo>
                  <a:lnTo>
                    <a:pt x="3897" y="1949"/>
                  </a:lnTo>
                  <a:lnTo>
                    <a:pt x="3873" y="2168"/>
                  </a:lnTo>
                  <a:lnTo>
                    <a:pt x="3848" y="2338"/>
                  </a:lnTo>
                  <a:lnTo>
                    <a:pt x="3800" y="2533"/>
                  </a:lnTo>
                  <a:lnTo>
                    <a:pt x="3727" y="2704"/>
                  </a:lnTo>
                  <a:lnTo>
                    <a:pt x="3654" y="2874"/>
                  </a:lnTo>
                  <a:lnTo>
                    <a:pt x="3556" y="3045"/>
                  </a:lnTo>
                  <a:lnTo>
                    <a:pt x="3459" y="3191"/>
                  </a:lnTo>
                  <a:lnTo>
                    <a:pt x="3313" y="3337"/>
                  </a:lnTo>
                  <a:lnTo>
                    <a:pt x="3191" y="3459"/>
                  </a:lnTo>
                  <a:lnTo>
                    <a:pt x="3020" y="3580"/>
                  </a:lnTo>
                  <a:lnTo>
                    <a:pt x="2874" y="3678"/>
                  </a:lnTo>
                  <a:lnTo>
                    <a:pt x="2704" y="3751"/>
                  </a:lnTo>
                  <a:lnTo>
                    <a:pt x="2533" y="3824"/>
                  </a:lnTo>
                  <a:lnTo>
                    <a:pt x="2338" y="3873"/>
                  </a:lnTo>
                  <a:lnTo>
                    <a:pt x="2144" y="3897"/>
                  </a:lnTo>
                  <a:lnTo>
                    <a:pt x="1949" y="3897"/>
                  </a:lnTo>
                  <a:lnTo>
                    <a:pt x="1949" y="389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06" name="Google Shape;806;p48"/>
          <p:cNvSpPr/>
          <p:nvPr/>
        </p:nvSpPr>
        <p:spPr>
          <a:xfrm>
            <a:off x="2071920" y="386254"/>
            <a:ext cx="291717" cy="335738"/>
          </a:xfrm>
          <a:custGeom>
            <a:avLst/>
            <a:gdLst/>
            <a:ahLst/>
            <a:cxnLst/>
            <a:rect l="l" t="t" r="r" b="b"/>
            <a:pathLst>
              <a:path w="13883" h="15978" fill="none" extrusionOk="0">
                <a:moveTo>
                  <a:pt x="3240" y="3240"/>
                </a:moveTo>
                <a:lnTo>
                  <a:pt x="3240" y="12616"/>
                </a:lnTo>
                <a:lnTo>
                  <a:pt x="3240" y="12616"/>
                </a:lnTo>
                <a:lnTo>
                  <a:pt x="2899" y="12592"/>
                </a:lnTo>
                <a:lnTo>
                  <a:pt x="2558" y="12592"/>
                </a:lnTo>
                <a:lnTo>
                  <a:pt x="2193" y="12641"/>
                </a:lnTo>
                <a:lnTo>
                  <a:pt x="1827" y="12738"/>
                </a:lnTo>
                <a:lnTo>
                  <a:pt x="1827" y="12738"/>
                </a:lnTo>
                <a:lnTo>
                  <a:pt x="1608" y="12811"/>
                </a:lnTo>
                <a:lnTo>
                  <a:pt x="1389" y="12909"/>
                </a:lnTo>
                <a:lnTo>
                  <a:pt x="1194" y="13030"/>
                </a:lnTo>
                <a:lnTo>
                  <a:pt x="999" y="13128"/>
                </a:lnTo>
                <a:lnTo>
                  <a:pt x="804" y="13274"/>
                </a:lnTo>
                <a:lnTo>
                  <a:pt x="658" y="13396"/>
                </a:lnTo>
                <a:lnTo>
                  <a:pt x="512" y="13542"/>
                </a:lnTo>
                <a:lnTo>
                  <a:pt x="390" y="13688"/>
                </a:lnTo>
                <a:lnTo>
                  <a:pt x="269" y="13858"/>
                </a:lnTo>
                <a:lnTo>
                  <a:pt x="171" y="14005"/>
                </a:lnTo>
                <a:lnTo>
                  <a:pt x="98" y="14175"/>
                </a:lnTo>
                <a:lnTo>
                  <a:pt x="49" y="14346"/>
                </a:lnTo>
                <a:lnTo>
                  <a:pt x="25" y="14492"/>
                </a:lnTo>
                <a:lnTo>
                  <a:pt x="1" y="14662"/>
                </a:lnTo>
                <a:lnTo>
                  <a:pt x="25" y="14833"/>
                </a:lnTo>
                <a:lnTo>
                  <a:pt x="49" y="14979"/>
                </a:lnTo>
                <a:lnTo>
                  <a:pt x="49" y="14979"/>
                </a:lnTo>
                <a:lnTo>
                  <a:pt x="122" y="15149"/>
                </a:lnTo>
                <a:lnTo>
                  <a:pt x="196" y="15295"/>
                </a:lnTo>
                <a:lnTo>
                  <a:pt x="293" y="15417"/>
                </a:lnTo>
                <a:lnTo>
                  <a:pt x="415" y="15539"/>
                </a:lnTo>
                <a:lnTo>
                  <a:pt x="561" y="15636"/>
                </a:lnTo>
                <a:lnTo>
                  <a:pt x="707" y="15734"/>
                </a:lnTo>
                <a:lnTo>
                  <a:pt x="877" y="15807"/>
                </a:lnTo>
                <a:lnTo>
                  <a:pt x="1072" y="15880"/>
                </a:lnTo>
                <a:lnTo>
                  <a:pt x="1243" y="15929"/>
                </a:lnTo>
                <a:lnTo>
                  <a:pt x="1462" y="15953"/>
                </a:lnTo>
                <a:lnTo>
                  <a:pt x="1657" y="15977"/>
                </a:lnTo>
                <a:lnTo>
                  <a:pt x="1876" y="15977"/>
                </a:lnTo>
                <a:lnTo>
                  <a:pt x="2095" y="15953"/>
                </a:lnTo>
                <a:lnTo>
                  <a:pt x="2339" y="15929"/>
                </a:lnTo>
                <a:lnTo>
                  <a:pt x="2558" y="15880"/>
                </a:lnTo>
                <a:lnTo>
                  <a:pt x="2801" y="15831"/>
                </a:lnTo>
                <a:lnTo>
                  <a:pt x="2801" y="15831"/>
                </a:lnTo>
                <a:lnTo>
                  <a:pt x="3216" y="15661"/>
                </a:lnTo>
                <a:lnTo>
                  <a:pt x="3581" y="15466"/>
                </a:lnTo>
                <a:lnTo>
                  <a:pt x="3897" y="15247"/>
                </a:lnTo>
                <a:lnTo>
                  <a:pt x="4165" y="14979"/>
                </a:lnTo>
                <a:lnTo>
                  <a:pt x="4360" y="14711"/>
                </a:lnTo>
                <a:lnTo>
                  <a:pt x="4458" y="14565"/>
                </a:lnTo>
                <a:lnTo>
                  <a:pt x="4531" y="14419"/>
                </a:lnTo>
                <a:lnTo>
                  <a:pt x="4579" y="14272"/>
                </a:lnTo>
                <a:lnTo>
                  <a:pt x="4604" y="14126"/>
                </a:lnTo>
                <a:lnTo>
                  <a:pt x="4628" y="13980"/>
                </a:lnTo>
                <a:lnTo>
                  <a:pt x="4628" y="13834"/>
                </a:lnTo>
                <a:lnTo>
                  <a:pt x="4628" y="6187"/>
                </a:lnTo>
                <a:lnTo>
                  <a:pt x="12470" y="3727"/>
                </a:lnTo>
                <a:lnTo>
                  <a:pt x="12470" y="10108"/>
                </a:lnTo>
                <a:lnTo>
                  <a:pt x="12470" y="10108"/>
                </a:lnTo>
                <a:lnTo>
                  <a:pt x="12154" y="10083"/>
                </a:lnTo>
                <a:lnTo>
                  <a:pt x="11813" y="10083"/>
                </a:lnTo>
                <a:lnTo>
                  <a:pt x="11447" y="10132"/>
                </a:lnTo>
                <a:lnTo>
                  <a:pt x="11082" y="10230"/>
                </a:lnTo>
                <a:lnTo>
                  <a:pt x="11082" y="10230"/>
                </a:lnTo>
                <a:lnTo>
                  <a:pt x="10863" y="10303"/>
                </a:lnTo>
                <a:lnTo>
                  <a:pt x="10644" y="10400"/>
                </a:lnTo>
                <a:lnTo>
                  <a:pt x="10425" y="10522"/>
                </a:lnTo>
                <a:lnTo>
                  <a:pt x="10254" y="10619"/>
                </a:lnTo>
                <a:lnTo>
                  <a:pt x="10059" y="10765"/>
                </a:lnTo>
                <a:lnTo>
                  <a:pt x="9913" y="10887"/>
                </a:lnTo>
                <a:lnTo>
                  <a:pt x="9767" y="11033"/>
                </a:lnTo>
                <a:lnTo>
                  <a:pt x="9621" y="11179"/>
                </a:lnTo>
                <a:lnTo>
                  <a:pt x="9523" y="11350"/>
                </a:lnTo>
                <a:lnTo>
                  <a:pt x="9426" y="11496"/>
                </a:lnTo>
                <a:lnTo>
                  <a:pt x="9353" y="11666"/>
                </a:lnTo>
                <a:lnTo>
                  <a:pt x="9304" y="11837"/>
                </a:lnTo>
                <a:lnTo>
                  <a:pt x="9280" y="11983"/>
                </a:lnTo>
                <a:lnTo>
                  <a:pt x="9256" y="12154"/>
                </a:lnTo>
                <a:lnTo>
                  <a:pt x="9280" y="12324"/>
                </a:lnTo>
                <a:lnTo>
                  <a:pt x="9304" y="12470"/>
                </a:lnTo>
                <a:lnTo>
                  <a:pt x="9304" y="12470"/>
                </a:lnTo>
                <a:lnTo>
                  <a:pt x="9377" y="12641"/>
                </a:lnTo>
                <a:lnTo>
                  <a:pt x="9450" y="12787"/>
                </a:lnTo>
                <a:lnTo>
                  <a:pt x="9548" y="12909"/>
                </a:lnTo>
                <a:lnTo>
                  <a:pt x="9670" y="13030"/>
                </a:lnTo>
                <a:lnTo>
                  <a:pt x="9816" y="13128"/>
                </a:lnTo>
                <a:lnTo>
                  <a:pt x="9962" y="13225"/>
                </a:lnTo>
                <a:lnTo>
                  <a:pt x="10132" y="13298"/>
                </a:lnTo>
                <a:lnTo>
                  <a:pt x="10303" y="13371"/>
                </a:lnTo>
                <a:lnTo>
                  <a:pt x="10498" y="13420"/>
                </a:lnTo>
                <a:lnTo>
                  <a:pt x="10717" y="13444"/>
                </a:lnTo>
                <a:lnTo>
                  <a:pt x="10912" y="13469"/>
                </a:lnTo>
                <a:lnTo>
                  <a:pt x="11131" y="13469"/>
                </a:lnTo>
                <a:lnTo>
                  <a:pt x="11350" y="13444"/>
                </a:lnTo>
                <a:lnTo>
                  <a:pt x="11594" y="13420"/>
                </a:lnTo>
                <a:lnTo>
                  <a:pt x="11813" y="13371"/>
                </a:lnTo>
                <a:lnTo>
                  <a:pt x="12056" y="13323"/>
                </a:lnTo>
                <a:lnTo>
                  <a:pt x="12056" y="13323"/>
                </a:lnTo>
                <a:lnTo>
                  <a:pt x="12422" y="13176"/>
                </a:lnTo>
                <a:lnTo>
                  <a:pt x="12763" y="13006"/>
                </a:lnTo>
                <a:lnTo>
                  <a:pt x="13055" y="12787"/>
                </a:lnTo>
                <a:lnTo>
                  <a:pt x="13323" y="12568"/>
                </a:lnTo>
                <a:lnTo>
                  <a:pt x="13542" y="12324"/>
                </a:lnTo>
                <a:lnTo>
                  <a:pt x="13713" y="12056"/>
                </a:lnTo>
                <a:lnTo>
                  <a:pt x="13810" y="11788"/>
                </a:lnTo>
                <a:lnTo>
                  <a:pt x="13859" y="11642"/>
                </a:lnTo>
                <a:lnTo>
                  <a:pt x="13883" y="11520"/>
                </a:lnTo>
                <a:lnTo>
                  <a:pt x="13883" y="0"/>
                </a:lnTo>
                <a:lnTo>
                  <a:pt x="3240" y="324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7" name="Google Shape;807;p48"/>
          <p:cNvSpPr/>
          <p:nvPr/>
        </p:nvSpPr>
        <p:spPr>
          <a:xfrm>
            <a:off x="2656888" y="387284"/>
            <a:ext cx="251793" cy="333678"/>
          </a:xfrm>
          <a:custGeom>
            <a:avLst/>
            <a:gdLst/>
            <a:ahLst/>
            <a:cxnLst/>
            <a:rect l="l" t="t" r="r" b="b"/>
            <a:pathLst>
              <a:path w="11983" h="15880" fill="none" extrusionOk="0">
                <a:moveTo>
                  <a:pt x="5992" y="0"/>
                </a:moveTo>
                <a:lnTo>
                  <a:pt x="5992" y="0"/>
                </a:lnTo>
                <a:lnTo>
                  <a:pt x="5675" y="0"/>
                </a:lnTo>
                <a:lnTo>
                  <a:pt x="5383" y="25"/>
                </a:lnTo>
                <a:lnTo>
                  <a:pt x="5091" y="73"/>
                </a:lnTo>
                <a:lnTo>
                  <a:pt x="4774" y="122"/>
                </a:lnTo>
                <a:lnTo>
                  <a:pt x="4506" y="195"/>
                </a:lnTo>
                <a:lnTo>
                  <a:pt x="4214" y="268"/>
                </a:lnTo>
                <a:lnTo>
                  <a:pt x="3654" y="463"/>
                </a:lnTo>
                <a:lnTo>
                  <a:pt x="3142" y="731"/>
                </a:lnTo>
                <a:lnTo>
                  <a:pt x="2631" y="1023"/>
                </a:lnTo>
                <a:lnTo>
                  <a:pt x="2192" y="1364"/>
                </a:lnTo>
                <a:lnTo>
                  <a:pt x="1754" y="1754"/>
                </a:lnTo>
                <a:lnTo>
                  <a:pt x="1364" y="2192"/>
                </a:lnTo>
                <a:lnTo>
                  <a:pt x="1023" y="2631"/>
                </a:lnTo>
                <a:lnTo>
                  <a:pt x="731" y="3142"/>
                </a:lnTo>
                <a:lnTo>
                  <a:pt x="463" y="3653"/>
                </a:lnTo>
                <a:lnTo>
                  <a:pt x="268" y="4214"/>
                </a:lnTo>
                <a:lnTo>
                  <a:pt x="195" y="4506"/>
                </a:lnTo>
                <a:lnTo>
                  <a:pt x="122" y="4774"/>
                </a:lnTo>
                <a:lnTo>
                  <a:pt x="73" y="5090"/>
                </a:lnTo>
                <a:lnTo>
                  <a:pt x="25" y="5383"/>
                </a:lnTo>
                <a:lnTo>
                  <a:pt x="0" y="5675"/>
                </a:lnTo>
                <a:lnTo>
                  <a:pt x="0" y="5991"/>
                </a:lnTo>
                <a:lnTo>
                  <a:pt x="0" y="5991"/>
                </a:lnTo>
                <a:lnTo>
                  <a:pt x="25" y="6430"/>
                </a:lnTo>
                <a:lnTo>
                  <a:pt x="73" y="6868"/>
                </a:lnTo>
                <a:lnTo>
                  <a:pt x="147" y="7331"/>
                </a:lnTo>
                <a:lnTo>
                  <a:pt x="268" y="7769"/>
                </a:lnTo>
                <a:lnTo>
                  <a:pt x="390" y="8208"/>
                </a:lnTo>
                <a:lnTo>
                  <a:pt x="561" y="8646"/>
                </a:lnTo>
                <a:lnTo>
                  <a:pt x="731" y="9085"/>
                </a:lnTo>
                <a:lnTo>
                  <a:pt x="926" y="9523"/>
                </a:lnTo>
                <a:lnTo>
                  <a:pt x="1145" y="9937"/>
                </a:lnTo>
                <a:lnTo>
                  <a:pt x="1389" y="10375"/>
                </a:lnTo>
                <a:lnTo>
                  <a:pt x="1900" y="11179"/>
                </a:lnTo>
                <a:lnTo>
                  <a:pt x="2436" y="11958"/>
                </a:lnTo>
                <a:lnTo>
                  <a:pt x="2996" y="12689"/>
                </a:lnTo>
                <a:lnTo>
                  <a:pt x="3556" y="13371"/>
                </a:lnTo>
                <a:lnTo>
                  <a:pt x="4092" y="13980"/>
                </a:lnTo>
                <a:lnTo>
                  <a:pt x="4603" y="14540"/>
                </a:lnTo>
                <a:lnTo>
                  <a:pt x="5066" y="15003"/>
                </a:lnTo>
                <a:lnTo>
                  <a:pt x="5724" y="15636"/>
                </a:lnTo>
                <a:lnTo>
                  <a:pt x="5992" y="15880"/>
                </a:lnTo>
                <a:lnTo>
                  <a:pt x="5992" y="15880"/>
                </a:lnTo>
                <a:lnTo>
                  <a:pt x="6260" y="15636"/>
                </a:lnTo>
                <a:lnTo>
                  <a:pt x="6917" y="15003"/>
                </a:lnTo>
                <a:lnTo>
                  <a:pt x="7380" y="14540"/>
                </a:lnTo>
                <a:lnTo>
                  <a:pt x="7891" y="13980"/>
                </a:lnTo>
                <a:lnTo>
                  <a:pt x="8427" y="13371"/>
                </a:lnTo>
                <a:lnTo>
                  <a:pt x="8987" y="12689"/>
                </a:lnTo>
                <a:lnTo>
                  <a:pt x="9548" y="11958"/>
                </a:lnTo>
                <a:lnTo>
                  <a:pt x="10083" y="11179"/>
                </a:lnTo>
                <a:lnTo>
                  <a:pt x="10595" y="10375"/>
                </a:lnTo>
                <a:lnTo>
                  <a:pt x="10838" y="9937"/>
                </a:lnTo>
                <a:lnTo>
                  <a:pt x="11058" y="9523"/>
                </a:lnTo>
                <a:lnTo>
                  <a:pt x="11252" y="9085"/>
                </a:lnTo>
                <a:lnTo>
                  <a:pt x="11423" y="8646"/>
                </a:lnTo>
                <a:lnTo>
                  <a:pt x="11593" y="8208"/>
                </a:lnTo>
                <a:lnTo>
                  <a:pt x="11715" y="7769"/>
                </a:lnTo>
                <a:lnTo>
                  <a:pt x="11837" y="7331"/>
                </a:lnTo>
                <a:lnTo>
                  <a:pt x="11910" y="6868"/>
                </a:lnTo>
                <a:lnTo>
                  <a:pt x="11959" y="6430"/>
                </a:lnTo>
                <a:lnTo>
                  <a:pt x="11983" y="5991"/>
                </a:lnTo>
                <a:lnTo>
                  <a:pt x="11983" y="5991"/>
                </a:lnTo>
                <a:lnTo>
                  <a:pt x="11983" y="5675"/>
                </a:lnTo>
                <a:lnTo>
                  <a:pt x="11959" y="5383"/>
                </a:lnTo>
                <a:lnTo>
                  <a:pt x="11910" y="5090"/>
                </a:lnTo>
                <a:lnTo>
                  <a:pt x="11861" y="4774"/>
                </a:lnTo>
                <a:lnTo>
                  <a:pt x="11788" y="4506"/>
                </a:lnTo>
                <a:lnTo>
                  <a:pt x="11715" y="4214"/>
                </a:lnTo>
                <a:lnTo>
                  <a:pt x="11520" y="3653"/>
                </a:lnTo>
                <a:lnTo>
                  <a:pt x="11252" y="3142"/>
                </a:lnTo>
                <a:lnTo>
                  <a:pt x="10960" y="2631"/>
                </a:lnTo>
                <a:lnTo>
                  <a:pt x="10619" y="2192"/>
                </a:lnTo>
                <a:lnTo>
                  <a:pt x="10229" y="1754"/>
                </a:lnTo>
                <a:lnTo>
                  <a:pt x="9791" y="1364"/>
                </a:lnTo>
                <a:lnTo>
                  <a:pt x="9353" y="1023"/>
                </a:lnTo>
                <a:lnTo>
                  <a:pt x="8841" y="731"/>
                </a:lnTo>
                <a:lnTo>
                  <a:pt x="8330" y="463"/>
                </a:lnTo>
                <a:lnTo>
                  <a:pt x="7770" y="268"/>
                </a:lnTo>
                <a:lnTo>
                  <a:pt x="7477" y="195"/>
                </a:lnTo>
                <a:lnTo>
                  <a:pt x="7209" y="122"/>
                </a:lnTo>
                <a:lnTo>
                  <a:pt x="6893" y="73"/>
                </a:lnTo>
                <a:lnTo>
                  <a:pt x="6601" y="25"/>
                </a:lnTo>
                <a:lnTo>
                  <a:pt x="6308" y="0"/>
                </a:lnTo>
                <a:lnTo>
                  <a:pt x="5992" y="0"/>
                </a:lnTo>
                <a:lnTo>
                  <a:pt x="5992" y="0"/>
                </a:lnTo>
                <a:close/>
                <a:moveTo>
                  <a:pt x="5992" y="8549"/>
                </a:moveTo>
                <a:lnTo>
                  <a:pt x="5992" y="8549"/>
                </a:lnTo>
                <a:lnTo>
                  <a:pt x="5724" y="8549"/>
                </a:lnTo>
                <a:lnTo>
                  <a:pt x="5480" y="8500"/>
                </a:lnTo>
                <a:lnTo>
                  <a:pt x="5237" y="8451"/>
                </a:lnTo>
                <a:lnTo>
                  <a:pt x="4993" y="8354"/>
                </a:lnTo>
                <a:lnTo>
                  <a:pt x="4774" y="8257"/>
                </a:lnTo>
                <a:lnTo>
                  <a:pt x="4555" y="8110"/>
                </a:lnTo>
                <a:lnTo>
                  <a:pt x="4360" y="7964"/>
                </a:lnTo>
                <a:lnTo>
                  <a:pt x="4189" y="7794"/>
                </a:lnTo>
                <a:lnTo>
                  <a:pt x="4019" y="7623"/>
                </a:lnTo>
                <a:lnTo>
                  <a:pt x="3873" y="7428"/>
                </a:lnTo>
                <a:lnTo>
                  <a:pt x="3727" y="7209"/>
                </a:lnTo>
                <a:lnTo>
                  <a:pt x="3629" y="6990"/>
                </a:lnTo>
                <a:lnTo>
                  <a:pt x="3532" y="6746"/>
                </a:lnTo>
                <a:lnTo>
                  <a:pt x="3483" y="6503"/>
                </a:lnTo>
                <a:lnTo>
                  <a:pt x="3434" y="6259"/>
                </a:lnTo>
                <a:lnTo>
                  <a:pt x="3434" y="5991"/>
                </a:lnTo>
                <a:lnTo>
                  <a:pt x="3434" y="5991"/>
                </a:lnTo>
                <a:lnTo>
                  <a:pt x="3434" y="5724"/>
                </a:lnTo>
                <a:lnTo>
                  <a:pt x="3483" y="5480"/>
                </a:lnTo>
                <a:lnTo>
                  <a:pt x="3532" y="5236"/>
                </a:lnTo>
                <a:lnTo>
                  <a:pt x="3629" y="4993"/>
                </a:lnTo>
                <a:lnTo>
                  <a:pt x="3727" y="4774"/>
                </a:lnTo>
                <a:lnTo>
                  <a:pt x="3873" y="4555"/>
                </a:lnTo>
                <a:lnTo>
                  <a:pt x="4019" y="4360"/>
                </a:lnTo>
                <a:lnTo>
                  <a:pt x="4189" y="4189"/>
                </a:lnTo>
                <a:lnTo>
                  <a:pt x="4360" y="4019"/>
                </a:lnTo>
                <a:lnTo>
                  <a:pt x="4555" y="3873"/>
                </a:lnTo>
                <a:lnTo>
                  <a:pt x="4774" y="3726"/>
                </a:lnTo>
                <a:lnTo>
                  <a:pt x="4993" y="3629"/>
                </a:lnTo>
                <a:lnTo>
                  <a:pt x="5237" y="3532"/>
                </a:lnTo>
                <a:lnTo>
                  <a:pt x="5480" y="3483"/>
                </a:lnTo>
                <a:lnTo>
                  <a:pt x="5724" y="3434"/>
                </a:lnTo>
                <a:lnTo>
                  <a:pt x="5992" y="3434"/>
                </a:lnTo>
                <a:lnTo>
                  <a:pt x="5992" y="3434"/>
                </a:lnTo>
                <a:lnTo>
                  <a:pt x="6260" y="3434"/>
                </a:lnTo>
                <a:lnTo>
                  <a:pt x="6503" y="3483"/>
                </a:lnTo>
                <a:lnTo>
                  <a:pt x="6747" y="3532"/>
                </a:lnTo>
                <a:lnTo>
                  <a:pt x="6990" y="3629"/>
                </a:lnTo>
                <a:lnTo>
                  <a:pt x="7209" y="3726"/>
                </a:lnTo>
                <a:lnTo>
                  <a:pt x="7429" y="3873"/>
                </a:lnTo>
                <a:lnTo>
                  <a:pt x="7623" y="4019"/>
                </a:lnTo>
                <a:lnTo>
                  <a:pt x="7794" y="4189"/>
                </a:lnTo>
                <a:lnTo>
                  <a:pt x="7964" y="4360"/>
                </a:lnTo>
                <a:lnTo>
                  <a:pt x="8111" y="4555"/>
                </a:lnTo>
                <a:lnTo>
                  <a:pt x="8257" y="4774"/>
                </a:lnTo>
                <a:lnTo>
                  <a:pt x="8354" y="4993"/>
                </a:lnTo>
                <a:lnTo>
                  <a:pt x="8452" y="5236"/>
                </a:lnTo>
                <a:lnTo>
                  <a:pt x="8500" y="5480"/>
                </a:lnTo>
                <a:lnTo>
                  <a:pt x="8549" y="5724"/>
                </a:lnTo>
                <a:lnTo>
                  <a:pt x="8549" y="5991"/>
                </a:lnTo>
                <a:lnTo>
                  <a:pt x="8549" y="5991"/>
                </a:lnTo>
                <a:lnTo>
                  <a:pt x="8549" y="6259"/>
                </a:lnTo>
                <a:lnTo>
                  <a:pt x="8500" y="6503"/>
                </a:lnTo>
                <a:lnTo>
                  <a:pt x="8452" y="6746"/>
                </a:lnTo>
                <a:lnTo>
                  <a:pt x="8354" y="6990"/>
                </a:lnTo>
                <a:lnTo>
                  <a:pt x="8257" y="7209"/>
                </a:lnTo>
                <a:lnTo>
                  <a:pt x="8111" y="7428"/>
                </a:lnTo>
                <a:lnTo>
                  <a:pt x="7964" y="7623"/>
                </a:lnTo>
                <a:lnTo>
                  <a:pt x="7794" y="7794"/>
                </a:lnTo>
                <a:lnTo>
                  <a:pt x="7623" y="7964"/>
                </a:lnTo>
                <a:lnTo>
                  <a:pt x="7429" y="8110"/>
                </a:lnTo>
                <a:lnTo>
                  <a:pt x="7209" y="8257"/>
                </a:lnTo>
                <a:lnTo>
                  <a:pt x="6990" y="8354"/>
                </a:lnTo>
                <a:lnTo>
                  <a:pt x="6747" y="8451"/>
                </a:lnTo>
                <a:lnTo>
                  <a:pt x="6503" y="8500"/>
                </a:lnTo>
                <a:lnTo>
                  <a:pt x="6260" y="8549"/>
                </a:lnTo>
                <a:lnTo>
                  <a:pt x="5992" y="8549"/>
                </a:lnTo>
                <a:lnTo>
                  <a:pt x="5992" y="8549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08" name="Google Shape;808;p48"/>
          <p:cNvGrpSpPr/>
          <p:nvPr/>
        </p:nvGrpSpPr>
        <p:grpSpPr>
          <a:xfrm>
            <a:off x="3744262" y="362185"/>
            <a:ext cx="336767" cy="383835"/>
            <a:chOff x="4630125" y="278900"/>
            <a:chExt cx="400675" cy="456675"/>
          </a:xfrm>
        </p:grpSpPr>
        <p:sp>
          <p:nvSpPr>
            <p:cNvPr id="809" name="Google Shape;809;p48"/>
            <p:cNvSpPr/>
            <p:nvPr/>
          </p:nvSpPr>
          <p:spPr>
            <a:xfrm>
              <a:off x="4659350" y="328825"/>
              <a:ext cx="371450" cy="96850"/>
            </a:xfrm>
            <a:custGeom>
              <a:avLst/>
              <a:gdLst/>
              <a:ahLst/>
              <a:cxnLst/>
              <a:rect l="l" t="t" r="r" b="b"/>
              <a:pathLst>
                <a:path w="14858" h="3874" fill="none" extrusionOk="0">
                  <a:moveTo>
                    <a:pt x="12763" y="1"/>
                  </a:moveTo>
                  <a:lnTo>
                    <a:pt x="926" y="1"/>
                  </a:lnTo>
                  <a:lnTo>
                    <a:pt x="926" y="1"/>
                  </a:lnTo>
                  <a:lnTo>
                    <a:pt x="731" y="25"/>
                  </a:lnTo>
                  <a:lnTo>
                    <a:pt x="561" y="74"/>
                  </a:lnTo>
                  <a:lnTo>
                    <a:pt x="390" y="171"/>
                  </a:lnTo>
                  <a:lnTo>
                    <a:pt x="269" y="269"/>
                  </a:lnTo>
                  <a:lnTo>
                    <a:pt x="147" y="415"/>
                  </a:lnTo>
                  <a:lnTo>
                    <a:pt x="74" y="561"/>
                  </a:lnTo>
                  <a:lnTo>
                    <a:pt x="1" y="732"/>
                  </a:lnTo>
                  <a:lnTo>
                    <a:pt x="1" y="926"/>
                  </a:lnTo>
                  <a:lnTo>
                    <a:pt x="1" y="2948"/>
                  </a:lnTo>
                  <a:lnTo>
                    <a:pt x="1" y="2948"/>
                  </a:lnTo>
                  <a:lnTo>
                    <a:pt x="1" y="3143"/>
                  </a:lnTo>
                  <a:lnTo>
                    <a:pt x="74" y="3313"/>
                  </a:lnTo>
                  <a:lnTo>
                    <a:pt x="147" y="3459"/>
                  </a:lnTo>
                  <a:lnTo>
                    <a:pt x="269" y="3605"/>
                  </a:lnTo>
                  <a:lnTo>
                    <a:pt x="390" y="3727"/>
                  </a:lnTo>
                  <a:lnTo>
                    <a:pt x="561" y="3800"/>
                  </a:lnTo>
                  <a:lnTo>
                    <a:pt x="731" y="3849"/>
                  </a:lnTo>
                  <a:lnTo>
                    <a:pt x="926" y="3873"/>
                  </a:lnTo>
                  <a:lnTo>
                    <a:pt x="12763" y="3873"/>
                  </a:lnTo>
                  <a:lnTo>
                    <a:pt x="14857" y="1949"/>
                  </a:lnTo>
                  <a:lnTo>
                    <a:pt x="12763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48"/>
            <p:cNvSpPr/>
            <p:nvPr/>
          </p:nvSpPr>
          <p:spPr>
            <a:xfrm>
              <a:off x="4630125" y="452425"/>
              <a:ext cx="371450" cy="96850"/>
            </a:xfrm>
            <a:custGeom>
              <a:avLst/>
              <a:gdLst/>
              <a:ahLst/>
              <a:cxnLst/>
              <a:rect l="l" t="t" r="r" b="b"/>
              <a:pathLst>
                <a:path w="14858" h="3874" fill="none" extrusionOk="0">
                  <a:moveTo>
                    <a:pt x="2095" y="1"/>
                  </a:moveTo>
                  <a:lnTo>
                    <a:pt x="13932" y="1"/>
                  </a:lnTo>
                  <a:lnTo>
                    <a:pt x="13932" y="1"/>
                  </a:lnTo>
                  <a:lnTo>
                    <a:pt x="14126" y="25"/>
                  </a:lnTo>
                  <a:lnTo>
                    <a:pt x="14297" y="74"/>
                  </a:lnTo>
                  <a:lnTo>
                    <a:pt x="14467" y="147"/>
                  </a:lnTo>
                  <a:lnTo>
                    <a:pt x="14589" y="269"/>
                  </a:lnTo>
                  <a:lnTo>
                    <a:pt x="14711" y="415"/>
                  </a:lnTo>
                  <a:lnTo>
                    <a:pt x="14784" y="561"/>
                  </a:lnTo>
                  <a:lnTo>
                    <a:pt x="14857" y="732"/>
                  </a:lnTo>
                  <a:lnTo>
                    <a:pt x="14857" y="926"/>
                  </a:lnTo>
                  <a:lnTo>
                    <a:pt x="14857" y="2948"/>
                  </a:lnTo>
                  <a:lnTo>
                    <a:pt x="14857" y="2948"/>
                  </a:lnTo>
                  <a:lnTo>
                    <a:pt x="14857" y="3143"/>
                  </a:lnTo>
                  <a:lnTo>
                    <a:pt x="14784" y="3313"/>
                  </a:lnTo>
                  <a:lnTo>
                    <a:pt x="14711" y="3459"/>
                  </a:lnTo>
                  <a:lnTo>
                    <a:pt x="14589" y="3605"/>
                  </a:lnTo>
                  <a:lnTo>
                    <a:pt x="14467" y="3703"/>
                  </a:lnTo>
                  <a:lnTo>
                    <a:pt x="14297" y="3800"/>
                  </a:lnTo>
                  <a:lnTo>
                    <a:pt x="14126" y="3849"/>
                  </a:lnTo>
                  <a:lnTo>
                    <a:pt x="13932" y="3873"/>
                  </a:lnTo>
                  <a:lnTo>
                    <a:pt x="2095" y="3873"/>
                  </a:lnTo>
                  <a:lnTo>
                    <a:pt x="1" y="1925"/>
                  </a:lnTo>
                  <a:lnTo>
                    <a:pt x="2095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48"/>
            <p:cNvSpPr/>
            <p:nvPr/>
          </p:nvSpPr>
          <p:spPr>
            <a:xfrm>
              <a:off x="4808525" y="278900"/>
              <a:ext cx="43875" cy="49950"/>
            </a:xfrm>
            <a:custGeom>
              <a:avLst/>
              <a:gdLst/>
              <a:ahLst/>
              <a:cxnLst/>
              <a:rect l="l" t="t" r="r" b="b"/>
              <a:pathLst>
                <a:path w="1755" h="1998" fill="none" extrusionOk="0">
                  <a:moveTo>
                    <a:pt x="1754" y="1998"/>
                  </a:moveTo>
                  <a:lnTo>
                    <a:pt x="1754" y="585"/>
                  </a:lnTo>
                  <a:lnTo>
                    <a:pt x="1754" y="585"/>
                  </a:lnTo>
                  <a:lnTo>
                    <a:pt x="1754" y="464"/>
                  </a:lnTo>
                  <a:lnTo>
                    <a:pt x="1730" y="366"/>
                  </a:lnTo>
                  <a:lnTo>
                    <a:pt x="1657" y="269"/>
                  </a:lnTo>
                  <a:lnTo>
                    <a:pt x="1584" y="171"/>
                  </a:lnTo>
                  <a:lnTo>
                    <a:pt x="1511" y="98"/>
                  </a:lnTo>
                  <a:lnTo>
                    <a:pt x="1413" y="49"/>
                  </a:lnTo>
                  <a:lnTo>
                    <a:pt x="1291" y="25"/>
                  </a:lnTo>
                  <a:lnTo>
                    <a:pt x="1194" y="1"/>
                  </a:lnTo>
                  <a:lnTo>
                    <a:pt x="561" y="1"/>
                  </a:lnTo>
                  <a:lnTo>
                    <a:pt x="561" y="1"/>
                  </a:lnTo>
                  <a:lnTo>
                    <a:pt x="463" y="25"/>
                  </a:lnTo>
                  <a:lnTo>
                    <a:pt x="342" y="49"/>
                  </a:lnTo>
                  <a:lnTo>
                    <a:pt x="244" y="98"/>
                  </a:lnTo>
                  <a:lnTo>
                    <a:pt x="171" y="171"/>
                  </a:lnTo>
                  <a:lnTo>
                    <a:pt x="98" y="269"/>
                  </a:lnTo>
                  <a:lnTo>
                    <a:pt x="25" y="366"/>
                  </a:lnTo>
                  <a:lnTo>
                    <a:pt x="1" y="464"/>
                  </a:lnTo>
                  <a:lnTo>
                    <a:pt x="1" y="585"/>
                  </a:lnTo>
                  <a:lnTo>
                    <a:pt x="1" y="1998"/>
                  </a:lnTo>
                  <a:lnTo>
                    <a:pt x="1754" y="199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48"/>
            <p:cNvSpPr/>
            <p:nvPr/>
          </p:nvSpPr>
          <p:spPr>
            <a:xfrm>
              <a:off x="4808525" y="549250"/>
              <a:ext cx="43875" cy="186325"/>
            </a:xfrm>
            <a:custGeom>
              <a:avLst/>
              <a:gdLst/>
              <a:ahLst/>
              <a:cxnLst/>
              <a:rect l="l" t="t" r="r" b="b"/>
              <a:pathLst>
                <a:path w="1755" h="7453" fill="none" extrusionOk="0">
                  <a:moveTo>
                    <a:pt x="1" y="0"/>
                  </a:moveTo>
                  <a:lnTo>
                    <a:pt x="1" y="7453"/>
                  </a:lnTo>
                  <a:lnTo>
                    <a:pt x="1754" y="7453"/>
                  </a:lnTo>
                  <a:lnTo>
                    <a:pt x="175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13" name="Google Shape;813;p48"/>
          <p:cNvSpPr/>
          <p:nvPr/>
        </p:nvSpPr>
        <p:spPr>
          <a:xfrm>
            <a:off x="4284851" y="385750"/>
            <a:ext cx="385895" cy="336746"/>
          </a:xfrm>
          <a:custGeom>
            <a:avLst/>
            <a:gdLst/>
            <a:ahLst/>
            <a:cxnLst/>
            <a:rect l="l" t="t" r="r" b="b"/>
            <a:pathLst>
              <a:path w="18365" h="16026" fill="none" extrusionOk="0">
                <a:moveTo>
                  <a:pt x="9182" y="0"/>
                </a:moveTo>
                <a:lnTo>
                  <a:pt x="0" y="8841"/>
                </a:lnTo>
                <a:lnTo>
                  <a:pt x="2874" y="8841"/>
                </a:lnTo>
                <a:lnTo>
                  <a:pt x="2874" y="15246"/>
                </a:lnTo>
                <a:lnTo>
                  <a:pt x="2874" y="15246"/>
                </a:lnTo>
                <a:lnTo>
                  <a:pt x="2899" y="15417"/>
                </a:lnTo>
                <a:lnTo>
                  <a:pt x="2947" y="15563"/>
                </a:lnTo>
                <a:lnTo>
                  <a:pt x="3020" y="15685"/>
                </a:lnTo>
                <a:lnTo>
                  <a:pt x="3093" y="15806"/>
                </a:lnTo>
                <a:lnTo>
                  <a:pt x="3215" y="15904"/>
                </a:lnTo>
                <a:lnTo>
                  <a:pt x="3361" y="15977"/>
                </a:lnTo>
                <a:lnTo>
                  <a:pt x="3508" y="16026"/>
                </a:lnTo>
                <a:lnTo>
                  <a:pt x="3654" y="16026"/>
                </a:lnTo>
                <a:lnTo>
                  <a:pt x="7404" y="16026"/>
                </a:lnTo>
                <a:lnTo>
                  <a:pt x="7404" y="13420"/>
                </a:lnTo>
                <a:lnTo>
                  <a:pt x="7404" y="13420"/>
                </a:lnTo>
                <a:lnTo>
                  <a:pt x="7429" y="13127"/>
                </a:lnTo>
                <a:lnTo>
                  <a:pt x="7526" y="12860"/>
                </a:lnTo>
                <a:lnTo>
                  <a:pt x="7648" y="12616"/>
                </a:lnTo>
                <a:lnTo>
                  <a:pt x="7818" y="12421"/>
                </a:lnTo>
                <a:lnTo>
                  <a:pt x="8038" y="12251"/>
                </a:lnTo>
                <a:lnTo>
                  <a:pt x="8257" y="12129"/>
                </a:lnTo>
                <a:lnTo>
                  <a:pt x="8525" y="12031"/>
                </a:lnTo>
                <a:lnTo>
                  <a:pt x="8817" y="12007"/>
                </a:lnTo>
                <a:lnTo>
                  <a:pt x="9548" y="12007"/>
                </a:lnTo>
                <a:lnTo>
                  <a:pt x="9548" y="12007"/>
                </a:lnTo>
                <a:lnTo>
                  <a:pt x="9840" y="12031"/>
                </a:lnTo>
                <a:lnTo>
                  <a:pt x="10108" y="12129"/>
                </a:lnTo>
                <a:lnTo>
                  <a:pt x="10327" y="12251"/>
                </a:lnTo>
                <a:lnTo>
                  <a:pt x="10546" y="12421"/>
                </a:lnTo>
                <a:lnTo>
                  <a:pt x="10717" y="12616"/>
                </a:lnTo>
                <a:lnTo>
                  <a:pt x="10838" y="12860"/>
                </a:lnTo>
                <a:lnTo>
                  <a:pt x="10936" y="13127"/>
                </a:lnTo>
                <a:lnTo>
                  <a:pt x="10960" y="13420"/>
                </a:lnTo>
                <a:lnTo>
                  <a:pt x="10960" y="16026"/>
                </a:lnTo>
                <a:lnTo>
                  <a:pt x="14711" y="16026"/>
                </a:lnTo>
                <a:lnTo>
                  <a:pt x="14711" y="16026"/>
                </a:lnTo>
                <a:lnTo>
                  <a:pt x="14857" y="16026"/>
                </a:lnTo>
                <a:lnTo>
                  <a:pt x="15003" y="15977"/>
                </a:lnTo>
                <a:lnTo>
                  <a:pt x="15149" y="15904"/>
                </a:lnTo>
                <a:lnTo>
                  <a:pt x="15271" y="15806"/>
                </a:lnTo>
                <a:lnTo>
                  <a:pt x="15344" y="15685"/>
                </a:lnTo>
                <a:lnTo>
                  <a:pt x="15417" y="15563"/>
                </a:lnTo>
                <a:lnTo>
                  <a:pt x="15466" y="15417"/>
                </a:lnTo>
                <a:lnTo>
                  <a:pt x="15490" y="15246"/>
                </a:lnTo>
                <a:lnTo>
                  <a:pt x="15490" y="8841"/>
                </a:lnTo>
                <a:lnTo>
                  <a:pt x="18364" y="8841"/>
                </a:lnTo>
                <a:lnTo>
                  <a:pt x="9182" y="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14" name="Google Shape;814;p48"/>
          <p:cNvGrpSpPr/>
          <p:nvPr/>
        </p:nvGrpSpPr>
        <p:grpSpPr>
          <a:xfrm>
            <a:off x="353874" y="908741"/>
            <a:ext cx="342882" cy="418128"/>
            <a:chOff x="596350" y="929175"/>
            <a:chExt cx="407950" cy="497475"/>
          </a:xfrm>
        </p:grpSpPr>
        <p:sp>
          <p:nvSpPr>
            <p:cNvPr id="815" name="Google Shape;815;p48"/>
            <p:cNvSpPr/>
            <p:nvPr/>
          </p:nvSpPr>
          <p:spPr>
            <a:xfrm>
              <a:off x="596350" y="953550"/>
              <a:ext cx="387250" cy="473100"/>
            </a:xfrm>
            <a:custGeom>
              <a:avLst/>
              <a:gdLst/>
              <a:ahLst/>
              <a:cxnLst/>
              <a:rect l="l" t="t" r="r" b="b"/>
              <a:pathLst>
                <a:path w="15490" h="18924" fill="none" extrusionOk="0">
                  <a:moveTo>
                    <a:pt x="15490" y="17828"/>
                  </a:moveTo>
                  <a:lnTo>
                    <a:pt x="15490" y="17828"/>
                  </a:lnTo>
                  <a:lnTo>
                    <a:pt x="15466" y="17998"/>
                  </a:lnTo>
                  <a:lnTo>
                    <a:pt x="15417" y="18169"/>
                  </a:lnTo>
                  <a:lnTo>
                    <a:pt x="15319" y="18364"/>
                  </a:lnTo>
                  <a:lnTo>
                    <a:pt x="15198" y="18534"/>
                  </a:lnTo>
                  <a:lnTo>
                    <a:pt x="15052" y="18680"/>
                  </a:lnTo>
                  <a:lnTo>
                    <a:pt x="14881" y="18802"/>
                  </a:lnTo>
                  <a:lnTo>
                    <a:pt x="14735" y="18900"/>
                  </a:lnTo>
                  <a:lnTo>
                    <a:pt x="14564" y="18924"/>
                  </a:lnTo>
                  <a:lnTo>
                    <a:pt x="1023" y="18924"/>
                  </a:lnTo>
                  <a:lnTo>
                    <a:pt x="1023" y="18924"/>
                  </a:lnTo>
                  <a:lnTo>
                    <a:pt x="853" y="18900"/>
                  </a:lnTo>
                  <a:lnTo>
                    <a:pt x="682" y="18802"/>
                  </a:lnTo>
                  <a:lnTo>
                    <a:pt x="512" y="18680"/>
                  </a:lnTo>
                  <a:lnTo>
                    <a:pt x="341" y="18534"/>
                  </a:lnTo>
                  <a:lnTo>
                    <a:pt x="219" y="18364"/>
                  </a:lnTo>
                  <a:lnTo>
                    <a:pt x="98" y="18169"/>
                  </a:lnTo>
                  <a:lnTo>
                    <a:pt x="25" y="17998"/>
                  </a:lnTo>
                  <a:lnTo>
                    <a:pt x="0" y="17828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25" y="706"/>
                  </a:lnTo>
                  <a:lnTo>
                    <a:pt x="98" y="560"/>
                  </a:lnTo>
                  <a:lnTo>
                    <a:pt x="195" y="414"/>
                  </a:lnTo>
                  <a:lnTo>
                    <a:pt x="341" y="268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28" y="24"/>
                  </a:lnTo>
                  <a:lnTo>
                    <a:pt x="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" name="Google Shape;816;p48"/>
            <p:cNvSpPr/>
            <p:nvPr/>
          </p:nvSpPr>
          <p:spPr>
            <a:xfrm>
              <a:off x="626775" y="9291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5101" y="3362"/>
                  </a:moveTo>
                  <a:lnTo>
                    <a:pt x="15101" y="17731"/>
                  </a:lnTo>
                  <a:lnTo>
                    <a:pt x="15101" y="17731"/>
                  </a:lnTo>
                  <a:lnTo>
                    <a:pt x="15077" y="17877"/>
                  </a:lnTo>
                  <a:lnTo>
                    <a:pt x="15028" y="18024"/>
                  </a:lnTo>
                  <a:lnTo>
                    <a:pt x="14979" y="18145"/>
                  </a:lnTo>
                  <a:lnTo>
                    <a:pt x="14882" y="18267"/>
                  </a:lnTo>
                  <a:lnTo>
                    <a:pt x="14760" y="18365"/>
                  </a:lnTo>
                  <a:lnTo>
                    <a:pt x="14614" y="18438"/>
                  </a:lnTo>
                  <a:lnTo>
                    <a:pt x="14468" y="18486"/>
                  </a:lnTo>
                  <a:lnTo>
                    <a:pt x="14322" y="18511"/>
                  </a:lnTo>
                  <a:lnTo>
                    <a:pt x="780" y="18511"/>
                  </a:lnTo>
                  <a:lnTo>
                    <a:pt x="780" y="18511"/>
                  </a:lnTo>
                  <a:lnTo>
                    <a:pt x="634" y="18486"/>
                  </a:lnTo>
                  <a:lnTo>
                    <a:pt x="488" y="18438"/>
                  </a:lnTo>
                  <a:lnTo>
                    <a:pt x="342" y="18365"/>
                  </a:lnTo>
                  <a:lnTo>
                    <a:pt x="220" y="18267"/>
                  </a:lnTo>
                  <a:lnTo>
                    <a:pt x="123" y="18145"/>
                  </a:lnTo>
                  <a:lnTo>
                    <a:pt x="74" y="18024"/>
                  </a:lnTo>
                  <a:lnTo>
                    <a:pt x="25" y="17877"/>
                  </a:lnTo>
                  <a:lnTo>
                    <a:pt x="1" y="17731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5" y="610"/>
                  </a:lnTo>
                  <a:lnTo>
                    <a:pt x="74" y="464"/>
                  </a:lnTo>
                  <a:lnTo>
                    <a:pt x="123" y="342"/>
                  </a:lnTo>
                  <a:lnTo>
                    <a:pt x="220" y="220"/>
                  </a:lnTo>
                  <a:lnTo>
                    <a:pt x="342" y="123"/>
                  </a:lnTo>
                  <a:lnTo>
                    <a:pt x="488" y="50"/>
                  </a:lnTo>
                  <a:lnTo>
                    <a:pt x="634" y="1"/>
                  </a:lnTo>
                  <a:lnTo>
                    <a:pt x="780" y="1"/>
                  </a:lnTo>
                  <a:lnTo>
                    <a:pt x="1174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48"/>
            <p:cNvSpPr/>
            <p:nvPr/>
          </p:nvSpPr>
          <p:spPr>
            <a:xfrm>
              <a:off x="688900" y="1256150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5358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48"/>
            <p:cNvSpPr/>
            <p:nvPr/>
          </p:nvSpPr>
          <p:spPr>
            <a:xfrm>
              <a:off x="688900" y="1201350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48"/>
            <p:cNvSpPr/>
            <p:nvPr/>
          </p:nvSpPr>
          <p:spPr>
            <a:xfrm>
              <a:off x="688900" y="1145950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48"/>
            <p:cNvSpPr/>
            <p:nvPr/>
          </p:nvSpPr>
          <p:spPr>
            <a:xfrm>
              <a:off x="688900" y="10905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48"/>
            <p:cNvSpPr/>
            <p:nvPr/>
          </p:nvSpPr>
          <p:spPr>
            <a:xfrm>
              <a:off x="920250" y="929175"/>
              <a:ext cx="84050" cy="84050"/>
            </a:xfrm>
            <a:custGeom>
              <a:avLst/>
              <a:gdLst/>
              <a:ahLst/>
              <a:cxnLst/>
              <a:rect l="l" t="t" r="r" b="b"/>
              <a:pathLst>
                <a:path w="3362" h="3362" fill="none" extrusionOk="0">
                  <a:moveTo>
                    <a:pt x="1" y="2582"/>
                  </a:moveTo>
                  <a:lnTo>
                    <a:pt x="1" y="1"/>
                  </a:lnTo>
                  <a:lnTo>
                    <a:pt x="3362" y="3362"/>
                  </a:lnTo>
                  <a:lnTo>
                    <a:pt x="780" y="3362"/>
                  </a:lnTo>
                  <a:lnTo>
                    <a:pt x="780" y="3362"/>
                  </a:lnTo>
                  <a:lnTo>
                    <a:pt x="610" y="3337"/>
                  </a:lnTo>
                  <a:lnTo>
                    <a:pt x="464" y="3289"/>
                  </a:lnTo>
                  <a:lnTo>
                    <a:pt x="342" y="3216"/>
                  </a:lnTo>
                  <a:lnTo>
                    <a:pt x="220" y="3118"/>
                  </a:lnTo>
                  <a:lnTo>
                    <a:pt x="123" y="3021"/>
                  </a:lnTo>
                  <a:lnTo>
                    <a:pt x="50" y="2875"/>
                  </a:lnTo>
                  <a:lnTo>
                    <a:pt x="1" y="2729"/>
                  </a:lnTo>
                  <a:lnTo>
                    <a:pt x="1" y="2582"/>
                  </a:lnTo>
                  <a:lnTo>
                    <a:pt x="1" y="258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2" name="Google Shape;822;p48"/>
          <p:cNvGrpSpPr/>
          <p:nvPr/>
        </p:nvGrpSpPr>
        <p:grpSpPr>
          <a:xfrm>
            <a:off x="1478190" y="969656"/>
            <a:ext cx="349060" cy="298882"/>
            <a:chOff x="1934025" y="1001650"/>
            <a:chExt cx="415300" cy="355600"/>
          </a:xfrm>
        </p:grpSpPr>
        <p:sp>
          <p:nvSpPr>
            <p:cNvPr id="823" name="Google Shape;823;p48"/>
            <p:cNvSpPr/>
            <p:nvPr/>
          </p:nvSpPr>
          <p:spPr>
            <a:xfrm>
              <a:off x="1934025" y="1303650"/>
              <a:ext cx="207650" cy="53600"/>
            </a:xfrm>
            <a:custGeom>
              <a:avLst/>
              <a:gdLst/>
              <a:ahLst/>
              <a:cxnLst/>
              <a:rect l="l" t="t" r="r" b="b"/>
              <a:pathLst>
                <a:path w="8306" h="2144" fill="none" extrusionOk="0">
                  <a:moveTo>
                    <a:pt x="1" y="0"/>
                  </a:moveTo>
                  <a:lnTo>
                    <a:pt x="1" y="487"/>
                  </a:lnTo>
                  <a:lnTo>
                    <a:pt x="1" y="487"/>
                  </a:lnTo>
                  <a:lnTo>
                    <a:pt x="25" y="633"/>
                  </a:lnTo>
                  <a:lnTo>
                    <a:pt x="74" y="755"/>
                  </a:lnTo>
                  <a:lnTo>
                    <a:pt x="147" y="853"/>
                  </a:lnTo>
                  <a:lnTo>
                    <a:pt x="245" y="950"/>
                  </a:lnTo>
                  <a:lnTo>
                    <a:pt x="245" y="950"/>
                  </a:lnTo>
                  <a:lnTo>
                    <a:pt x="391" y="1023"/>
                  </a:lnTo>
                  <a:lnTo>
                    <a:pt x="561" y="1047"/>
                  </a:lnTo>
                  <a:lnTo>
                    <a:pt x="561" y="1047"/>
                  </a:lnTo>
                  <a:lnTo>
                    <a:pt x="732" y="1023"/>
                  </a:lnTo>
                  <a:lnTo>
                    <a:pt x="732" y="1023"/>
                  </a:lnTo>
                  <a:lnTo>
                    <a:pt x="1292" y="853"/>
                  </a:lnTo>
                  <a:lnTo>
                    <a:pt x="1657" y="780"/>
                  </a:lnTo>
                  <a:lnTo>
                    <a:pt x="2071" y="682"/>
                  </a:lnTo>
                  <a:lnTo>
                    <a:pt x="2534" y="609"/>
                  </a:lnTo>
                  <a:lnTo>
                    <a:pt x="3021" y="560"/>
                  </a:lnTo>
                  <a:lnTo>
                    <a:pt x="3581" y="512"/>
                  </a:lnTo>
                  <a:lnTo>
                    <a:pt x="4166" y="487"/>
                  </a:lnTo>
                  <a:lnTo>
                    <a:pt x="4166" y="487"/>
                  </a:lnTo>
                  <a:lnTo>
                    <a:pt x="4604" y="512"/>
                  </a:lnTo>
                  <a:lnTo>
                    <a:pt x="5018" y="536"/>
                  </a:lnTo>
                  <a:lnTo>
                    <a:pt x="5408" y="609"/>
                  </a:lnTo>
                  <a:lnTo>
                    <a:pt x="5773" y="682"/>
                  </a:lnTo>
                  <a:lnTo>
                    <a:pt x="6114" y="780"/>
                  </a:lnTo>
                  <a:lnTo>
                    <a:pt x="6431" y="877"/>
                  </a:lnTo>
                  <a:lnTo>
                    <a:pt x="6699" y="999"/>
                  </a:lnTo>
                  <a:lnTo>
                    <a:pt x="6966" y="1120"/>
                  </a:lnTo>
                  <a:lnTo>
                    <a:pt x="7186" y="1242"/>
                  </a:lnTo>
                  <a:lnTo>
                    <a:pt x="7405" y="1388"/>
                  </a:lnTo>
                  <a:lnTo>
                    <a:pt x="7770" y="1656"/>
                  </a:lnTo>
                  <a:lnTo>
                    <a:pt x="8062" y="1924"/>
                  </a:lnTo>
                  <a:lnTo>
                    <a:pt x="8306" y="214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48"/>
            <p:cNvSpPr/>
            <p:nvPr/>
          </p:nvSpPr>
          <p:spPr>
            <a:xfrm>
              <a:off x="2141650" y="1303650"/>
              <a:ext cx="207675" cy="53600"/>
            </a:xfrm>
            <a:custGeom>
              <a:avLst/>
              <a:gdLst/>
              <a:ahLst/>
              <a:cxnLst/>
              <a:rect l="l" t="t" r="r" b="b"/>
              <a:pathLst>
                <a:path w="8307" h="2144" fill="none" extrusionOk="0">
                  <a:moveTo>
                    <a:pt x="1" y="2143"/>
                  </a:moveTo>
                  <a:lnTo>
                    <a:pt x="1" y="2143"/>
                  </a:lnTo>
                  <a:lnTo>
                    <a:pt x="245" y="1924"/>
                  </a:lnTo>
                  <a:lnTo>
                    <a:pt x="537" y="1656"/>
                  </a:lnTo>
                  <a:lnTo>
                    <a:pt x="902" y="1388"/>
                  </a:lnTo>
                  <a:lnTo>
                    <a:pt x="1121" y="1242"/>
                  </a:lnTo>
                  <a:lnTo>
                    <a:pt x="1341" y="1120"/>
                  </a:lnTo>
                  <a:lnTo>
                    <a:pt x="1608" y="999"/>
                  </a:lnTo>
                  <a:lnTo>
                    <a:pt x="1876" y="877"/>
                  </a:lnTo>
                  <a:lnTo>
                    <a:pt x="2193" y="780"/>
                  </a:lnTo>
                  <a:lnTo>
                    <a:pt x="2534" y="682"/>
                  </a:lnTo>
                  <a:lnTo>
                    <a:pt x="2899" y="609"/>
                  </a:lnTo>
                  <a:lnTo>
                    <a:pt x="3289" y="536"/>
                  </a:lnTo>
                  <a:lnTo>
                    <a:pt x="3703" y="512"/>
                  </a:lnTo>
                  <a:lnTo>
                    <a:pt x="4141" y="487"/>
                  </a:lnTo>
                  <a:lnTo>
                    <a:pt x="4141" y="487"/>
                  </a:lnTo>
                  <a:lnTo>
                    <a:pt x="4726" y="512"/>
                  </a:lnTo>
                  <a:lnTo>
                    <a:pt x="5286" y="560"/>
                  </a:lnTo>
                  <a:lnTo>
                    <a:pt x="5773" y="609"/>
                  </a:lnTo>
                  <a:lnTo>
                    <a:pt x="6236" y="682"/>
                  </a:lnTo>
                  <a:lnTo>
                    <a:pt x="6650" y="780"/>
                  </a:lnTo>
                  <a:lnTo>
                    <a:pt x="7015" y="853"/>
                  </a:lnTo>
                  <a:lnTo>
                    <a:pt x="7575" y="1023"/>
                  </a:lnTo>
                  <a:lnTo>
                    <a:pt x="7575" y="1023"/>
                  </a:lnTo>
                  <a:lnTo>
                    <a:pt x="7746" y="1047"/>
                  </a:lnTo>
                  <a:lnTo>
                    <a:pt x="7746" y="1047"/>
                  </a:lnTo>
                  <a:lnTo>
                    <a:pt x="7916" y="1023"/>
                  </a:lnTo>
                  <a:lnTo>
                    <a:pt x="8062" y="950"/>
                  </a:lnTo>
                  <a:lnTo>
                    <a:pt x="8062" y="950"/>
                  </a:lnTo>
                  <a:lnTo>
                    <a:pt x="8160" y="853"/>
                  </a:lnTo>
                  <a:lnTo>
                    <a:pt x="8233" y="755"/>
                  </a:lnTo>
                  <a:lnTo>
                    <a:pt x="8282" y="633"/>
                  </a:lnTo>
                  <a:lnTo>
                    <a:pt x="8306" y="487"/>
                  </a:lnTo>
                  <a:lnTo>
                    <a:pt x="8306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48"/>
            <p:cNvSpPr/>
            <p:nvPr/>
          </p:nvSpPr>
          <p:spPr>
            <a:xfrm>
              <a:off x="1934025" y="1001650"/>
              <a:ext cx="207650" cy="331250"/>
            </a:xfrm>
            <a:custGeom>
              <a:avLst/>
              <a:gdLst/>
              <a:ahLst/>
              <a:cxnLst/>
              <a:rect l="l" t="t" r="r" b="b"/>
              <a:pathLst>
                <a:path w="8306" h="13250" fill="none" extrusionOk="0">
                  <a:moveTo>
                    <a:pt x="8306" y="2192"/>
                  </a:moveTo>
                  <a:lnTo>
                    <a:pt x="8306" y="13249"/>
                  </a:lnTo>
                  <a:lnTo>
                    <a:pt x="8306" y="13249"/>
                  </a:lnTo>
                  <a:lnTo>
                    <a:pt x="8062" y="13030"/>
                  </a:lnTo>
                  <a:lnTo>
                    <a:pt x="7770" y="12762"/>
                  </a:lnTo>
                  <a:lnTo>
                    <a:pt x="7405" y="12494"/>
                  </a:lnTo>
                  <a:lnTo>
                    <a:pt x="7186" y="12348"/>
                  </a:lnTo>
                  <a:lnTo>
                    <a:pt x="6966" y="12226"/>
                  </a:lnTo>
                  <a:lnTo>
                    <a:pt x="6699" y="12105"/>
                  </a:lnTo>
                  <a:lnTo>
                    <a:pt x="6431" y="11983"/>
                  </a:lnTo>
                  <a:lnTo>
                    <a:pt x="6114" y="11885"/>
                  </a:lnTo>
                  <a:lnTo>
                    <a:pt x="5773" y="11788"/>
                  </a:lnTo>
                  <a:lnTo>
                    <a:pt x="5408" y="11715"/>
                  </a:lnTo>
                  <a:lnTo>
                    <a:pt x="5018" y="11642"/>
                  </a:lnTo>
                  <a:lnTo>
                    <a:pt x="4604" y="11617"/>
                  </a:lnTo>
                  <a:lnTo>
                    <a:pt x="4166" y="11593"/>
                  </a:lnTo>
                  <a:lnTo>
                    <a:pt x="4166" y="11593"/>
                  </a:lnTo>
                  <a:lnTo>
                    <a:pt x="3581" y="11617"/>
                  </a:lnTo>
                  <a:lnTo>
                    <a:pt x="3021" y="11666"/>
                  </a:lnTo>
                  <a:lnTo>
                    <a:pt x="2534" y="11715"/>
                  </a:lnTo>
                  <a:lnTo>
                    <a:pt x="2071" y="11788"/>
                  </a:lnTo>
                  <a:lnTo>
                    <a:pt x="1657" y="11885"/>
                  </a:lnTo>
                  <a:lnTo>
                    <a:pt x="1292" y="11958"/>
                  </a:lnTo>
                  <a:lnTo>
                    <a:pt x="732" y="12129"/>
                  </a:lnTo>
                  <a:lnTo>
                    <a:pt x="732" y="12129"/>
                  </a:lnTo>
                  <a:lnTo>
                    <a:pt x="561" y="12153"/>
                  </a:lnTo>
                  <a:lnTo>
                    <a:pt x="561" y="12153"/>
                  </a:lnTo>
                  <a:lnTo>
                    <a:pt x="391" y="12129"/>
                  </a:lnTo>
                  <a:lnTo>
                    <a:pt x="245" y="12056"/>
                  </a:lnTo>
                  <a:lnTo>
                    <a:pt x="245" y="12056"/>
                  </a:lnTo>
                  <a:lnTo>
                    <a:pt x="147" y="11958"/>
                  </a:lnTo>
                  <a:lnTo>
                    <a:pt x="74" y="11861"/>
                  </a:lnTo>
                  <a:lnTo>
                    <a:pt x="25" y="11739"/>
                  </a:lnTo>
                  <a:lnTo>
                    <a:pt x="1" y="11593"/>
                  </a:lnTo>
                  <a:lnTo>
                    <a:pt x="1" y="1656"/>
                  </a:lnTo>
                  <a:lnTo>
                    <a:pt x="1" y="1656"/>
                  </a:lnTo>
                  <a:lnTo>
                    <a:pt x="25" y="1534"/>
                  </a:lnTo>
                  <a:lnTo>
                    <a:pt x="50" y="1437"/>
                  </a:lnTo>
                  <a:lnTo>
                    <a:pt x="123" y="1315"/>
                  </a:lnTo>
                  <a:lnTo>
                    <a:pt x="196" y="1242"/>
                  </a:lnTo>
                  <a:lnTo>
                    <a:pt x="196" y="1242"/>
                  </a:lnTo>
                  <a:lnTo>
                    <a:pt x="342" y="1120"/>
                  </a:lnTo>
                  <a:lnTo>
                    <a:pt x="512" y="974"/>
                  </a:lnTo>
                  <a:lnTo>
                    <a:pt x="926" y="755"/>
                  </a:lnTo>
                  <a:lnTo>
                    <a:pt x="1389" y="536"/>
                  </a:lnTo>
                  <a:lnTo>
                    <a:pt x="1901" y="341"/>
                  </a:lnTo>
                  <a:lnTo>
                    <a:pt x="2461" y="195"/>
                  </a:lnTo>
                  <a:lnTo>
                    <a:pt x="3021" y="73"/>
                  </a:lnTo>
                  <a:lnTo>
                    <a:pt x="3581" y="24"/>
                  </a:lnTo>
                  <a:lnTo>
                    <a:pt x="4166" y="0"/>
                  </a:lnTo>
                  <a:lnTo>
                    <a:pt x="4166" y="0"/>
                  </a:lnTo>
                  <a:lnTo>
                    <a:pt x="4531" y="0"/>
                  </a:lnTo>
                  <a:lnTo>
                    <a:pt x="4872" y="49"/>
                  </a:lnTo>
                  <a:lnTo>
                    <a:pt x="5213" y="98"/>
                  </a:lnTo>
                  <a:lnTo>
                    <a:pt x="5530" y="171"/>
                  </a:lnTo>
                  <a:lnTo>
                    <a:pt x="5822" y="268"/>
                  </a:lnTo>
                  <a:lnTo>
                    <a:pt x="6114" y="365"/>
                  </a:lnTo>
                  <a:lnTo>
                    <a:pt x="6358" y="487"/>
                  </a:lnTo>
                  <a:lnTo>
                    <a:pt x="6626" y="609"/>
                  </a:lnTo>
                  <a:lnTo>
                    <a:pt x="7064" y="901"/>
                  </a:lnTo>
                  <a:lnTo>
                    <a:pt x="7429" y="1169"/>
                  </a:lnTo>
                  <a:lnTo>
                    <a:pt x="7746" y="1437"/>
                  </a:lnTo>
                  <a:lnTo>
                    <a:pt x="8014" y="1681"/>
                  </a:lnTo>
                  <a:lnTo>
                    <a:pt x="8014" y="1681"/>
                  </a:lnTo>
                  <a:lnTo>
                    <a:pt x="8136" y="1802"/>
                  </a:lnTo>
                  <a:lnTo>
                    <a:pt x="8136" y="1802"/>
                  </a:lnTo>
                  <a:lnTo>
                    <a:pt x="8209" y="1875"/>
                  </a:lnTo>
                  <a:lnTo>
                    <a:pt x="8257" y="1973"/>
                  </a:lnTo>
                  <a:lnTo>
                    <a:pt x="8306" y="2095"/>
                  </a:lnTo>
                  <a:lnTo>
                    <a:pt x="8306" y="2192"/>
                  </a:lnTo>
                  <a:lnTo>
                    <a:pt x="8306" y="219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" name="Google Shape;826;p48"/>
            <p:cNvSpPr/>
            <p:nvPr/>
          </p:nvSpPr>
          <p:spPr>
            <a:xfrm>
              <a:off x="2141650" y="1001650"/>
              <a:ext cx="207675" cy="331250"/>
            </a:xfrm>
            <a:custGeom>
              <a:avLst/>
              <a:gdLst/>
              <a:ahLst/>
              <a:cxnLst/>
              <a:rect l="l" t="t" r="r" b="b"/>
              <a:pathLst>
                <a:path w="8307" h="13250" fill="none" extrusionOk="0">
                  <a:moveTo>
                    <a:pt x="1" y="2192"/>
                  </a:moveTo>
                  <a:lnTo>
                    <a:pt x="1" y="13249"/>
                  </a:lnTo>
                  <a:lnTo>
                    <a:pt x="1" y="13249"/>
                  </a:lnTo>
                  <a:lnTo>
                    <a:pt x="245" y="13030"/>
                  </a:lnTo>
                  <a:lnTo>
                    <a:pt x="537" y="12762"/>
                  </a:lnTo>
                  <a:lnTo>
                    <a:pt x="902" y="12494"/>
                  </a:lnTo>
                  <a:lnTo>
                    <a:pt x="1121" y="12348"/>
                  </a:lnTo>
                  <a:lnTo>
                    <a:pt x="1341" y="12226"/>
                  </a:lnTo>
                  <a:lnTo>
                    <a:pt x="1608" y="12105"/>
                  </a:lnTo>
                  <a:lnTo>
                    <a:pt x="1876" y="11983"/>
                  </a:lnTo>
                  <a:lnTo>
                    <a:pt x="2193" y="11885"/>
                  </a:lnTo>
                  <a:lnTo>
                    <a:pt x="2534" y="11788"/>
                  </a:lnTo>
                  <a:lnTo>
                    <a:pt x="2899" y="11715"/>
                  </a:lnTo>
                  <a:lnTo>
                    <a:pt x="3289" y="11642"/>
                  </a:lnTo>
                  <a:lnTo>
                    <a:pt x="3703" y="11617"/>
                  </a:lnTo>
                  <a:lnTo>
                    <a:pt x="4141" y="11593"/>
                  </a:lnTo>
                  <a:lnTo>
                    <a:pt x="4141" y="11593"/>
                  </a:lnTo>
                  <a:lnTo>
                    <a:pt x="4726" y="11617"/>
                  </a:lnTo>
                  <a:lnTo>
                    <a:pt x="5286" y="11666"/>
                  </a:lnTo>
                  <a:lnTo>
                    <a:pt x="5773" y="11715"/>
                  </a:lnTo>
                  <a:lnTo>
                    <a:pt x="6236" y="11788"/>
                  </a:lnTo>
                  <a:lnTo>
                    <a:pt x="6650" y="11885"/>
                  </a:lnTo>
                  <a:lnTo>
                    <a:pt x="7015" y="11958"/>
                  </a:lnTo>
                  <a:lnTo>
                    <a:pt x="7575" y="12129"/>
                  </a:lnTo>
                  <a:lnTo>
                    <a:pt x="7575" y="12129"/>
                  </a:lnTo>
                  <a:lnTo>
                    <a:pt x="7746" y="12153"/>
                  </a:lnTo>
                  <a:lnTo>
                    <a:pt x="7746" y="12153"/>
                  </a:lnTo>
                  <a:lnTo>
                    <a:pt x="7916" y="12129"/>
                  </a:lnTo>
                  <a:lnTo>
                    <a:pt x="8062" y="12056"/>
                  </a:lnTo>
                  <a:lnTo>
                    <a:pt x="8062" y="12056"/>
                  </a:lnTo>
                  <a:lnTo>
                    <a:pt x="8160" y="11958"/>
                  </a:lnTo>
                  <a:lnTo>
                    <a:pt x="8233" y="11861"/>
                  </a:lnTo>
                  <a:lnTo>
                    <a:pt x="8282" y="11739"/>
                  </a:lnTo>
                  <a:lnTo>
                    <a:pt x="8306" y="11593"/>
                  </a:lnTo>
                  <a:lnTo>
                    <a:pt x="8306" y="1656"/>
                  </a:lnTo>
                  <a:lnTo>
                    <a:pt x="8306" y="1656"/>
                  </a:lnTo>
                  <a:lnTo>
                    <a:pt x="8282" y="1534"/>
                  </a:lnTo>
                  <a:lnTo>
                    <a:pt x="8257" y="1437"/>
                  </a:lnTo>
                  <a:lnTo>
                    <a:pt x="8184" y="1315"/>
                  </a:lnTo>
                  <a:lnTo>
                    <a:pt x="8111" y="1242"/>
                  </a:lnTo>
                  <a:lnTo>
                    <a:pt x="8111" y="1242"/>
                  </a:lnTo>
                  <a:lnTo>
                    <a:pt x="7965" y="1120"/>
                  </a:lnTo>
                  <a:lnTo>
                    <a:pt x="7795" y="974"/>
                  </a:lnTo>
                  <a:lnTo>
                    <a:pt x="7381" y="755"/>
                  </a:lnTo>
                  <a:lnTo>
                    <a:pt x="6918" y="536"/>
                  </a:lnTo>
                  <a:lnTo>
                    <a:pt x="6406" y="341"/>
                  </a:lnTo>
                  <a:lnTo>
                    <a:pt x="5846" y="195"/>
                  </a:lnTo>
                  <a:lnTo>
                    <a:pt x="5286" y="73"/>
                  </a:lnTo>
                  <a:lnTo>
                    <a:pt x="4726" y="24"/>
                  </a:lnTo>
                  <a:lnTo>
                    <a:pt x="4141" y="0"/>
                  </a:lnTo>
                  <a:lnTo>
                    <a:pt x="4141" y="0"/>
                  </a:lnTo>
                  <a:lnTo>
                    <a:pt x="3776" y="0"/>
                  </a:lnTo>
                  <a:lnTo>
                    <a:pt x="3435" y="49"/>
                  </a:lnTo>
                  <a:lnTo>
                    <a:pt x="3094" y="98"/>
                  </a:lnTo>
                  <a:lnTo>
                    <a:pt x="2777" y="171"/>
                  </a:lnTo>
                  <a:lnTo>
                    <a:pt x="2485" y="268"/>
                  </a:lnTo>
                  <a:lnTo>
                    <a:pt x="2193" y="365"/>
                  </a:lnTo>
                  <a:lnTo>
                    <a:pt x="1949" y="487"/>
                  </a:lnTo>
                  <a:lnTo>
                    <a:pt x="1681" y="609"/>
                  </a:lnTo>
                  <a:lnTo>
                    <a:pt x="1243" y="901"/>
                  </a:lnTo>
                  <a:lnTo>
                    <a:pt x="878" y="1169"/>
                  </a:lnTo>
                  <a:lnTo>
                    <a:pt x="561" y="1437"/>
                  </a:lnTo>
                  <a:lnTo>
                    <a:pt x="293" y="1681"/>
                  </a:lnTo>
                  <a:lnTo>
                    <a:pt x="293" y="1681"/>
                  </a:lnTo>
                  <a:lnTo>
                    <a:pt x="171" y="1802"/>
                  </a:lnTo>
                  <a:lnTo>
                    <a:pt x="171" y="1802"/>
                  </a:lnTo>
                  <a:lnTo>
                    <a:pt x="98" y="1875"/>
                  </a:lnTo>
                  <a:lnTo>
                    <a:pt x="50" y="1973"/>
                  </a:lnTo>
                  <a:lnTo>
                    <a:pt x="1" y="2095"/>
                  </a:lnTo>
                  <a:lnTo>
                    <a:pt x="1" y="2192"/>
                  </a:lnTo>
                  <a:lnTo>
                    <a:pt x="1" y="219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27" name="Google Shape;827;p48"/>
          <p:cNvSpPr/>
          <p:nvPr/>
        </p:nvSpPr>
        <p:spPr>
          <a:xfrm>
            <a:off x="2042249" y="944598"/>
            <a:ext cx="351077" cy="349039"/>
          </a:xfrm>
          <a:custGeom>
            <a:avLst/>
            <a:gdLst/>
            <a:ahLst/>
            <a:cxnLst/>
            <a:rect l="l" t="t" r="r" b="b"/>
            <a:pathLst>
              <a:path w="16708" h="16611" fill="none" extrusionOk="0">
                <a:moveTo>
                  <a:pt x="414" y="8842"/>
                </a:moveTo>
                <a:lnTo>
                  <a:pt x="8403" y="1048"/>
                </a:lnTo>
                <a:lnTo>
                  <a:pt x="8403" y="1048"/>
                </a:lnTo>
                <a:lnTo>
                  <a:pt x="8500" y="951"/>
                </a:lnTo>
                <a:lnTo>
                  <a:pt x="8597" y="829"/>
                </a:lnTo>
                <a:lnTo>
                  <a:pt x="8865" y="658"/>
                </a:lnTo>
                <a:lnTo>
                  <a:pt x="9158" y="488"/>
                </a:lnTo>
                <a:lnTo>
                  <a:pt x="9450" y="317"/>
                </a:lnTo>
                <a:lnTo>
                  <a:pt x="9450" y="317"/>
                </a:lnTo>
                <a:lnTo>
                  <a:pt x="9839" y="171"/>
                </a:lnTo>
                <a:lnTo>
                  <a:pt x="10180" y="74"/>
                </a:lnTo>
                <a:lnTo>
                  <a:pt x="10497" y="25"/>
                </a:lnTo>
                <a:lnTo>
                  <a:pt x="10814" y="1"/>
                </a:lnTo>
                <a:lnTo>
                  <a:pt x="15344" y="1"/>
                </a:lnTo>
                <a:lnTo>
                  <a:pt x="15344" y="1"/>
                </a:lnTo>
                <a:lnTo>
                  <a:pt x="15465" y="1"/>
                </a:lnTo>
                <a:lnTo>
                  <a:pt x="15587" y="49"/>
                </a:lnTo>
                <a:lnTo>
                  <a:pt x="15855" y="122"/>
                </a:lnTo>
                <a:lnTo>
                  <a:pt x="16099" y="269"/>
                </a:lnTo>
                <a:lnTo>
                  <a:pt x="16294" y="415"/>
                </a:lnTo>
                <a:lnTo>
                  <a:pt x="16294" y="415"/>
                </a:lnTo>
                <a:lnTo>
                  <a:pt x="16391" y="537"/>
                </a:lnTo>
                <a:lnTo>
                  <a:pt x="16488" y="658"/>
                </a:lnTo>
                <a:lnTo>
                  <a:pt x="16561" y="780"/>
                </a:lnTo>
                <a:lnTo>
                  <a:pt x="16610" y="902"/>
                </a:lnTo>
                <a:lnTo>
                  <a:pt x="16659" y="1048"/>
                </a:lnTo>
                <a:lnTo>
                  <a:pt x="16683" y="1170"/>
                </a:lnTo>
                <a:lnTo>
                  <a:pt x="16708" y="1486"/>
                </a:lnTo>
                <a:lnTo>
                  <a:pt x="16708" y="5992"/>
                </a:lnTo>
                <a:lnTo>
                  <a:pt x="16708" y="5992"/>
                </a:lnTo>
                <a:lnTo>
                  <a:pt x="16683" y="6309"/>
                </a:lnTo>
                <a:lnTo>
                  <a:pt x="16635" y="6625"/>
                </a:lnTo>
                <a:lnTo>
                  <a:pt x="16537" y="6942"/>
                </a:lnTo>
                <a:lnTo>
                  <a:pt x="16391" y="7258"/>
                </a:lnTo>
                <a:lnTo>
                  <a:pt x="16391" y="7258"/>
                </a:lnTo>
                <a:lnTo>
                  <a:pt x="16342" y="7453"/>
                </a:lnTo>
                <a:lnTo>
                  <a:pt x="16294" y="7624"/>
                </a:lnTo>
                <a:lnTo>
                  <a:pt x="16196" y="7770"/>
                </a:lnTo>
                <a:lnTo>
                  <a:pt x="16123" y="7916"/>
                </a:lnTo>
                <a:lnTo>
                  <a:pt x="15928" y="8160"/>
                </a:lnTo>
                <a:lnTo>
                  <a:pt x="15758" y="8403"/>
                </a:lnTo>
                <a:lnTo>
                  <a:pt x="7891" y="16197"/>
                </a:lnTo>
                <a:lnTo>
                  <a:pt x="7891" y="16197"/>
                </a:lnTo>
                <a:lnTo>
                  <a:pt x="7794" y="16294"/>
                </a:lnTo>
                <a:lnTo>
                  <a:pt x="7696" y="16392"/>
                </a:lnTo>
                <a:lnTo>
                  <a:pt x="7574" y="16465"/>
                </a:lnTo>
                <a:lnTo>
                  <a:pt x="7453" y="16513"/>
                </a:lnTo>
                <a:lnTo>
                  <a:pt x="7185" y="16586"/>
                </a:lnTo>
                <a:lnTo>
                  <a:pt x="6941" y="16611"/>
                </a:lnTo>
                <a:lnTo>
                  <a:pt x="6941" y="16611"/>
                </a:lnTo>
                <a:lnTo>
                  <a:pt x="6649" y="16586"/>
                </a:lnTo>
                <a:lnTo>
                  <a:pt x="6503" y="16562"/>
                </a:lnTo>
                <a:lnTo>
                  <a:pt x="6381" y="16513"/>
                </a:lnTo>
                <a:lnTo>
                  <a:pt x="6235" y="16465"/>
                </a:lnTo>
                <a:lnTo>
                  <a:pt x="6113" y="16392"/>
                </a:lnTo>
                <a:lnTo>
                  <a:pt x="5991" y="16294"/>
                </a:lnTo>
                <a:lnTo>
                  <a:pt x="5894" y="16197"/>
                </a:lnTo>
                <a:lnTo>
                  <a:pt x="414" y="10839"/>
                </a:lnTo>
                <a:lnTo>
                  <a:pt x="414" y="10839"/>
                </a:lnTo>
                <a:lnTo>
                  <a:pt x="268" y="10595"/>
                </a:lnTo>
                <a:lnTo>
                  <a:pt x="122" y="10352"/>
                </a:lnTo>
                <a:lnTo>
                  <a:pt x="24" y="10108"/>
                </a:lnTo>
                <a:lnTo>
                  <a:pt x="0" y="10011"/>
                </a:lnTo>
                <a:lnTo>
                  <a:pt x="0" y="9889"/>
                </a:lnTo>
                <a:lnTo>
                  <a:pt x="0" y="9889"/>
                </a:lnTo>
                <a:lnTo>
                  <a:pt x="0" y="9718"/>
                </a:lnTo>
                <a:lnTo>
                  <a:pt x="24" y="9597"/>
                </a:lnTo>
                <a:lnTo>
                  <a:pt x="122" y="9329"/>
                </a:lnTo>
                <a:lnTo>
                  <a:pt x="268" y="9061"/>
                </a:lnTo>
                <a:lnTo>
                  <a:pt x="414" y="8842"/>
                </a:lnTo>
                <a:lnTo>
                  <a:pt x="414" y="8842"/>
                </a:lnTo>
                <a:close/>
                <a:moveTo>
                  <a:pt x="12519" y="4190"/>
                </a:moveTo>
                <a:lnTo>
                  <a:pt x="12519" y="4190"/>
                </a:lnTo>
                <a:lnTo>
                  <a:pt x="12689" y="4336"/>
                </a:lnTo>
                <a:lnTo>
                  <a:pt x="12859" y="4433"/>
                </a:lnTo>
                <a:lnTo>
                  <a:pt x="13030" y="4482"/>
                </a:lnTo>
                <a:lnTo>
                  <a:pt x="13249" y="4482"/>
                </a:lnTo>
                <a:lnTo>
                  <a:pt x="13249" y="4482"/>
                </a:lnTo>
                <a:lnTo>
                  <a:pt x="13444" y="4482"/>
                </a:lnTo>
                <a:lnTo>
                  <a:pt x="13615" y="4433"/>
                </a:lnTo>
                <a:lnTo>
                  <a:pt x="13761" y="4336"/>
                </a:lnTo>
                <a:lnTo>
                  <a:pt x="13882" y="4190"/>
                </a:lnTo>
                <a:lnTo>
                  <a:pt x="13882" y="4190"/>
                </a:lnTo>
                <a:lnTo>
                  <a:pt x="14029" y="4044"/>
                </a:lnTo>
                <a:lnTo>
                  <a:pt x="14102" y="3873"/>
                </a:lnTo>
                <a:lnTo>
                  <a:pt x="14150" y="3727"/>
                </a:lnTo>
                <a:lnTo>
                  <a:pt x="14175" y="3557"/>
                </a:lnTo>
                <a:lnTo>
                  <a:pt x="14175" y="3557"/>
                </a:lnTo>
                <a:lnTo>
                  <a:pt x="14150" y="3362"/>
                </a:lnTo>
                <a:lnTo>
                  <a:pt x="14102" y="3167"/>
                </a:lnTo>
                <a:lnTo>
                  <a:pt x="14029" y="2996"/>
                </a:lnTo>
                <a:lnTo>
                  <a:pt x="13882" y="2850"/>
                </a:lnTo>
                <a:lnTo>
                  <a:pt x="13882" y="2850"/>
                </a:lnTo>
                <a:lnTo>
                  <a:pt x="13761" y="2728"/>
                </a:lnTo>
                <a:lnTo>
                  <a:pt x="13615" y="2655"/>
                </a:lnTo>
                <a:lnTo>
                  <a:pt x="13444" y="2582"/>
                </a:lnTo>
                <a:lnTo>
                  <a:pt x="13249" y="2558"/>
                </a:lnTo>
                <a:lnTo>
                  <a:pt x="13249" y="2558"/>
                </a:lnTo>
                <a:lnTo>
                  <a:pt x="13030" y="2582"/>
                </a:lnTo>
                <a:lnTo>
                  <a:pt x="12859" y="2655"/>
                </a:lnTo>
                <a:lnTo>
                  <a:pt x="12689" y="2728"/>
                </a:lnTo>
                <a:lnTo>
                  <a:pt x="12519" y="2850"/>
                </a:lnTo>
                <a:lnTo>
                  <a:pt x="12519" y="2850"/>
                </a:lnTo>
                <a:lnTo>
                  <a:pt x="12445" y="2996"/>
                </a:lnTo>
                <a:lnTo>
                  <a:pt x="12372" y="3167"/>
                </a:lnTo>
                <a:lnTo>
                  <a:pt x="12324" y="3362"/>
                </a:lnTo>
                <a:lnTo>
                  <a:pt x="12324" y="3557"/>
                </a:lnTo>
                <a:lnTo>
                  <a:pt x="12324" y="3557"/>
                </a:lnTo>
                <a:lnTo>
                  <a:pt x="12324" y="3727"/>
                </a:lnTo>
                <a:lnTo>
                  <a:pt x="12372" y="3873"/>
                </a:lnTo>
                <a:lnTo>
                  <a:pt x="12445" y="4044"/>
                </a:lnTo>
                <a:lnTo>
                  <a:pt x="12519" y="4190"/>
                </a:lnTo>
                <a:lnTo>
                  <a:pt x="12519" y="419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8" name="Google Shape;828;p48"/>
          <p:cNvSpPr/>
          <p:nvPr/>
        </p:nvSpPr>
        <p:spPr>
          <a:xfrm>
            <a:off x="2607759" y="961997"/>
            <a:ext cx="350068" cy="314242"/>
          </a:xfrm>
          <a:custGeom>
            <a:avLst/>
            <a:gdLst/>
            <a:ahLst/>
            <a:cxnLst/>
            <a:rect l="l" t="t" r="r" b="b"/>
            <a:pathLst>
              <a:path w="16660" h="14955" fill="none" extrusionOk="0">
                <a:moveTo>
                  <a:pt x="12373" y="1"/>
                </a:moveTo>
                <a:lnTo>
                  <a:pt x="12373" y="1"/>
                </a:lnTo>
                <a:lnTo>
                  <a:pt x="12032" y="1"/>
                </a:lnTo>
                <a:lnTo>
                  <a:pt x="11691" y="49"/>
                </a:lnTo>
                <a:lnTo>
                  <a:pt x="11350" y="123"/>
                </a:lnTo>
                <a:lnTo>
                  <a:pt x="11033" y="196"/>
                </a:lnTo>
                <a:lnTo>
                  <a:pt x="10716" y="317"/>
                </a:lnTo>
                <a:lnTo>
                  <a:pt x="10424" y="464"/>
                </a:lnTo>
                <a:lnTo>
                  <a:pt x="10132" y="610"/>
                </a:lnTo>
                <a:lnTo>
                  <a:pt x="9864" y="804"/>
                </a:lnTo>
                <a:lnTo>
                  <a:pt x="9620" y="999"/>
                </a:lnTo>
                <a:lnTo>
                  <a:pt x="9377" y="1219"/>
                </a:lnTo>
                <a:lnTo>
                  <a:pt x="9158" y="1462"/>
                </a:lnTo>
                <a:lnTo>
                  <a:pt x="8939" y="1706"/>
                </a:lnTo>
                <a:lnTo>
                  <a:pt x="8768" y="1974"/>
                </a:lnTo>
                <a:lnTo>
                  <a:pt x="8598" y="2266"/>
                </a:lnTo>
                <a:lnTo>
                  <a:pt x="8451" y="2558"/>
                </a:lnTo>
                <a:lnTo>
                  <a:pt x="8330" y="2850"/>
                </a:lnTo>
                <a:lnTo>
                  <a:pt x="8330" y="2850"/>
                </a:lnTo>
                <a:lnTo>
                  <a:pt x="8208" y="2558"/>
                </a:lnTo>
                <a:lnTo>
                  <a:pt x="8062" y="2266"/>
                </a:lnTo>
                <a:lnTo>
                  <a:pt x="7891" y="1974"/>
                </a:lnTo>
                <a:lnTo>
                  <a:pt x="7721" y="1706"/>
                </a:lnTo>
                <a:lnTo>
                  <a:pt x="7502" y="1462"/>
                </a:lnTo>
                <a:lnTo>
                  <a:pt x="7282" y="1219"/>
                </a:lnTo>
                <a:lnTo>
                  <a:pt x="7039" y="999"/>
                </a:lnTo>
                <a:lnTo>
                  <a:pt x="6795" y="804"/>
                </a:lnTo>
                <a:lnTo>
                  <a:pt x="6527" y="610"/>
                </a:lnTo>
                <a:lnTo>
                  <a:pt x="6235" y="464"/>
                </a:lnTo>
                <a:lnTo>
                  <a:pt x="5943" y="317"/>
                </a:lnTo>
                <a:lnTo>
                  <a:pt x="5626" y="196"/>
                </a:lnTo>
                <a:lnTo>
                  <a:pt x="5310" y="123"/>
                </a:lnTo>
                <a:lnTo>
                  <a:pt x="4969" y="49"/>
                </a:lnTo>
                <a:lnTo>
                  <a:pt x="4628" y="1"/>
                </a:lnTo>
                <a:lnTo>
                  <a:pt x="4287" y="1"/>
                </a:lnTo>
                <a:lnTo>
                  <a:pt x="4287" y="1"/>
                </a:lnTo>
                <a:lnTo>
                  <a:pt x="3848" y="25"/>
                </a:lnTo>
                <a:lnTo>
                  <a:pt x="3434" y="74"/>
                </a:lnTo>
                <a:lnTo>
                  <a:pt x="3020" y="196"/>
                </a:lnTo>
                <a:lnTo>
                  <a:pt x="2606" y="342"/>
                </a:lnTo>
                <a:lnTo>
                  <a:pt x="2241" y="512"/>
                </a:lnTo>
                <a:lnTo>
                  <a:pt x="1900" y="731"/>
                </a:lnTo>
                <a:lnTo>
                  <a:pt x="1559" y="975"/>
                </a:lnTo>
                <a:lnTo>
                  <a:pt x="1267" y="1243"/>
                </a:lnTo>
                <a:lnTo>
                  <a:pt x="974" y="1560"/>
                </a:lnTo>
                <a:lnTo>
                  <a:pt x="731" y="1876"/>
                </a:lnTo>
                <a:lnTo>
                  <a:pt x="512" y="2241"/>
                </a:lnTo>
                <a:lnTo>
                  <a:pt x="341" y="2607"/>
                </a:lnTo>
                <a:lnTo>
                  <a:pt x="195" y="2996"/>
                </a:lnTo>
                <a:lnTo>
                  <a:pt x="98" y="3410"/>
                </a:lnTo>
                <a:lnTo>
                  <a:pt x="25" y="3849"/>
                </a:lnTo>
                <a:lnTo>
                  <a:pt x="0" y="4287"/>
                </a:lnTo>
                <a:lnTo>
                  <a:pt x="0" y="4287"/>
                </a:lnTo>
                <a:lnTo>
                  <a:pt x="0" y="4580"/>
                </a:lnTo>
                <a:lnTo>
                  <a:pt x="25" y="4872"/>
                </a:lnTo>
                <a:lnTo>
                  <a:pt x="122" y="5432"/>
                </a:lnTo>
                <a:lnTo>
                  <a:pt x="244" y="5992"/>
                </a:lnTo>
                <a:lnTo>
                  <a:pt x="439" y="6528"/>
                </a:lnTo>
                <a:lnTo>
                  <a:pt x="658" y="7039"/>
                </a:lnTo>
                <a:lnTo>
                  <a:pt x="926" y="7526"/>
                </a:lnTo>
                <a:lnTo>
                  <a:pt x="1194" y="7989"/>
                </a:lnTo>
                <a:lnTo>
                  <a:pt x="1510" y="8452"/>
                </a:lnTo>
                <a:lnTo>
                  <a:pt x="1851" y="8890"/>
                </a:lnTo>
                <a:lnTo>
                  <a:pt x="2192" y="9304"/>
                </a:lnTo>
                <a:lnTo>
                  <a:pt x="2558" y="9718"/>
                </a:lnTo>
                <a:lnTo>
                  <a:pt x="2923" y="10108"/>
                </a:lnTo>
                <a:lnTo>
                  <a:pt x="3629" y="10839"/>
                </a:lnTo>
                <a:lnTo>
                  <a:pt x="4287" y="11496"/>
                </a:lnTo>
                <a:lnTo>
                  <a:pt x="4287" y="11496"/>
                </a:lnTo>
                <a:lnTo>
                  <a:pt x="4847" y="12032"/>
                </a:lnTo>
                <a:lnTo>
                  <a:pt x="5480" y="12592"/>
                </a:lnTo>
                <a:lnTo>
                  <a:pt x="6820" y="13737"/>
                </a:lnTo>
                <a:lnTo>
                  <a:pt x="7891" y="14614"/>
                </a:lnTo>
                <a:lnTo>
                  <a:pt x="8330" y="14955"/>
                </a:lnTo>
                <a:lnTo>
                  <a:pt x="8330" y="14955"/>
                </a:lnTo>
                <a:lnTo>
                  <a:pt x="8768" y="14614"/>
                </a:lnTo>
                <a:lnTo>
                  <a:pt x="9815" y="13761"/>
                </a:lnTo>
                <a:lnTo>
                  <a:pt x="11155" y="12617"/>
                </a:lnTo>
                <a:lnTo>
                  <a:pt x="11788" y="12056"/>
                </a:lnTo>
                <a:lnTo>
                  <a:pt x="12373" y="11496"/>
                </a:lnTo>
                <a:lnTo>
                  <a:pt x="12373" y="11496"/>
                </a:lnTo>
                <a:lnTo>
                  <a:pt x="13030" y="10839"/>
                </a:lnTo>
                <a:lnTo>
                  <a:pt x="13736" y="10108"/>
                </a:lnTo>
                <a:lnTo>
                  <a:pt x="14102" y="9718"/>
                </a:lnTo>
                <a:lnTo>
                  <a:pt x="14467" y="9304"/>
                </a:lnTo>
                <a:lnTo>
                  <a:pt x="14808" y="8890"/>
                </a:lnTo>
                <a:lnTo>
                  <a:pt x="15149" y="8452"/>
                </a:lnTo>
                <a:lnTo>
                  <a:pt x="15466" y="7989"/>
                </a:lnTo>
                <a:lnTo>
                  <a:pt x="15734" y="7526"/>
                </a:lnTo>
                <a:lnTo>
                  <a:pt x="16001" y="7039"/>
                </a:lnTo>
                <a:lnTo>
                  <a:pt x="16221" y="6528"/>
                </a:lnTo>
                <a:lnTo>
                  <a:pt x="16416" y="5992"/>
                </a:lnTo>
                <a:lnTo>
                  <a:pt x="16537" y="5432"/>
                </a:lnTo>
                <a:lnTo>
                  <a:pt x="16635" y="4872"/>
                </a:lnTo>
                <a:lnTo>
                  <a:pt x="16659" y="4580"/>
                </a:lnTo>
                <a:lnTo>
                  <a:pt x="16659" y="4287"/>
                </a:lnTo>
                <a:lnTo>
                  <a:pt x="16659" y="4287"/>
                </a:lnTo>
                <a:lnTo>
                  <a:pt x="16635" y="3849"/>
                </a:lnTo>
                <a:lnTo>
                  <a:pt x="16562" y="3410"/>
                </a:lnTo>
                <a:lnTo>
                  <a:pt x="16464" y="2996"/>
                </a:lnTo>
                <a:lnTo>
                  <a:pt x="16318" y="2607"/>
                </a:lnTo>
                <a:lnTo>
                  <a:pt x="16148" y="2241"/>
                </a:lnTo>
                <a:lnTo>
                  <a:pt x="15928" y="1876"/>
                </a:lnTo>
                <a:lnTo>
                  <a:pt x="15685" y="1560"/>
                </a:lnTo>
                <a:lnTo>
                  <a:pt x="15393" y="1243"/>
                </a:lnTo>
                <a:lnTo>
                  <a:pt x="15100" y="975"/>
                </a:lnTo>
                <a:lnTo>
                  <a:pt x="14759" y="731"/>
                </a:lnTo>
                <a:lnTo>
                  <a:pt x="14418" y="512"/>
                </a:lnTo>
                <a:lnTo>
                  <a:pt x="14053" y="342"/>
                </a:lnTo>
                <a:lnTo>
                  <a:pt x="13639" y="196"/>
                </a:lnTo>
                <a:lnTo>
                  <a:pt x="13225" y="74"/>
                </a:lnTo>
                <a:lnTo>
                  <a:pt x="12811" y="25"/>
                </a:lnTo>
                <a:lnTo>
                  <a:pt x="12373" y="1"/>
                </a:lnTo>
                <a:lnTo>
                  <a:pt x="12373" y="1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9" name="Google Shape;829;p48"/>
          <p:cNvSpPr/>
          <p:nvPr/>
        </p:nvSpPr>
        <p:spPr>
          <a:xfrm>
            <a:off x="3177871" y="964561"/>
            <a:ext cx="339835" cy="309115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0" name="Google Shape;830;p48"/>
          <p:cNvSpPr/>
          <p:nvPr/>
        </p:nvSpPr>
        <p:spPr>
          <a:xfrm>
            <a:off x="3754139" y="967629"/>
            <a:ext cx="317310" cy="302979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31" name="Google Shape;831;p48"/>
          <p:cNvGrpSpPr/>
          <p:nvPr/>
        </p:nvGrpSpPr>
        <p:grpSpPr>
          <a:xfrm>
            <a:off x="4302585" y="947131"/>
            <a:ext cx="350068" cy="350573"/>
            <a:chOff x="5294400" y="974850"/>
            <a:chExt cx="416500" cy="417100"/>
          </a:xfrm>
        </p:grpSpPr>
        <p:sp>
          <p:nvSpPr>
            <p:cNvPr id="832" name="Google Shape;832;p48"/>
            <p:cNvSpPr/>
            <p:nvPr/>
          </p:nvSpPr>
          <p:spPr>
            <a:xfrm>
              <a:off x="5325450" y="997975"/>
              <a:ext cx="151650" cy="154700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48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4" name="Google Shape;834;p48"/>
          <p:cNvGrpSpPr/>
          <p:nvPr/>
        </p:nvGrpSpPr>
        <p:grpSpPr>
          <a:xfrm>
            <a:off x="4825607" y="907732"/>
            <a:ext cx="433992" cy="422729"/>
            <a:chOff x="5916675" y="927975"/>
            <a:chExt cx="516350" cy="502950"/>
          </a:xfrm>
        </p:grpSpPr>
        <p:sp>
          <p:nvSpPr>
            <p:cNvPr id="835" name="Google Shape;835;p48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48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7" name="Google Shape;837;p48"/>
          <p:cNvGrpSpPr/>
          <p:nvPr/>
        </p:nvGrpSpPr>
        <p:grpSpPr>
          <a:xfrm>
            <a:off x="327251" y="1557145"/>
            <a:ext cx="391001" cy="264085"/>
            <a:chOff x="564675" y="1700625"/>
            <a:chExt cx="465200" cy="314200"/>
          </a:xfrm>
        </p:grpSpPr>
        <p:sp>
          <p:nvSpPr>
            <p:cNvPr id="838" name="Google Shape;838;p48"/>
            <p:cNvSpPr/>
            <p:nvPr/>
          </p:nvSpPr>
          <p:spPr>
            <a:xfrm>
              <a:off x="564675" y="1700625"/>
              <a:ext cx="465200" cy="29250"/>
            </a:xfrm>
            <a:custGeom>
              <a:avLst/>
              <a:gdLst/>
              <a:ahLst/>
              <a:cxnLst/>
              <a:rect l="l" t="t" r="r" b="b"/>
              <a:pathLst>
                <a:path w="18608" h="1170" fill="none" extrusionOk="0">
                  <a:moveTo>
                    <a:pt x="18608" y="1170"/>
                  </a:moveTo>
                  <a:lnTo>
                    <a:pt x="18608" y="488"/>
                  </a:lnTo>
                  <a:lnTo>
                    <a:pt x="18608" y="488"/>
                  </a:lnTo>
                  <a:lnTo>
                    <a:pt x="18608" y="390"/>
                  </a:lnTo>
                  <a:lnTo>
                    <a:pt x="18559" y="293"/>
                  </a:lnTo>
                  <a:lnTo>
                    <a:pt x="18535" y="220"/>
                  </a:lnTo>
                  <a:lnTo>
                    <a:pt x="18462" y="147"/>
                  </a:lnTo>
                  <a:lnTo>
                    <a:pt x="18389" y="74"/>
                  </a:lnTo>
                  <a:lnTo>
                    <a:pt x="18316" y="49"/>
                  </a:lnTo>
                  <a:lnTo>
                    <a:pt x="18218" y="1"/>
                  </a:lnTo>
                  <a:lnTo>
                    <a:pt x="18121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49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0"/>
                  </a:lnTo>
                  <a:lnTo>
                    <a:pt x="1" y="488"/>
                  </a:lnTo>
                  <a:lnTo>
                    <a:pt x="1" y="117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48"/>
            <p:cNvSpPr/>
            <p:nvPr/>
          </p:nvSpPr>
          <p:spPr>
            <a:xfrm>
              <a:off x="564675" y="1732300"/>
              <a:ext cx="465200" cy="272175"/>
            </a:xfrm>
            <a:custGeom>
              <a:avLst/>
              <a:gdLst/>
              <a:ahLst/>
              <a:cxnLst/>
              <a:rect l="l" t="t" r="r" b="b"/>
              <a:pathLst>
                <a:path w="18608" h="10887" fill="none" extrusionOk="0">
                  <a:moveTo>
                    <a:pt x="13493" y="7209"/>
                  </a:moveTo>
                  <a:lnTo>
                    <a:pt x="18608" y="10887"/>
                  </a:lnTo>
                  <a:lnTo>
                    <a:pt x="18608" y="10887"/>
                  </a:lnTo>
                  <a:lnTo>
                    <a:pt x="18608" y="10814"/>
                  </a:lnTo>
                  <a:lnTo>
                    <a:pt x="18608" y="0"/>
                  </a:lnTo>
                  <a:lnTo>
                    <a:pt x="9450" y="6625"/>
                  </a:lnTo>
                  <a:lnTo>
                    <a:pt x="9450" y="6625"/>
                  </a:lnTo>
                  <a:lnTo>
                    <a:pt x="9377" y="6673"/>
                  </a:lnTo>
                  <a:lnTo>
                    <a:pt x="9304" y="6673"/>
                  </a:lnTo>
                  <a:lnTo>
                    <a:pt x="9304" y="6673"/>
                  </a:lnTo>
                  <a:lnTo>
                    <a:pt x="9231" y="6673"/>
                  </a:lnTo>
                  <a:lnTo>
                    <a:pt x="9158" y="6625"/>
                  </a:lnTo>
                  <a:lnTo>
                    <a:pt x="1" y="0"/>
                  </a:lnTo>
                  <a:lnTo>
                    <a:pt x="1" y="10814"/>
                  </a:lnTo>
                  <a:lnTo>
                    <a:pt x="1" y="10814"/>
                  </a:lnTo>
                  <a:lnTo>
                    <a:pt x="1" y="10887"/>
                  </a:lnTo>
                  <a:lnTo>
                    <a:pt x="5115" y="720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48"/>
            <p:cNvSpPr/>
            <p:nvPr/>
          </p:nvSpPr>
          <p:spPr>
            <a:xfrm>
              <a:off x="572600" y="2014200"/>
              <a:ext cx="449375" cy="625"/>
            </a:xfrm>
            <a:custGeom>
              <a:avLst/>
              <a:gdLst/>
              <a:ahLst/>
              <a:cxnLst/>
              <a:rect l="l" t="t" r="r" b="b"/>
              <a:pathLst>
                <a:path w="17975" h="2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98" y="25"/>
                  </a:lnTo>
                  <a:lnTo>
                    <a:pt x="171" y="25"/>
                  </a:lnTo>
                  <a:lnTo>
                    <a:pt x="17804" y="25"/>
                  </a:lnTo>
                  <a:lnTo>
                    <a:pt x="17804" y="25"/>
                  </a:lnTo>
                  <a:lnTo>
                    <a:pt x="17877" y="25"/>
                  </a:lnTo>
                  <a:lnTo>
                    <a:pt x="17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1" name="Google Shape;841;p48"/>
          <p:cNvGrpSpPr/>
          <p:nvPr/>
        </p:nvGrpSpPr>
        <p:grpSpPr>
          <a:xfrm>
            <a:off x="892235" y="1492657"/>
            <a:ext cx="391001" cy="382827"/>
            <a:chOff x="1236875" y="1623900"/>
            <a:chExt cx="465200" cy="455475"/>
          </a:xfrm>
        </p:grpSpPr>
        <p:sp>
          <p:nvSpPr>
            <p:cNvPr id="842" name="Google Shape;842;p48"/>
            <p:cNvSpPr/>
            <p:nvPr/>
          </p:nvSpPr>
          <p:spPr>
            <a:xfrm>
              <a:off x="1236875" y="1623900"/>
              <a:ext cx="465200" cy="445125"/>
            </a:xfrm>
            <a:custGeom>
              <a:avLst/>
              <a:gdLst/>
              <a:ahLst/>
              <a:cxnLst/>
              <a:rect l="l" t="t" r="r" b="b"/>
              <a:pathLst>
                <a:path w="18608" h="17805" fill="none" extrusionOk="0">
                  <a:moveTo>
                    <a:pt x="13493" y="14127"/>
                  </a:moveTo>
                  <a:lnTo>
                    <a:pt x="18608" y="17804"/>
                  </a:lnTo>
                  <a:lnTo>
                    <a:pt x="18608" y="17804"/>
                  </a:lnTo>
                  <a:lnTo>
                    <a:pt x="18608" y="17731"/>
                  </a:lnTo>
                  <a:lnTo>
                    <a:pt x="18608" y="6723"/>
                  </a:lnTo>
                  <a:lnTo>
                    <a:pt x="9304" y="1"/>
                  </a:lnTo>
                  <a:lnTo>
                    <a:pt x="1" y="6723"/>
                  </a:lnTo>
                  <a:lnTo>
                    <a:pt x="1" y="17731"/>
                  </a:lnTo>
                  <a:lnTo>
                    <a:pt x="1" y="17731"/>
                  </a:lnTo>
                  <a:lnTo>
                    <a:pt x="1" y="17804"/>
                  </a:lnTo>
                  <a:lnTo>
                    <a:pt x="5115" y="1412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48"/>
            <p:cNvSpPr/>
            <p:nvPr/>
          </p:nvSpPr>
          <p:spPr>
            <a:xfrm>
              <a:off x="1244800" y="2078750"/>
              <a:ext cx="449375" cy="625"/>
            </a:xfrm>
            <a:custGeom>
              <a:avLst/>
              <a:gdLst/>
              <a:ahLst/>
              <a:cxnLst/>
              <a:rect l="l" t="t" r="r" b="b"/>
              <a:pathLst>
                <a:path w="17975" h="2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71" y="24"/>
                  </a:lnTo>
                  <a:lnTo>
                    <a:pt x="17804" y="24"/>
                  </a:lnTo>
                  <a:lnTo>
                    <a:pt x="17804" y="24"/>
                  </a:lnTo>
                  <a:lnTo>
                    <a:pt x="17877" y="0"/>
                  </a:lnTo>
                  <a:lnTo>
                    <a:pt x="17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48"/>
            <p:cNvSpPr/>
            <p:nvPr/>
          </p:nvSpPr>
          <p:spPr>
            <a:xfrm>
              <a:off x="1236875" y="1791950"/>
              <a:ext cx="465200" cy="171725"/>
            </a:xfrm>
            <a:custGeom>
              <a:avLst/>
              <a:gdLst/>
              <a:ahLst/>
              <a:cxnLst/>
              <a:rect l="l" t="t" r="r" b="b"/>
              <a:pathLst>
                <a:path w="18608" h="6869" fill="none" extrusionOk="0">
                  <a:moveTo>
                    <a:pt x="18608" y="1"/>
                  </a:moveTo>
                  <a:lnTo>
                    <a:pt x="9450" y="6820"/>
                  </a:lnTo>
                  <a:lnTo>
                    <a:pt x="9450" y="6820"/>
                  </a:lnTo>
                  <a:lnTo>
                    <a:pt x="9377" y="6845"/>
                  </a:lnTo>
                  <a:lnTo>
                    <a:pt x="9304" y="6869"/>
                  </a:lnTo>
                  <a:lnTo>
                    <a:pt x="9304" y="6869"/>
                  </a:lnTo>
                  <a:lnTo>
                    <a:pt x="9231" y="6845"/>
                  </a:lnTo>
                  <a:lnTo>
                    <a:pt x="9158" y="682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48"/>
            <p:cNvSpPr/>
            <p:nvPr/>
          </p:nvSpPr>
          <p:spPr>
            <a:xfrm>
              <a:off x="1330025" y="1750550"/>
              <a:ext cx="278900" cy="110850"/>
            </a:xfrm>
            <a:custGeom>
              <a:avLst/>
              <a:gdLst/>
              <a:ahLst/>
              <a:cxnLst/>
              <a:rect l="l" t="t" r="r" b="b"/>
              <a:pathLst>
                <a:path w="11156" h="4434" fill="none" extrusionOk="0">
                  <a:moveTo>
                    <a:pt x="1" y="4433"/>
                  </a:moveTo>
                  <a:lnTo>
                    <a:pt x="1" y="1"/>
                  </a:lnTo>
                  <a:lnTo>
                    <a:pt x="11155" y="1"/>
                  </a:lnTo>
                  <a:lnTo>
                    <a:pt x="11155" y="443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48"/>
            <p:cNvSpPr/>
            <p:nvPr/>
          </p:nvSpPr>
          <p:spPr>
            <a:xfrm>
              <a:off x="1402500" y="1810225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0" y="0"/>
                  </a:moveTo>
                  <a:lnTo>
                    <a:pt x="535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48"/>
            <p:cNvSpPr/>
            <p:nvPr/>
          </p:nvSpPr>
          <p:spPr>
            <a:xfrm>
              <a:off x="1402500" y="1844325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0" y="0"/>
                  </a:moveTo>
                  <a:lnTo>
                    <a:pt x="535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48"/>
            <p:cNvSpPr/>
            <p:nvPr/>
          </p:nvSpPr>
          <p:spPr>
            <a:xfrm>
              <a:off x="1402500" y="1878425"/>
              <a:ext cx="85250" cy="25"/>
            </a:xfrm>
            <a:custGeom>
              <a:avLst/>
              <a:gdLst/>
              <a:ahLst/>
              <a:cxnLst/>
              <a:rect l="l" t="t" r="r" b="b"/>
              <a:pathLst>
                <a:path w="3410" h="1" fill="none" extrusionOk="0">
                  <a:moveTo>
                    <a:pt x="0" y="0"/>
                  </a:moveTo>
                  <a:lnTo>
                    <a:pt x="341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9" name="Google Shape;849;p48"/>
          <p:cNvGrpSpPr/>
          <p:nvPr/>
        </p:nvGrpSpPr>
        <p:grpSpPr>
          <a:xfrm>
            <a:off x="1469490" y="1500852"/>
            <a:ext cx="366458" cy="366437"/>
            <a:chOff x="1923675" y="1633650"/>
            <a:chExt cx="436000" cy="435975"/>
          </a:xfrm>
        </p:grpSpPr>
        <p:sp>
          <p:nvSpPr>
            <p:cNvPr id="850" name="Google Shape;850;p48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48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48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48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48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48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6" name="Google Shape;856;p48"/>
          <p:cNvGrpSpPr/>
          <p:nvPr/>
        </p:nvGrpSpPr>
        <p:grpSpPr>
          <a:xfrm>
            <a:off x="2032941" y="1499318"/>
            <a:ext cx="369505" cy="369505"/>
            <a:chOff x="2594050" y="1631825"/>
            <a:chExt cx="439625" cy="439625"/>
          </a:xfrm>
        </p:grpSpPr>
        <p:sp>
          <p:nvSpPr>
            <p:cNvPr id="857" name="Google Shape;857;p48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48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48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48"/>
            <p:cNvSpPr/>
            <p:nvPr/>
          </p:nvSpPr>
          <p:spPr>
            <a:xfrm>
              <a:off x="2801675" y="1740825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1" name="Google Shape;861;p48"/>
          <p:cNvSpPr/>
          <p:nvPr/>
        </p:nvSpPr>
        <p:spPr>
          <a:xfrm>
            <a:off x="2614399" y="1515740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62" name="Google Shape;862;p48"/>
          <p:cNvGrpSpPr/>
          <p:nvPr/>
        </p:nvGrpSpPr>
        <p:grpSpPr>
          <a:xfrm>
            <a:off x="3197706" y="1471687"/>
            <a:ext cx="299911" cy="424768"/>
            <a:chOff x="3979850" y="1598950"/>
            <a:chExt cx="356825" cy="505375"/>
          </a:xfrm>
        </p:grpSpPr>
        <p:sp>
          <p:nvSpPr>
            <p:cNvPr id="863" name="Google Shape;863;p48"/>
            <p:cNvSpPr/>
            <p:nvPr/>
          </p:nvSpPr>
          <p:spPr>
            <a:xfrm>
              <a:off x="3979850" y="1602600"/>
              <a:ext cx="44475" cy="501725"/>
            </a:xfrm>
            <a:custGeom>
              <a:avLst/>
              <a:gdLst/>
              <a:ahLst/>
              <a:cxnLst/>
              <a:rect l="l" t="t" r="r" b="b"/>
              <a:pathLst>
                <a:path w="1779" h="20069" fill="none" extrusionOk="0">
                  <a:moveTo>
                    <a:pt x="1778" y="20069"/>
                  </a:moveTo>
                  <a:lnTo>
                    <a:pt x="1778" y="488"/>
                  </a:lnTo>
                  <a:lnTo>
                    <a:pt x="1778" y="488"/>
                  </a:lnTo>
                  <a:lnTo>
                    <a:pt x="1778" y="390"/>
                  </a:lnTo>
                  <a:lnTo>
                    <a:pt x="1730" y="293"/>
                  </a:lnTo>
                  <a:lnTo>
                    <a:pt x="1705" y="220"/>
                  </a:lnTo>
                  <a:lnTo>
                    <a:pt x="1632" y="147"/>
                  </a:lnTo>
                  <a:lnTo>
                    <a:pt x="1559" y="74"/>
                  </a:lnTo>
                  <a:lnTo>
                    <a:pt x="1486" y="25"/>
                  </a:lnTo>
                  <a:lnTo>
                    <a:pt x="1389" y="0"/>
                  </a:lnTo>
                  <a:lnTo>
                    <a:pt x="1291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1" y="488"/>
                  </a:lnTo>
                  <a:lnTo>
                    <a:pt x="1" y="20069"/>
                  </a:lnTo>
                  <a:lnTo>
                    <a:pt x="1778" y="2006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" name="Google Shape;864;p48"/>
            <p:cNvSpPr/>
            <p:nvPr/>
          </p:nvSpPr>
          <p:spPr>
            <a:xfrm>
              <a:off x="4037075" y="1598950"/>
              <a:ext cx="299600" cy="228950"/>
            </a:xfrm>
            <a:custGeom>
              <a:avLst/>
              <a:gdLst/>
              <a:ahLst/>
              <a:cxnLst/>
              <a:rect l="l" t="t" r="r" b="b"/>
              <a:pathLst>
                <a:path w="11984" h="9158" fill="none" extrusionOk="0">
                  <a:moveTo>
                    <a:pt x="1" y="8403"/>
                  </a:moveTo>
                  <a:lnTo>
                    <a:pt x="1" y="8403"/>
                  </a:lnTo>
                  <a:lnTo>
                    <a:pt x="366" y="8184"/>
                  </a:lnTo>
                  <a:lnTo>
                    <a:pt x="732" y="8013"/>
                  </a:lnTo>
                  <a:lnTo>
                    <a:pt x="1097" y="7867"/>
                  </a:lnTo>
                  <a:lnTo>
                    <a:pt x="1438" y="7770"/>
                  </a:lnTo>
                  <a:lnTo>
                    <a:pt x="1803" y="7696"/>
                  </a:lnTo>
                  <a:lnTo>
                    <a:pt x="2168" y="7672"/>
                  </a:lnTo>
                  <a:lnTo>
                    <a:pt x="2534" y="7648"/>
                  </a:lnTo>
                  <a:lnTo>
                    <a:pt x="2875" y="7672"/>
                  </a:lnTo>
                  <a:lnTo>
                    <a:pt x="3240" y="7696"/>
                  </a:lnTo>
                  <a:lnTo>
                    <a:pt x="3605" y="7745"/>
                  </a:lnTo>
                  <a:lnTo>
                    <a:pt x="3971" y="7818"/>
                  </a:lnTo>
                  <a:lnTo>
                    <a:pt x="4312" y="7891"/>
                  </a:lnTo>
                  <a:lnTo>
                    <a:pt x="5042" y="8111"/>
                  </a:lnTo>
                  <a:lnTo>
                    <a:pt x="5749" y="8330"/>
                  </a:lnTo>
                  <a:lnTo>
                    <a:pt x="6479" y="8549"/>
                  </a:lnTo>
                  <a:lnTo>
                    <a:pt x="7186" y="8768"/>
                  </a:lnTo>
                  <a:lnTo>
                    <a:pt x="7916" y="8963"/>
                  </a:lnTo>
                  <a:lnTo>
                    <a:pt x="8282" y="9036"/>
                  </a:lnTo>
                  <a:lnTo>
                    <a:pt x="8623" y="9085"/>
                  </a:lnTo>
                  <a:lnTo>
                    <a:pt x="8988" y="9133"/>
                  </a:lnTo>
                  <a:lnTo>
                    <a:pt x="9353" y="9158"/>
                  </a:lnTo>
                  <a:lnTo>
                    <a:pt x="9719" y="9133"/>
                  </a:lnTo>
                  <a:lnTo>
                    <a:pt x="10059" y="9109"/>
                  </a:lnTo>
                  <a:lnTo>
                    <a:pt x="10425" y="9060"/>
                  </a:lnTo>
                  <a:lnTo>
                    <a:pt x="10790" y="8963"/>
                  </a:lnTo>
                  <a:lnTo>
                    <a:pt x="11155" y="8841"/>
                  </a:lnTo>
                  <a:lnTo>
                    <a:pt x="11496" y="8671"/>
                  </a:lnTo>
                  <a:lnTo>
                    <a:pt x="11496" y="8671"/>
                  </a:lnTo>
                  <a:lnTo>
                    <a:pt x="11667" y="8573"/>
                  </a:lnTo>
                  <a:lnTo>
                    <a:pt x="11789" y="8476"/>
                  </a:lnTo>
                  <a:lnTo>
                    <a:pt x="11862" y="8354"/>
                  </a:lnTo>
                  <a:lnTo>
                    <a:pt x="11935" y="8232"/>
                  </a:lnTo>
                  <a:lnTo>
                    <a:pt x="11984" y="8111"/>
                  </a:lnTo>
                  <a:lnTo>
                    <a:pt x="11984" y="7989"/>
                  </a:lnTo>
                  <a:lnTo>
                    <a:pt x="11935" y="7891"/>
                  </a:lnTo>
                  <a:lnTo>
                    <a:pt x="11886" y="7794"/>
                  </a:lnTo>
                  <a:lnTo>
                    <a:pt x="11886" y="7794"/>
                  </a:lnTo>
                  <a:lnTo>
                    <a:pt x="11496" y="7404"/>
                  </a:lnTo>
                  <a:lnTo>
                    <a:pt x="11107" y="6941"/>
                  </a:lnTo>
                  <a:lnTo>
                    <a:pt x="10741" y="6454"/>
                  </a:lnTo>
                  <a:lnTo>
                    <a:pt x="10352" y="5943"/>
                  </a:lnTo>
                  <a:lnTo>
                    <a:pt x="10352" y="5943"/>
                  </a:lnTo>
                  <a:lnTo>
                    <a:pt x="10279" y="5797"/>
                  </a:lnTo>
                  <a:lnTo>
                    <a:pt x="10230" y="5651"/>
                  </a:lnTo>
                  <a:lnTo>
                    <a:pt x="10206" y="5480"/>
                  </a:lnTo>
                  <a:lnTo>
                    <a:pt x="10181" y="5285"/>
                  </a:lnTo>
                  <a:lnTo>
                    <a:pt x="10206" y="5115"/>
                  </a:lnTo>
                  <a:lnTo>
                    <a:pt x="10230" y="4944"/>
                  </a:lnTo>
                  <a:lnTo>
                    <a:pt x="10279" y="4774"/>
                  </a:lnTo>
                  <a:lnTo>
                    <a:pt x="10352" y="4603"/>
                  </a:lnTo>
                  <a:lnTo>
                    <a:pt x="10352" y="4603"/>
                  </a:lnTo>
                  <a:lnTo>
                    <a:pt x="10741" y="3873"/>
                  </a:lnTo>
                  <a:lnTo>
                    <a:pt x="11107" y="3118"/>
                  </a:lnTo>
                  <a:lnTo>
                    <a:pt x="11496" y="2338"/>
                  </a:lnTo>
                  <a:lnTo>
                    <a:pt x="11886" y="1486"/>
                  </a:lnTo>
                  <a:lnTo>
                    <a:pt x="11886" y="1486"/>
                  </a:lnTo>
                  <a:lnTo>
                    <a:pt x="11959" y="1315"/>
                  </a:lnTo>
                  <a:lnTo>
                    <a:pt x="11984" y="1169"/>
                  </a:lnTo>
                  <a:lnTo>
                    <a:pt x="11984" y="1048"/>
                  </a:lnTo>
                  <a:lnTo>
                    <a:pt x="11935" y="975"/>
                  </a:lnTo>
                  <a:lnTo>
                    <a:pt x="11862" y="950"/>
                  </a:lnTo>
                  <a:lnTo>
                    <a:pt x="11789" y="926"/>
                  </a:lnTo>
                  <a:lnTo>
                    <a:pt x="11667" y="975"/>
                  </a:lnTo>
                  <a:lnTo>
                    <a:pt x="11496" y="1023"/>
                  </a:lnTo>
                  <a:lnTo>
                    <a:pt x="11496" y="1023"/>
                  </a:lnTo>
                  <a:lnTo>
                    <a:pt x="11155" y="1194"/>
                  </a:lnTo>
                  <a:lnTo>
                    <a:pt x="10790" y="1315"/>
                  </a:lnTo>
                  <a:lnTo>
                    <a:pt x="10425" y="1413"/>
                  </a:lnTo>
                  <a:lnTo>
                    <a:pt x="10059" y="1462"/>
                  </a:lnTo>
                  <a:lnTo>
                    <a:pt x="9719" y="1510"/>
                  </a:lnTo>
                  <a:lnTo>
                    <a:pt x="9353" y="1510"/>
                  </a:lnTo>
                  <a:lnTo>
                    <a:pt x="8988" y="1486"/>
                  </a:lnTo>
                  <a:lnTo>
                    <a:pt x="8623" y="1462"/>
                  </a:lnTo>
                  <a:lnTo>
                    <a:pt x="8282" y="1389"/>
                  </a:lnTo>
                  <a:lnTo>
                    <a:pt x="7916" y="1315"/>
                  </a:lnTo>
                  <a:lnTo>
                    <a:pt x="7186" y="1145"/>
                  </a:lnTo>
                  <a:lnTo>
                    <a:pt x="6479" y="926"/>
                  </a:lnTo>
                  <a:lnTo>
                    <a:pt x="5749" y="682"/>
                  </a:lnTo>
                  <a:lnTo>
                    <a:pt x="5042" y="463"/>
                  </a:lnTo>
                  <a:lnTo>
                    <a:pt x="4312" y="268"/>
                  </a:lnTo>
                  <a:lnTo>
                    <a:pt x="3971" y="171"/>
                  </a:lnTo>
                  <a:lnTo>
                    <a:pt x="3605" y="98"/>
                  </a:lnTo>
                  <a:lnTo>
                    <a:pt x="3240" y="49"/>
                  </a:lnTo>
                  <a:lnTo>
                    <a:pt x="2875" y="25"/>
                  </a:lnTo>
                  <a:lnTo>
                    <a:pt x="2534" y="0"/>
                  </a:lnTo>
                  <a:lnTo>
                    <a:pt x="2168" y="25"/>
                  </a:lnTo>
                  <a:lnTo>
                    <a:pt x="1803" y="73"/>
                  </a:lnTo>
                  <a:lnTo>
                    <a:pt x="1438" y="122"/>
                  </a:lnTo>
                  <a:lnTo>
                    <a:pt x="1097" y="244"/>
                  </a:lnTo>
                  <a:lnTo>
                    <a:pt x="732" y="366"/>
                  </a:lnTo>
                  <a:lnTo>
                    <a:pt x="366" y="536"/>
                  </a:lnTo>
                  <a:lnTo>
                    <a:pt x="1" y="75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5" name="Google Shape;865;p48"/>
          <p:cNvGrpSpPr/>
          <p:nvPr/>
        </p:nvGrpSpPr>
        <p:grpSpPr>
          <a:xfrm>
            <a:off x="3715096" y="1562776"/>
            <a:ext cx="395098" cy="242589"/>
            <a:chOff x="4595425" y="1707325"/>
            <a:chExt cx="470075" cy="288625"/>
          </a:xfrm>
        </p:grpSpPr>
        <p:sp>
          <p:nvSpPr>
            <p:cNvPr id="866" name="Google Shape;866;p48"/>
            <p:cNvSpPr/>
            <p:nvPr/>
          </p:nvSpPr>
          <p:spPr>
            <a:xfrm>
              <a:off x="4809750" y="17073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9"/>
                  </a:moveTo>
                  <a:lnTo>
                    <a:pt x="0" y="829"/>
                  </a:lnTo>
                  <a:lnTo>
                    <a:pt x="25" y="658"/>
                  </a:lnTo>
                  <a:lnTo>
                    <a:pt x="73" y="512"/>
                  </a:lnTo>
                  <a:lnTo>
                    <a:pt x="146" y="366"/>
                  </a:lnTo>
                  <a:lnTo>
                    <a:pt x="244" y="244"/>
                  </a:lnTo>
                  <a:lnTo>
                    <a:pt x="366" y="147"/>
                  </a:lnTo>
                  <a:lnTo>
                    <a:pt x="512" y="74"/>
                  </a:lnTo>
                  <a:lnTo>
                    <a:pt x="658" y="25"/>
                  </a:lnTo>
                  <a:lnTo>
                    <a:pt x="828" y="1"/>
                  </a:lnTo>
                  <a:lnTo>
                    <a:pt x="828" y="1"/>
                  </a:lnTo>
                  <a:lnTo>
                    <a:pt x="999" y="25"/>
                  </a:lnTo>
                  <a:lnTo>
                    <a:pt x="1145" y="74"/>
                  </a:lnTo>
                  <a:lnTo>
                    <a:pt x="1291" y="147"/>
                  </a:lnTo>
                  <a:lnTo>
                    <a:pt x="1413" y="244"/>
                  </a:lnTo>
                  <a:lnTo>
                    <a:pt x="1510" y="366"/>
                  </a:lnTo>
                  <a:lnTo>
                    <a:pt x="1583" y="512"/>
                  </a:lnTo>
                  <a:lnTo>
                    <a:pt x="1632" y="658"/>
                  </a:lnTo>
                  <a:lnTo>
                    <a:pt x="1656" y="829"/>
                  </a:lnTo>
                  <a:lnTo>
                    <a:pt x="1656" y="829"/>
                  </a:lnTo>
                  <a:lnTo>
                    <a:pt x="1632" y="999"/>
                  </a:lnTo>
                  <a:lnTo>
                    <a:pt x="1583" y="1170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5"/>
                  </a:lnTo>
                  <a:lnTo>
                    <a:pt x="1145" y="1608"/>
                  </a:lnTo>
                  <a:lnTo>
                    <a:pt x="999" y="1657"/>
                  </a:lnTo>
                  <a:lnTo>
                    <a:pt x="828" y="1657"/>
                  </a:lnTo>
                  <a:lnTo>
                    <a:pt x="828" y="1657"/>
                  </a:lnTo>
                  <a:lnTo>
                    <a:pt x="658" y="1657"/>
                  </a:lnTo>
                  <a:lnTo>
                    <a:pt x="512" y="1608"/>
                  </a:lnTo>
                  <a:lnTo>
                    <a:pt x="366" y="1535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70"/>
                  </a:lnTo>
                  <a:lnTo>
                    <a:pt x="25" y="999"/>
                  </a:lnTo>
                  <a:lnTo>
                    <a:pt x="0" y="829"/>
                  </a:lnTo>
                  <a:lnTo>
                    <a:pt x="0" y="82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" name="Google Shape;867;p48"/>
            <p:cNvSpPr/>
            <p:nvPr/>
          </p:nvSpPr>
          <p:spPr>
            <a:xfrm>
              <a:off x="5024075" y="17615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25" y="682"/>
                  </a:lnTo>
                  <a:lnTo>
                    <a:pt x="73" y="512"/>
                  </a:lnTo>
                  <a:lnTo>
                    <a:pt x="146" y="365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512" y="73"/>
                  </a:lnTo>
                  <a:lnTo>
                    <a:pt x="658" y="24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99" y="24"/>
                  </a:lnTo>
                  <a:lnTo>
                    <a:pt x="1145" y="73"/>
                  </a:lnTo>
                  <a:lnTo>
                    <a:pt x="1291" y="146"/>
                  </a:lnTo>
                  <a:lnTo>
                    <a:pt x="1413" y="244"/>
                  </a:lnTo>
                  <a:lnTo>
                    <a:pt x="1510" y="365"/>
                  </a:lnTo>
                  <a:lnTo>
                    <a:pt x="1583" y="512"/>
                  </a:lnTo>
                  <a:lnTo>
                    <a:pt x="1632" y="682"/>
                  </a:lnTo>
                  <a:lnTo>
                    <a:pt x="1656" y="828"/>
                  </a:lnTo>
                  <a:lnTo>
                    <a:pt x="1656" y="828"/>
                  </a:lnTo>
                  <a:lnTo>
                    <a:pt x="1632" y="999"/>
                  </a:lnTo>
                  <a:lnTo>
                    <a:pt x="1583" y="1169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4"/>
                  </a:lnTo>
                  <a:lnTo>
                    <a:pt x="1145" y="1608"/>
                  </a:lnTo>
                  <a:lnTo>
                    <a:pt x="999" y="1656"/>
                  </a:lnTo>
                  <a:lnTo>
                    <a:pt x="828" y="1656"/>
                  </a:lnTo>
                  <a:lnTo>
                    <a:pt x="828" y="1656"/>
                  </a:lnTo>
                  <a:lnTo>
                    <a:pt x="658" y="1656"/>
                  </a:lnTo>
                  <a:lnTo>
                    <a:pt x="512" y="1608"/>
                  </a:lnTo>
                  <a:lnTo>
                    <a:pt x="366" y="1534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69"/>
                  </a:lnTo>
                  <a:lnTo>
                    <a:pt x="25" y="999"/>
                  </a:lnTo>
                  <a:lnTo>
                    <a:pt x="0" y="828"/>
                  </a:lnTo>
                  <a:lnTo>
                    <a:pt x="0" y="82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" name="Google Shape;868;p48"/>
            <p:cNvSpPr/>
            <p:nvPr/>
          </p:nvSpPr>
          <p:spPr>
            <a:xfrm>
              <a:off x="4628900" y="1760300"/>
              <a:ext cx="403100" cy="177825"/>
            </a:xfrm>
            <a:custGeom>
              <a:avLst/>
              <a:gdLst/>
              <a:ahLst/>
              <a:cxnLst/>
              <a:rect l="l" t="t" r="r" b="b"/>
              <a:pathLst>
                <a:path w="16124" h="7113" fill="none" extrusionOk="0">
                  <a:moveTo>
                    <a:pt x="14663" y="7112"/>
                  </a:moveTo>
                  <a:lnTo>
                    <a:pt x="16124" y="2095"/>
                  </a:lnTo>
                  <a:lnTo>
                    <a:pt x="16124" y="2095"/>
                  </a:lnTo>
                  <a:lnTo>
                    <a:pt x="16002" y="2046"/>
                  </a:lnTo>
                  <a:lnTo>
                    <a:pt x="15880" y="1973"/>
                  </a:lnTo>
                  <a:lnTo>
                    <a:pt x="15759" y="1876"/>
                  </a:lnTo>
                  <a:lnTo>
                    <a:pt x="15661" y="1778"/>
                  </a:lnTo>
                  <a:lnTo>
                    <a:pt x="11131" y="3434"/>
                  </a:lnTo>
                  <a:lnTo>
                    <a:pt x="8403" y="0"/>
                  </a:lnTo>
                  <a:lnTo>
                    <a:pt x="8403" y="0"/>
                  </a:lnTo>
                  <a:lnTo>
                    <a:pt x="8233" y="25"/>
                  </a:lnTo>
                  <a:lnTo>
                    <a:pt x="8062" y="25"/>
                  </a:lnTo>
                  <a:lnTo>
                    <a:pt x="8062" y="25"/>
                  </a:lnTo>
                  <a:lnTo>
                    <a:pt x="7892" y="25"/>
                  </a:lnTo>
                  <a:lnTo>
                    <a:pt x="7721" y="0"/>
                  </a:lnTo>
                  <a:lnTo>
                    <a:pt x="4994" y="3434"/>
                  </a:lnTo>
                  <a:lnTo>
                    <a:pt x="464" y="1778"/>
                  </a:lnTo>
                  <a:lnTo>
                    <a:pt x="464" y="1778"/>
                  </a:lnTo>
                  <a:lnTo>
                    <a:pt x="366" y="1876"/>
                  </a:lnTo>
                  <a:lnTo>
                    <a:pt x="244" y="1973"/>
                  </a:lnTo>
                  <a:lnTo>
                    <a:pt x="123" y="2046"/>
                  </a:lnTo>
                  <a:lnTo>
                    <a:pt x="1" y="2095"/>
                  </a:lnTo>
                  <a:lnTo>
                    <a:pt x="1462" y="711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" name="Google Shape;869;p48"/>
            <p:cNvSpPr/>
            <p:nvPr/>
          </p:nvSpPr>
          <p:spPr>
            <a:xfrm>
              <a:off x="4595425" y="17615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25" y="682"/>
                  </a:lnTo>
                  <a:lnTo>
                    <a:pt x="73" y="512"/>
                  </a:lnTo>
                  <a:lnTo>
                    <a:pt x="146" y="365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512" y="73"/>
                  </a:lnTo>
                  <a:lnTo>
                    <a:pt x="658" y="24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99" y="24"/>
                  </a:lnTo>
                  <a:lnTo>
                    <a:pt x="1145" y="73"/>
                  </a:lnTo>
                  <a:lnTo>
                    <a:pt x="1291" y="146"/>
                  </a:lnTo>
                  <a:lnTo>
                    <a:pt x="1413" y="244"/>
                  </a:lnTo>
                  <a:lnTo>
                    <a:pt x="1510" y="365"/>
                  </a:lnTo>
                  <a:lnTo>
                    <a:pt x="1583" y="512"/>
                  </a:lnTo>
                  <a:lnTo>
                    <a:pt x="1632" y="682"/>
                  </a:lnTo>
                  <a:lnTo>
                    <a:pt x="1657" y="828"/>
                  </a:lnTo>
                  <a:lnTo>
                    <a:pt x="1657" y="828"/>
                  </a:lnTo>
                  <a:lnTo>
                    <a:pt x="1632" y="999"/>
                  </a:lnTo>
                  <a:lnTo>
                    <a:pt x="1583" y="1169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4"/>
                  </a:lnTo>
                  <a:lnTo>
                    <a:pt x="1145" y="1608"/>
                  </a:lnTo>
                  <a:lnTo>
                    <a:pt x="999" y="1656"/>
                  </a:lnTo>
                  <a:lnTo>
                    <a:pt x="828" y="1656"/>
                  </a:lnTo>
                  <a:lnTo>
                    <a:pt x="828" y="1656"/>
                  </a:lnTo>
                  <a:lnTo>
                    <a:pt x="658" y="1656"/>
                  </a:lnTo>
                  <a:lnTo>
                    <a:pt x="512" y="1608"/>
                  </a:lnTo>
                  <a:lnTo>
                    <a:pt x="366" y="1534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69"/>
                  </a:lnTo>
                  <a:lnTo>
                    <a:pt x="25" y="999"/>
                  </a:lnTo>
                  <a:lnTo>
                    <a:pt x="0" y="828"/>
                  </a:lnTo>
                  <a:lnTo>
                    <a:pt x="0" y="82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" name="Google Shape;870;p48"/>
            <p:cNvSpPr/>
            <p:nvPr/>
          </p:nvSpPr>
          <p:spPr>
            <a:xfrm>
              <a:off x="4667275" y="1951475"/>
              <a:ext cx="326375" cy="44475"/>
            </a:xfrm>
            <a:custGeom>
              <a:avLst/>
              <a:gdLst/>
              <a:ahLst/>
              <a:cxnLst/>
              <a:rect l="l" t="t" r="r" b="b"/>
              <a:pathLst>
                <a:path w="13055" h="1779" fill="none" extrusionOk="0">
                  <a:moveTo>
                    <a:pt x="6527" y="1535"/>
                  </a:moveTo>
                  <a:lnTo>
                    <a:pt x="6527" y="1535"/>
                  </a:lnTo>
                  <a:lnTo>
                    <a:pt x="8232" y="1535"/>
                  </a:lnTo>
                  <a:lnTo>
                    <a:pt x="9815" y="1584"/>
                  </a:lnTo>
                  <a:lnTo>
                    <a:pt x="11252" y="1657"/>
                  </a:lnTo>
                  <a:lnTo>
                    <a:pt x="12543" y="1779"/>
                  </a:lnTo>
                  <a:lnTo>
                    <a:pt x="13054" y="1"/>
                  </a:lnTo>
                  <a:lnTo>
                    <a:pt x="0" y="1"/>
                  </a:lnTo>
                  <a:lnTo>
                    <a:pt x="512" y="1779"/>
                  </a:lnTo>
                  <a:lnTo>
                    <a:pt x="512" y="1779"/>
                  </a:lnTo>
                  <a:lnTo>
                    <a:pt x="1803" y="1681"/>
                  </a:lnTo>
                  <a:lnTo>
                    <a:pt x="3239" y="1584"/>
                  </a:lnTo>
                  <a:lnTo>
                    <a:pt x="4823" y="1535"/>
                  </a:lnTo>
                  <a:lnTo>
                    <a:pt x="6527" y="1535"/>
                  </a:lnTo>
                  <a:lnTo>
                    <a:pt x="6527" y="153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1" name="Google Shape;871;p48"/>
          <p:cNvGrpSpPr/>
          <p:nvPr/>
        </p:nvGrpSpPr>
        <p:grpSpPr>
          <a:xfrm>
            <a:off x="4299013" y="1503416"/>
            <a:ext cx="357234" cy="361310"/>
            <a:chOff x="5290150" y="1636700"/>
            <a:chExt cx="425025" cy="429875"/>
          </a:xfrm>
        </p:grpSpPr>
        <p:sp>
          <p:nvSpPr>
            <p:cNvPr id="872" name="Google Shape;872;p48"/>
            <p:cNvSpPr/>
            <p:nvPr/>
          </p:nvSpPr>
          <p:spPr>
            <a:xfrm>
              <a:off x="5396700" y="1939925"/>
              <a:ext cx="211900" cy="126650"/>
            </a:xfrm>
            <a:custGeom>
              <a:avLst/>
              <a:gdLst/>
              <a:ahLst/>
              <a:cxnLst/>
              <a:rect l="l" t="t" r="r" b="b"/>
              <a:pathLst>
                <a:path w="8476" h="5066" fill="none" extrusionOk="0">
                  <a:moveTo>
                    <a:pt x="3167" y="0"/>
                  </a:moveTo>
                  <a:lnTo>
                    <a:pt x="3167" y="2825"/>
                  </a:lnTo>
                  <a:lnTo>
                    <a:pt x="3167" y="2825"/>
                  </a:lnTo>
                  <a:lnTo>
                    <a:pt x="2606" y="2947"/>
                  </a:lnTo>
                  <a:lnTo>
                    <a:pt x="2071" y="3093"/>
                  </a:lnTo>
                  <a:lnTo>
                    <a:pt x="1584" y="3288"/>
                  </a:lnTo>
                  <a:lnTo>
                    <a:pt x="1145" y="3483"/>
                  </a:lnTo>
                  <a:lnTo>
                    <a:pt x="780" y="3702"/>
                  </a:lnTo>
                  <a:lnTo>
                    <a:pt x="609" y="3848"/>
                  </a:lnTo>
                  <a:lnTo>
                    <a:pt x="463" y="3970"/>
                  </a:lnTo>
                  <a:lnTo>
                    <a:pt x="317" y="4116"/>
                  </a:lnTo>
                  <a:lnTo>
                    <a:pt x="195" y="4262"/>
                  </a:lnTo>
                  <a:lnTo>
                    <a:pt x="74" y="4408"/>
                  </a:lnTo>
                  <a:lnTo>
                    <a:pt x="0" y="4579"/>
                  </a:lnTo>
                  <a:lnTo>
                    <a:pt x="0" y="4579"/>
                  </a:lnTo>
                  <a:lnTo>
                    <a:pt x="171" y="4652"/>
                  </a:lnTo>
                  <a:lnTo>
                    <a:pt x="414" y="4725"/>
                  </a:lnTo>
                  <a:lnTo>
                    <a:pt x="780" y="4822"/>
                  </a:lnTo>
                  <a:lnTo>
                    <a:pt x="1340" y="4895"/>
                  </a:lnTo>
                  <a:lnTo>
                    <a:pt x="2095" y="4993"/>
                  </a:lnTo>
                  <a:lnTo>
                    <a:pt x="3045" y="5042"/>
                  </a:lnTo>
                  <a:lnTo>
                    <a:pt x="4238" y="5066"/>
                  </a:lnTo>
                  <a:lnTo>
                    <a:pt x="4238" y="5066"/>
                  </a:lnTo>
                  <a:lnTo>
                    <a:pt x="5432" y="5042"/>
                  </a:lnTo>
                  <a:lnTo>
                    <a:pt x="6381" y="4993"/>
                  </a:lnTo>
                  <a:lnTo>
                    <a:pt x="7136" y="4895"/>
                  </a:lnTo>
                  <a:lnTo>
                    <a:pt x="7697" y="4822"/>
                  </a:lnTo>
                  <a:lnTo>
                    <a:pt x="8062" y="4725"/>
                  </a:lnTo>
                  <a:lnTo>
                    <a:pt x="8305" y="4652"/>
                  </a:lnTo>
                  <a:lnTo>
                    <a:pt x="8476" y="4579"/>
                  </a:lnTo>
                  <a:lnTo>
                    <a:pt x="8476" y="4579"/>
                  </a:lnTo>
                  <a:lnTo>
                    <a:pt x="8403" y="4408"/>
                  </a:lnTo>
                  <a:lnTo>
                    <a:pt x="8281" y="4262"/>
                  </a:lnTo>
                  <a:lnTo>
                    <a:pt x="8159" y="4116"/>
                  </a:lnTo>
                  <a:lnTo>
                    <a:pt x="8013" y="3970"/>
                  </a:lnTo>
                  <a:lnTo>
                    <a:pt x="7867" y="3848"/>
                  </a:lnTo>
                  <a:lnTo>
                    <a:pt x="7697" y="3702"/>
                  </a:lnTo>
                  <a:lnTo>
                    <a:pt x="7331" y="3483"/>
                  </a:lnTo>
                  <a:lnTo>
                    <a:pt x="6893" y="3288"/>
                  </a:lnTo>
                  <a:lnTo>
                    <a:pt x="6406" y="3093"/>
                  </a:lnTo>
                  <a:lnTo>
                    <a:pt x="5870" y="2947"/>
                  </a:lnTo>
                  <a:lnTo>
                    <a:pt x="5310" y="2825"/>
                  </a:lnTo>
                  <a:lnTo>
                    <a:pt x="531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" name="Google Shape;873;p48"/>
            <p:cNvSpPr/>
            <p:nvPr/>
          </p:nvSpPr>
          <p:spPr>
            <a:xfrm>
              <a:off x="5290150" y="1636700"/>
              <a:ext cx="425025" cy="294100"/>
            </a:xfrm>
            <a:custGeom>
              <a:avLst/>
              <a:gdLst/>
              <a:ahLst/>
              <a:cxnLst/>
              <a:rect l="l" t="t" r="r" b="b"/>
              <a:pathLst>
                <a:path w="17001" h="11764" fill="none" extrusionOk="0">
                  <a:moveTo>
                    <a:pt x="15928" y="1072"/>
                  </a:moveTo>
                  <a:lnTo>
                    <a:pt x="13785" y="1072"/>
                  </a:lnTo>
                  <a:lnTo>
                    <a:pt x="13785" y="1072"/>
                  </a:lnTo>
                  <a:lnTo>
                    <a:pt x="13810" y="487"/>
                  </a:lnTo>
                  <a:lnTo>
                    <a:pt x="13810" y="487"/>
                  </a:lnTo>
                  <a:lnTo>
                    <a:pt x="13785" y="390"/>
                  </a:lnTo>
                  <a:lnTo>
                    <a:pt x="13761" y="293"/>
                  </a:lnTo>
                  <a:lnTo>
                    <a:pt x="13688" y="220"/>
                  </a:lnTo>
                  <a:lnTo>
                    <a:pt x="13639" y="146"/>
                  </a:lnTo>
                  <a:lnTo>
                    <a:pt x="13566" y="98"/>
                  </a:lnTo>
                  <a:lnTo>
                    <a:pt x="13469" y="49"/>
                  </a:lnTo>
                  <a:lnTo>
                    <a:pt x="13371" y="25"/>
                  </a:lnTo>
                  <a:lnTo>
                    <a:pt x="13274" y="0"/>
                  </a:lnTo>
                  <a:lnTo>
                    <a:pt x="8500" y="0"/>
                  </a:lnTo>
                  <a:lnTo>
                    <a:pt x="3727" y="0"/>
                  </a:lnTo>
                  <a:lnTo>
                    <a:pt x="3727" y="0"/>
                  </a:lnTo>
                  <a:lnTo>
                    <a:pt x="3629" y="25"/>
                  </a:lnTo>
                  <a:lnTo>
                    <a:pt x="3532" y="49"/>
                  </a:lnTo>
                  <a:lnTo>
                    <a:pt x="3434" y="98"/>
                  </a:lnTo>
                  <a:lnTo>
                    <a:pt x="3361" y="146"/>
                  </a:lnTo>
                  <a:lnTo>
                    <a:pt x="3313" y="220"/>
                  </a:lnTo>
                  <a:lnTo>
                    <a:pt x="3240" y="293"/>
                  </a:lnTo>
                  <a:lnTo>
                    <a:pt x="3215" y="390"/>
                  </a:lnTo>
                  <a:lnTo>
                    <a:pt x="3191" y="487"/>
                  </a:lnTo>
                  <a:lnTo>
                    <a:pt x="3191" y="487"/>
                  </a:lnTo>
                  <a:lnTo>
                    <a:pt x="3215" y="1072"/>
                  </a:lnTo>
                  <a:lnTo>
                    <a:pt x="1072" y="1072"/>
                  </a:lnTo>
                  <a:lnTo>
                    <a:pt x="1072" y="1072"/>
                  </a:lnTo>
                  <a:lnTo>
                    <a:pt x="853" y="1096"/>
                  </a:lnTo>
                  <a:lnTo>
                    <a:pt x="658" y="1145"/>
                  </a:lnTo>
                  <a:lnTo>
                    <a:pt x="487" y="1242"/>
                  </a:lnTo>
                  <a:lnTo>
                    <a:pt x="317" y="1389"/>
                  </a:lnTo>
                  <a:lnTo>
                    <a:pt x="195" y="1535"/>
                  </a:lnTo>
                  <a:lnTo>
                    <a:pt x="98" y="1730"/>
                  </a:lnTo>
                  <a:lnTo>
                    <a:pt x="25" y="1924"/>
                  </a:lnTo>
                  <a:lnTo>
                    <a:pt x="0" y="2144"/>
                  </a:lnTo>
                  <a:lnTo>
                    <a:pt x="0" y="2144"/>
                  </a:lnTo>
                  <a:lnTo>
                    <a:pt x="25" y="2606"/>
                  </a:lnTo>
                  <a:lnTo>
                    <a:pt x="49" y="3069"/>
                  </a:lnTo>
                  <a:lnTo>
                    <a:pt x="98" y="3507"/>
                  </a:lnTo>
                  <a:lnTo>
                    <a:pt x="171" y="3946"/>
                  </a:lnTo>
                  <a:lnTo>
                    <a:pt x="268" y="4336"/>
                  </a:lnTo>
                  <a:lnTo>
                    <a:pt x="366" y="4725"/>
                  </a:lnTo>
                  <a:lnTo>
                    <a:pt x="487" y="5115"/>
                  </a:lnTo>
                  <a:lnTo>
                    <a:pt x="634" y="5480"/>
                  </a:lnTo>
                  <a:lnTo>
                    <a:pt x="780" y="5821"/>
                  </a:lnTo>
                  <a:lnTo>
                    <a:pt x="926" y="6138"/>
                  </a:lnTo>
                  <a:lnTo>
                    <a:pt x="1096" y="6454"/>
                  </a:lnTo>
                  <a:lnTo>
                    <a:pt x="1291" y="6747"/>
                  </a:lnTo>
                  <a:lnTo>
                    <a:pt x="1462" y="7039"/>
                  </a:lnTo>
                  <a:lnTo>
                    <a:pt x="1656" y="7307"/>
                  </a:lnTo>
                  <a:lnTo>
                    <a:pt x="2071" y="7794"/>
                  </a:lnTo>
                  <a:lnTo>
                    <a:pt x="2509" y="8232"/>
                  </a:lnTo>
                  <a:lnTo>
                    <a:pt x="2923" y="8598"/>
                  </a:lnTo>
                  <a:lnTo>
                    <a:pt x="3337" y="8914"/>
                  </a:lnTo>
                  <a:lnTo>
                    <a:pt x="3751" y="9158"/>
                  </a:lnTo>
                  <a:lnTo>
                    <a:pt x="4141" y="9353"/>
                  </a:lnTo>
                  <a:lnTo>
                    <a:pt x="4506" y="9499"/>
                  </a:lnTo>
                  <a:lnTo>
                    <a:pt x="4823" y="9596"/>
                  </a:lnTo>
                  <a:lnTo>
                    <a:pt x="5091" y="9645"/>
                  </a:lnTo>
                  <a:lnTo>
                    <a:pt x="5091" y="9645"/>
                  </a:lnTo>
                  <a:lnTo>
                    <a:pt x="5407" y="10108"/>
                  </a:lnTo>
                  <a:lnTo>
                    <a:pt x="5748" y="10546"/>
                  </a:lnTo>
                  <a:lnTo>
                    <a:pt x="5919" y="10717"/>
                  </a:lnTo>
                  <a:lnTo>
                    <a:pt x="6113" y="10887"/>
                  </a:lnTo>
                  <a:lnTo>
                    <a:pt x="6308" y="11057"/>
                  </a:lnTo>
                  <a:lnTo>
                    <a:pt x="6527" y="11204"/>
                  </a:lnTo>
                  <a:lnTo>
                    <a:pt x="6747" y="11325"/>
                  </a:lnTo>
                  <a:lnTo>
                    <a:pt x="6966" y="11447"/>
                  </a:lnTo>
                  <a:lnTo>
                    <a:pt x="7209" y="11545"/>
                  </a:lnTo>
                  <a:lnTo>
                    <a:pt x="7453" y="11618"/>
                  </a:lnTo>
                  <a:lnTo>
                    <a:pt x="7697" y="11691"/>
                  </a:lnTo>
                  <a:lnTo>
                    <a:pt x="7964" y="11739"/>
                  </a:lnTo>
                  <a:lnTo>
                    <a:pt x="8232" y="11764"/>
                  </a:lnTo>
                  <a:lnTo>
                    <a:pt x="8500" y="11764"/>
                  </a:lnTo>
                  <a:lnTo>
                    <a:pt x="8500" y="11764"/>
                  </a:lnTo>
                  <a:lnTo>
                    <a:pt x="8768" y="11764"/>
                  </a:lnTo>
                  <a:lnTo>
                    <a:pt x="9036" y="11739"/>
                  </a:lnTo>
                  <a:lnTo>
                    <a:pt x="9304" y="11691"/>
                  </a:lnTo>
                  <a:lnTo>
                    <a:pt x="9547" y="11618"/>
                  </a:lnTo>
                  <a:lnTo>
                    <a:pt x="9791" y="11545"/>
                  </a:lnTo>
                  <a:lnTo>
                    <a:pt x="10035" y="11447"/>
                  </a:lnTo>
                  <a:lnTo>
                    <a:pt x="10254" y="11325"/>
                  </a:lnTo>
                  <a:lnTo>
                    <a:pt x="10473" y="11204"/>
                  </a:lnTo>
                  <a:lnTo>
                    <a:pt x="10692" y="11057"/>
                  </a:lnTo>
                  <a:lnTo>
                    <a:pt x="10887" y="10887"/>
                  </a:lnTo>
                  <a:lnTo>
                    <a:pt x="11082" y="10717"/>
                  </a:lnTo>
                  <a:lnTo>
                    <a:pt x="11252" y="10546"/>
                  </a:lnTo>
                  <a:lnTo>
                    <a:pt x="11593" y="10108"/>
                  </a:lnTo>
                  <a:lnTo>
                    <a:pt x="11910" y="9645"/>
                  </a:lnTo>
                  <a:lnTo>
                    <a:pt x="11910" y="9645"/>
                  </a:lnTo>
                  <a:lnTo>
                    <a:pt x="12178" y="9596"/>
                  </a:lnTo>
                  <a:lnTo>
                    <a:pt x="12494" y="9523"/>
                  </a:lnTo>
                  <a:lnTo>
                    <a:pt x="12860" y="9377"/>
                  </a:lnTo>
                  <a:lnTo>
                    <a:pt x="13249" y="9182"/>
                  </a:lnTo>
                  <a:lnTo>
                    <a:pt x="13663" y="8939"/>
                  </a:lnTo>
                  <a:lnTo>
                    <a:pt x="14077" y="8622"/>
                  </a:lnTo>
                  <a:lnTo>
                    <a:pt x="14516" y="8257"/>
                  </a:lnTo>
                  <a:lnTo>
                    <a:pt x="14930" y="7843"/>
                  </a:lnTo>
                  <a:lnTo>
                    <a:pt x="15344" y="7356"/>
                  </a:lnTo>
                  <a:lnTo>
                    <a:pt x="15539" y="7088"/>
                  </a:lnTo>
                  <a:lnTo>
                    <a:pt x="15709" y="6795"/>
                  </a:lnTo>
                  <a:lnTo>
                    <a:pt x="15904" y="6503"/>
                  </a:lnTo>
                  <a:lnTo>
                    <a:pt x="16075" y="6186"/>
                  </a:lnTo>
                  <a:lnTo>
                    <a:pt x="16221" y="5870"/>
                  </a:lnTo>
                  <a:lnTo>
                    <a:pt x="16367" y="5505"/>
                  </a:lnTo>
                  <a:lnTo>
                    <a:pt x="16513" y="5164"/>
                  </a:lnTo>
                  <a:lnTo>
                    <a:pt x="16635" y="4774"/>
                  </a:lnTo>
                  <a:lnTo>
                    <a:pt x="16732" y="4384"/>
                  </a:lnTo>
                  <a:lnTo>
                    <a:pt x="16830" y="3970"/>
                  </a:lnTo>
                  <a:lnTo>
                    <a:pt x="16903" y="3532"/>
                  </a:lnTo>
                  <a:lnTo>
                    <a:pt x="16951" y="3093"/>
                  </a:lnTo>
                  <a:lnTo>
                    <a:pt x="16976" y="2606"/>
                  </a:lnTo>
                  <a:lnTo>
                    <a:pt x="17000" y="2144"/>
                  </a:lnTo>
                  <a:lnTo>
                    <a:pt x="17000" y="2144"/>
                  </a:lnTo>
                  <a:lnTo>
                    <a:pt x="16976" y="1924"/>
                  </a:lnTo>
                  <a:lnTo>
                    <a:pt x="16903" y="1730"/>
                  </a:lnTo>
                  <a:lnTo>
                    <a:pt x="16805" y="1535"/>
                  </a:lnTo>
                  <a:lnTo>
                    <a:pt x="16683" y="1389"/>
                  </a:lnTo>
                  <a:lnTo>
                    <a:pt x="16513" y="1242"/>
                  </a:lnTo>
                  <a:lnTo>
                    <a:pt x="16343" y="1145"/>
                  </a:lnTo>
                  <a:lnTo>
                    <a:pt x="16148" y="1096"/>
                  </a:lnTo>
                  <a:lnTo>
                    <a:pt x="15928" y="1072"/>
                  </a:lnTo>
                  <a:lnTo>
                    <a:pt x="15928" y="1072"/>
                  </a:lnTo>
                  <a:close/>
                  <a:moveTo>
                    <a:pt x="1072" y="2144"/>
                  </a:moveTo>
                  <a:lnTo>
                    <a:pt x="3240" y="2144"/>
                  </a:lnTo>
                  <a:lnTo>
                    <a:pt x="3240" y="2144"/>
                  </a:lnTo>
                  <a:lnTo>
                    <a:pt x="3288" y="3118"/>
                  </a:lnTo>
                  <a:lnTo>
                    <a:pt x="3361" y="4019"/>
                  </a:lnTo>
                  <a:lnTo>
                    <a:pt x="3483" y="4823"/>
                  </a:lnTo>
                  <a:lnTo>
                    <a:pt x="3605" y="5602"/>
                  </a:lnTo>
                  <a:lnTo>
                    <a:pt x="3775" y="6333"/>
                  </a:lnTo>
                  <a:lnTo>
                    <a:pt x="3995" y="7039"/>
                  </a:lnTo>
                  <a:lnTo>
                    <a:pt x="4214" y="7745"/>
                  </a:lnTo>
                  <a:lnTo>
                    <a:pt x="4506" y="8451"/>
                  </a:lnTo>
                  <a:lnTo>
                    <a:pt x="4506" y="8451"/>
                  </a:lnTo>
                  <a:lnTo>
                    <a:pt x="4262" y="8378"/>
                  </a:lnTo>
                  <a:lnTo>
                    <a:pt x="4043" y="8281"/>
                  </a:lnTo>
                  <a:lnTo>
                    <a:pt x="3824" y="8159"/>
                  </a:lnTo>
                  <a:lnTo>
                    <a:pt x="3629" y="8037"/>
                  </a:lnTo>
                  <a:lnTo>
                    <a:pt x="3434" y="7891"/>
                  </a:lnTo>
                  <a:lnTo>
                    <a:pt x="3240" y="7745"/>
                  </a:lnTo>
                  <a:lnTo>
                    <a:pt x="2899" y="7404"/>
                  </a:lnTo>
                  <a:lnTo>
                    <a:pt x="2582" y="7015"/>
                  </a:lnTo>
                  <a:lnTo>
                    <a:pt x="2290" y="6601"/>
                  </a:lnTo>
                  <a:lnTo>
                    <a:pt x="2046" y="6186"/>
                  </a:lnTo>
                  <a:lnTo>
                    <a:pt x="1827" y="5724"/>
                  </a:lnTo>
                  <a:lnTo>
                    <a:pt x="1632" y="5237"/>
                  </a:lnTo>
                  <a:lnTo>
                    <a:pt x="1486" y="4774"/>
                  </a:lnTo>
                  <a:lnTo>
                    <a:pt x="1340" y="4287"/>
                  </a:lnTo>
                  <a:lnTo>
                    <a:pt x="1242" y="3824"/>
                  </a:lnTo>
                  <a:lnTo>
                    <a:pt x="1169" y="3361"/>
                  </a:lnTo>
                  <a:lnTo>
                    <a:pt x="1121" y="2923"/>
                  </a:lnTo>
                  <a:lnTo>
                    <a:pt x="1072" y="2509"/>
                  </a:lnTo>
                  <a:lnTo>
                    <a:pt x="1072" y="2144"/>
                  </a:lnTo>
                  <a:lnTo>
                    <a:pt x="1072" y="2144"/>
                  </a:lnTo>
                  <a:close/>
                  <a:moveTo>
                    <a:pt x="10595" y="4628"/>
                  </a:moveTo>
                  <a:lnTo>
                    <a:pt x="9718" y="5407"/>
                  </a:lnTo>
                  <a:lnTo>
                    <a:pt x="9718" y="5407"/>
                  </a:lnTo>
                  <a:lnTo>
                    <a:pt x="9669" y="5480"/>
                  </a:lnTo>
                  <a:lnTo>
                    <a:pt x="9621" y="5578"/>
                  </a:lnTo>
                  <a:lnTo>
                    <a:pt x="9596" y="5675"/>
                  </a:lnTo>
                  <a:lnTo>
                    <a:pt x="9596" y="5772"/>
                  </a:lnTo>
                  <a:lnTo>
                    <a:pt x="9864" y="6941"/>
                  </a:lnTo>
                  <a:lnTo>
                    <a:pt x="9864" y="6941"/>
                  </a:lnTo>
                  <a:lnTo>
                    <a:pt x="9864" y="7015"/>
                  </a:lnTo>
                  <a:lnTo>
                    <a:pt x="9840" y="7063"/>
                  </a:lnTo>
                  <a:lnTo>
                    <a:pt x="9791" y="7063"/>
                  </a:lnTo>
                  <a:lnTo>
                    <a:pt x="9718" y="7039"/>
                  </a:lnTo>
                  <a:lnTo>
                    <a:pt x="8695" y="6454"/>
                  </a:lnTo>
                  <a:lnTo>
                    <a:pt x="8695" y="6454"/>
                  </a:lnTo>
                  <a:lnTo>
                    <a:pt x="8598" y="6406"/>
                  </a:lnTo>
                  <a:lnTo>
                    <a:pt x="8500" y="6406"/>
                  </a:lnTo>
                  <a:lnTo>
                    <a:pt x="8403" y="6406"/>
                  </a:lnTo>
                  <a:lnTo>
                    <a:pt x="8305" y="6454"/>
                  </a:lnTo>
                  <a:lnTo>
                    <a:pt x="7282" y="7039"/>
                  </a:lnTo>
                  <a:lnTo>
                    <a:pt x="7282" y="7039"/>
                  </a:lnTo>
                  <a:lnTo>
                    <a:pt x="7209" y="7063"/>
                  </a:lnTo>
                  <a:lnTo>
                    <a:pt x="7161" y="7063"/>
                  </a:lnTo>
                  <a:lnTo>
                    <a:pt x="7136" y="7015"/>
                  </a:lnTo>
                  <a:lnTo>
                    <a:pt x="7136" y="6941"/>
                  </a:lnTo>
                  <a:lnTo>
                    <a:pt x="7404" y="5772"/>
                  </a:lnTo>
                  <a:lnTo>
                    <a:pt x="7404" y="5772"/>
                  </a:lnTo>
                  <a:lnTo>
                    <a:pt x="7404" y="5675"/>
                  </a:lnTo>
                  <a:lnTo>
                    <a:pt x="7380" y="5578"/>
                  </a:lnTo>
                  <a:lnTo>
                    <a:pt x="7331" y="5480"/>
                  </a:lnTo>
                  <a:lnTo>
                    <a:pt x="7282" y="5407"/>
                  </a:lnTo>
                  <a:lnTo>
                    <a:pt x="6406" y="4628"/>
                  </a:lnTo>
                  <a:lnTo>
                    <a:pt x="6406" y="4628"/>
                  </a:lnTo>
                  <a:lnTo>
                    <a:pt x="6357" y="4579"/>
                  </a:lnTo>
                  <a:lnTo>
                    <a:pt x="6333" y="4506"/>
                  </a:lnTo>
                  <a:lnTo>
                    <a:pt x="6381" y="4482"/>
                  </a:lnTo>
                  <a:lnTo>
                    <a:pt x="6454" y="4457"/>
                  </a:lnTo>
                  <a:lnTo>
                    <a:pt x="7623" y="4336"/>
                  </a:lnTo>
                  <a:lnTo>
                    <a:pt x="7623" y="4336"/>
                  </a:lnTo>
                  <a:lnTo>
                    <a:pt x="7721" y="4311"/>
                  </a:lnTo>
                  <a:lnTo>
                    <a:pt x="7818" y="4262"/>
                  </a:lnTo>
                  <a:lnTo>
                    <a:pt x="7891" y="4189"/>
                  </a:lnTo>
                  <a:lnTo>
                    <a:pt x="7940" y="4116"/>
                  </a:lnTo>
                  <a:lnTo>
                    <a:pt x="8403" y="3045"/>
                  </a:lnTo>
                  <a:lnTo>
                    <a:pt x="8403" y="3045"/>
                  </a:lnTo>
                  <a:lnTo>
                    <a:pt x="8452" y="2972"/>
                  </a:lnTo>
                  <a:lnTo>
                    <a:pt x="8500" y="2947"/>
                  </a:lnTo>
                  <a:lnTo>
                    <a:pt x="8549" y="2972"/>
                  </a:lnTo>
                  <a:lnTo>
                    <a:pt x="8598" y="3045"/>
                  </a:lnTo>
                  <a:lnTo>
                    <a:pt x="9060" y="4116"/>
                  </a:lnTo>
                  <a:lnTo>
                    <a:pt x="9060" y="4116"/>
                  </a:lnTo>
                  <a:lnTo>
                    <a:pt x="9109" y="4189"/>
                  </a:lnTo>
                  <a:lnTo>
                    <a:pt x="9182" y="4262"/>
                  </a:lnTo>
                  <a:lnTo>
                    <a:pt x="9280" y="4311"/>
                  </a:lnTo>
                  <a:lnTo>
                    <a:pt x="9377" y="4336"/>
                  </a:lnTo>
                  <a:lnTo>
                    <a:pt x="10546" y="4457"/>
                  </a:lnTo>
                  <a:lnTo>
                    <a:pt x="10546" y="4457"/>
                  </a:lnTo>
                  <a:lnTo>
                    <a:pt x="10619" y="4482"/>
                  </a:lnTo>
                  <a:lnTo>
                    <a:pt x="10668" y="4506"/>
                  </a:lnTo>
                  <a:lnTo>
                    <a:pt x="10643" y="4579"/>
                  </a:lnTo>
                  <a:lnTo>
                    <a:pt x="10595" y="4628"/>
                  </a:lnTo>
                  <a:lnTo>
                    <a:pt x="10595" y="4628"/>
                  </a:lnTo>
                  <a:close/>
                  <a:moveTo>
                    <a:pt x="12494" y="8451"/>
                  </a:moveTo>
                  <a:lnTo>
                    <a:pt x="12494" y="8451"/>
                  </a:lnTo>
                  <a:lnTo>
                    <a:pt x="12787" y="7745"/>
                  </a:lnTo>
                  <a:lnTo>
                    <a:pt x="13006" y="7039"/>
                  </a:lnTo>
                  <a:lnTo>
                    <a:pt x="13225" y="6333"/>
                  </a:lnTo>
                  <a:lnTo>
                    <a:pt x="13396" y="5602"/>
                  </a:lnTo>
                  <a:lnTo>
                    <a:pt x="13517" y="4823"/>
                  </a:lnTo>
                  <a:lnTo>
                    <a:pt x="13639" y="4019"/>
                  </a:lnTo>
                  <a:lnTo>
                    <a:pt x="13712" y="3118"/>
                  </a:lnTo>
                  <a:lnTo>
                    <a:pt x="13761" y="2144"/>
                  </a:lnTo>
                  <a:lnTo>
                    <a:pt x="15928" y="2144"/>
                  </a:lnTo>
                  <a:lnTo>
                    <a:pt x="15928" y="2144"/>
                  </a:lnTo>
                  <a:lnTo>
                    <a:pt x="15928" y="2509"/>
                  </a:lnTo>
                  <a:lnTo>
                    <a:pt x="15880" y="2923"/>
                  </a:lnTo>
                  <a:lnTo>
                    <a:pt x="15831" y="3361"/>
                  </a:lnTo>
                  <a:lnTo>
                    <a:pt x="15758" y="3824"/>
                  </a:lnTo>
                  <a:lnTo>
                    <a:pt x="15661" y="4287"/>
                  </a:lnTo>
                  <a:lnTo>
                    <a:pt x="15514" y="4774"/>
                  </a:lnTo>
                  <a:lnTo>
                    <a:pt x="15368" y="5237"/>
                  </a:lnTo>
                  <a:lnTo>
                    <a:pt x="15173" y="5724"/>
                  </a:lnTo>
                  <a:lnTo>
                    <a:pt x="14954" y="6186"/>
                  </a:lnTo>
                  <a:lnTo>
                    <a:pt x="14711" y="6601"/>
                  </a:lnTo>
                  <a:lnTo>
                    <a:pt x="14418" y="7015"/>
                  </a:lnTo>
                  <a:lnTo>
                    <a:pt x="14102" y="7404"/>
                  </a:lnTo>
                  <a:lnTo>
                    <a:pt x="13761" y="7745"/>
                  </a:lnTo>
                  <a:lnTo>
                    <a:pt x="13566" y="7891"/>
                  </a:lnTo>
                  <a:lnTo>
                    <a:pt x="13371" y="8037"/>
                  </a:lnTo>
                  <a:lnTo>
                    <a:pt x="13176" y="8159"/>
                  </a:lnTo>
                  <a:lnTo>
                    <a:pt x="12957" y="8281"/>
                  </a:lnTo>
                  <a:lnTo>
                    <a:pt x="12738" y="8378"/>
                  </a:lnTo>
                  <a:lnTo>
                    <a:pt x="12494" y="8451"/>
                  </a:lnTo>
                  <a:lnTo>
                    <a:pt x="12494" y="845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4" name="Google Shape;874;p48"/>
          <p:cNvGrpSpPr/>
          <p:nvPr/>
        </p:nvGrpSpPr>
        <p:grpSpPr>
          <a:xfrm>
            <a:off x="4862967" y="1492657"/>
            <a:ext cx="359272" cy="376691"/>
            <a:chOff x="5961125" y="1623900"/>
            <a:chExt cx="427450" cy="448175"/>
          </a:xfrm>
        </p:grpSpPr>
        <p:sp>
          <p:nvSpPr>
            <p:cNvPr id="875" name="Google Shape;875;p48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" name="Google Shape;876;p48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" name="Google Shape;877;p48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48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48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48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48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" name="Google Shape;882;p48"/>
          <p:cNvGrpSpPr/>
          <p:nvPr/>
        </p:nvGrpSpPr>
        <p:grpSpPr>
          <a:xfrm>
            <a:off x="5415659" y="1502386"/>
            <a:ext cx="383835" cy="363369"/>
            <a:chOff x="6618700" y="1635475"/>
            <a:chExt cx="456675" cy="432325"/>
          </a:xfrm>
        </p:grpSpPr>
        <p:sp>
          <p:nvSpPr>
            <p:cNvPr id="883" name="Google Shape;883;p48"/>
            <p:cNvSpPr/>
            <p:nvPr/>
          </p:nvSpPr>
          <p:spPr>
            <a:xfrm>
              <a:off x="6663775" y="1904000"/>
              <a:ext cx="117525" cy="163800"/>
            </a:xfrm>
            <a:custGeom>
              <a:avLst/>
              <a:gdLst/>
              <a:ahLst/>
              <a:cxnLst/>
              <a:rect l="l" t="t" r="r" b="b"/>
              <a:pathLst>
                <a:path w="4701" h="6552" fill="none" extrusionOk="0">
                  <a:moveTo>
                    <a:pt x="0" y="0"/>
                  </a:moveTo>
                  <a:lnTo>
                    <a:pt x="512" y="6016"/>
                  </a:lnTo>
                  <a:lnTo>
                    <a:pt x="512" y="6016"/>
                  </a:lnTo>
                  <a:lnTo>
                    <a:pt x="536" y="6138"/>
                  </a:lnTo>
                  <a:lnTo>
                    <a:pt x="585" y="6235"/>
                  </a:lnTo>
                  <a:lnTo>
                    <a:pt x="633" y="6332"/>
                  </a:lnTo>
                  <a:lnTo>
                    <a:pt x="706" y="6406"/>
                  </a:lnTo>
                  <a:lnTo>
                    <a:pt x="804" y="6454"/>
                  </a:lnTo>
                  <a:lnTo>
                    <a:pt x="877" y="6503"/>
                  </a:lnTo>
                  <a:lnTo>
                    <a:pt x="999" y="6552"/>
                  </a:lnTo>
                  <a:lnTo>
                    <a:pt x="1096" y="6552"/>
                  </a:lnTo>
                  <a:lnTo>
                    <a:pt x="4116" y="6552"/>
                  </a:lnTo>
                  <a:lnTo>
                    <a:pt x="4116" y="6552"/>
                  </a:lnTo>
                  <a:lnTo>
                    <a:pt x="4238" y="6527"/>
                  </a:lnTo>
                  <a:lnTo>
                    <a:pt x="4360" y="6503"/>
                  </a:lnTo>
                  <a:lnTo>
                    <a:pt x="4457" y="6430"/>
                  </a:lnTo>
                  <a:lnTo>
                    <a:pt x="4554" y="6332"/>
                  </a:lnTo>
                  <a:lnTo>
                    <a:pt x="4554" y="6332"/>
                  </a:lnTo>
                  <a:lnTo>
                    <a:pt x="4628" y="6235"/>
                  </a:lnTo>
                  <a:lnTo>
                    <a:pt x="4676" y="6113"/>
                  </a:lnTo>
                  <a:lnTo>
                    <a:pt x="4701" y="5991"/>
                  </a:lnTo>
                  <a:lnTo>
                    <a:pt x="4676" y="5845"/>
                  </a:lnTo>
                  <a:lnTo>
                    <a:pt x="3678" y="9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48"/>
            <p:cNvSpPr/>
            <p:nvPr/>
          </p:nvSpPr>
          <p:spPr>
            <a:xfrm>
              <a:off x="7046125" y="1775525"/>
              <a:ext cx="29250" cy="99275"/>
            </a:xfrm>
            <a:custGeom>
              <a:avLst/>
              <a:gdLst/>
              <a:ahLst/>
              <a:cxnLst/>
              <a:rect l="l" t="t" r="r" b="b"/>
              <a:pathLst>
                <a:path w="1170" h="3971" fill="none" extrusionOk="0">
                  <a:moveTo>
                    <a:pt x="1" y="3970"/>
                  </a:moveTo>
                  <a:lnTo>
                    <a:pt x="1" y="3970"/>
                  </a:lnTo>
                  <a:lnTo>
                    <a:pt x="245" y="3824"/>
                  </a:lnTo>
                  <a:lnTo>
                    <a:pt x="488" y="3629"/>
                  </a:lnTo>
                  <a:lnTo>
                    <a:pt x="683" y="3410"/>
                  </a:lnTo>
                  <a:lnTo>
                    <a:pt x="853" y="3166"/>
                  </a:lnTo>
                  <a:lnTo>
                    <a:pt x="1000" y="2898"/>
                  </a:lnTo>
                  <a:lnTo>
                    <a:pt x="1097" y="2606"/>
                  </a:lnTo>
                  <a:lnTo>
                    <a:pt x="1170" y="2314"/>
                  </a:lnTo>
                  <a:lnTo>
                    <a:pt x="1170" y="1997"/>
                  </a:lnTo>
                  <a:lnTo>
                    <a:pt x="1170" y="1997"/>
                  </a:lnTo>
                  <a:lnTo>
                    <a:pt x="1170" y="1681"/>
                  </a:lnTo>
                  <a:lnTo>
                    <a:pt x="1097" y="1364"/>
                  </a:lnTo>
                  <a:lnTo>
                    <a:pt x="1000" y="1096"/>
                  </a:lnTo>
                  <a:lnTo>
                    <a:pt x="853" y="828"/>
                  </a:lnTo>
                  <a:lnTo>
                    <a:pt x="683" y="585"/>
                  </a:lnTo>
                  <a:lnTo>
                    <a:pt x="488" y="366"/>
                  </a:lnTo>
                  <a:lnTo>
                    <a:pt x="245" y="171"/>
                  </a:ln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48"/>
            <p:cNvSpPr/>
            <p:nvPr/>
          </p:nvSpPr>
          <p:spPr>
            <a:xfrm>
              <a:off x="6618700" y="1751775"/>
              <a:ext cx="96850" cy="146750"/>
            </a:xfrm>
            <a:custGeom>
              <a:avLst/>
              <a:gdLst/>
              <a:ahLst/>
              <a:cxnLst/>
              <a:rect l="l" t="t" r="r" b="b"/>
              <a:pathLst>
                <a:path w="3874" h="5870" fill="none" extrusionOk="0">
                  <a:moveTo>
                    <a:pt x="3873" y="0"/>
                  </a:moveTo>
                  <a:lnTo>
                    <a:pt x="3873" y="0"/>
                  </a:lnTo>
                  <a:lnTo>
                    <a:pt x="2704" y="0"/>
                  </a:lnTo>
                  <a:lnTo>
                    <a:pt x="1730" y="0"/>
                  </a:lnTo>
                  <a:lnTo>
                    <a:pt x="1730" y="0"/>
                  </a:lnTo>
                  <a:lnTo>
                    <a:pt x="1560" y="25"/>
                  </a:lnTo>
                  <a:lnTo>
                    <a:pt x="1413" y="49"/>
                  </a:lnTo>
                  <a:lnTo>
                    <a:pt x="1243" y="98"/>
                  </a:lnTo>
                  <a:lnTo>
                    <a:pt x="1097" y="147"/>
                  </a:lnTo>
                  <a:lnTo>
                    <a:pt x="926" y="244"/>
                  </a:lnTo>
                  <a:lnTo>
                    <a:pt x="780" y="317"/>
                  </a:lnTo>
                  <a:lnTo>
                    <a:pt x="658" y="439"/>
                  </a:lnTo>
                  <a:lnTo>
                    <a:pt x="537" y="536"/>
                  </a:lnTo>
                  <a:lnTo>
                    <a:pt x="415" y="682"/>
                  </a:lnTo>
                  <a:lnTo>
                    <a:pt x="293" y="804"/>
                  </a:lnTo>
                  <a:lnTo>
                    <a:pt x="220" y="950"/>
                  </a:lnTo>
                  <a:lnTo>
                    <a:pt x="147" y="1096"/>
                  </a:lnTo>
                  <a:lnTo>
                    <a:pt x="74" y="1267"/>
                  </a:lnTo>
                  <a:lnTo>
                    <a:pt x="25" y="1437"/>
                  </a:lnTo>
                  <a:lnTo>
                    <a:pt x="1" y="1583"/>
                  </a:lnTo>
                  <a:lnTo>
                    <a:pt x="1" y="1754"/>
                  </a:lnTo>
                  <a:lnTo>
                    <a:pt x="1" y="4092"/>
                  </a:lnTo>
                  <a:lnTo>
                    <a:pt x="1" y="4092"/>
                  </a:lnTo>
                  <a:lnTo>
                    <a:pt x="1" y="4263"/>
                  </a:lnTo>
                  <a:lnTo>
                    <a:pt x="25" y="4433"/>
                  </a:lnTo>
                  <a:lnTo>
                    <a:pt x="74" y="4579"/>
                  </a:lnTo>
                  <a:lnTo>
                    <a:pt x="147" y="4750"/>
                  </a:lnTo>
                  <a:lnTo>
                    <a:pt x="220" y="4896"/>
                  </a:lnTo>
                  <a:lnTo>
                    <a:pt x="293" y="5042"/>
                  </a:lnTo>
                  <a:lnTo>
                    <a:pt x="415" y="5188"/>
                  </a:lnTo>
                  <a:lnTo>
                    <a:pt x="537" y="5310"/>
                  </a:lnTo>
                  <a:lnTo>
                    <a:pt x="658" y="5407"/>
                  </a:lnTo>
                  <a:lnTo>
                    <a:pt x="780" y="5529"/>
                  </a:lnTo>
                  <a:lnTo>
                    <a:pt x="926" y="5626"/>
                  </a:lnTo>
                  <a:lnTo>
                    <a:pt x="1097" y="5699"/>
                  </a:lnTo>
                  <a:lnTo>
                    <a:pt x="1243" y="5748"/>
                  </a:lnTo>
                  <a:lnTo>
                    <a:pt x="1413" y="5797"/>
                  </a:lnTo>
                  <a:lnTo>
                    <a:pt x="1560" y="5821"/>
                  </a:lnTo>
                  <a:lnTo>
                    <a:pt x="1730" y="5846"/>
                  </a:lnTo>
                  <a:lnTo>
                    <a:pt x="1730" y="5846"/>
                  </a:lnTo>
                  <a:lnTo>
                    <a:pt x="2704" y="5846"/>
                  </a:lnTo>
                  <a:lnTo>
                    <a:pt x="3873" y="587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48"/>
            <p:cNvSpPr/>
            <p:nvPr/>
          </p:nvSpPr>
          <p:spPr>
            <a:xfrm>
              <a:off x="6721600" y="1660450"/>
              <a:ext cx="278900" cy="329425"/>
            </a:xfrm>
            <a:custGeom>
              <a:avLst/>
              <a:gdLst/>
              <a:ahLst/>
              <a:cxnLst/>
              <a:rect l="l" t="t" r="r" b="b"/>
              <a:pathLst>
                <a:path w="11156" h="13177" fill="none" extrusionOk="0">
                  <a:moveTo>
                    <a:pt x="11155" y="0"/>
                  </a:moveTo>
                  <a:lnTo>
                    <a:pt x="11155" y="0"/>
                  </a:lnTo>
                  <a:lnTo>
                    <a:pt x="10766" y="317"/>
                  </a:lnTo>
                  <a:lnTo>
                    <a:pt x="10352" y="609"/>
                  </a:lnTo>
                  <a:lnTo>
                    <a:pt x="9938" y="901"/>
                  </a:lnTo>
                  <a:lnTo>
                    <a:pt x="9524" y="1169"/>
                  </a:lnTo>
                  <a:lnTo>
                    <a:pt x="9085" y="1413"/>
                  </a:lnTo>
                  <a:lnTo>
                    <a:pt x="8671" y="1632"/>
                  </a:lnTo>
                  <a:lnTo>
                    <a:pt x="7843" y="2046"/>
                  </a:lnTo>
                  <a:lnTo>
                    <a:pt x="7015" y="2387"/>
                  </a:lnTo>
                  <a:lnTo>
                    <a:pt x="6211" y="2679"/>
                  </a:lnTo>
                  <a:lnTo>
                    <a:pt x="5456" y="2898"/>
                  </a:lnTo>
                  <a:lnTo>
                    <a:pt x="4774" y="3093"/>
                  </a:lnTo>
                  <a:lnTo>
                    <a:pt x="4774" y="3093"/>
                  </a:lnTo>
                  <a:lnTo>
                    <a:pt x="4239" y="3215"/>
                  </a:lnTo>
                  <a:lnTo>
                    <a:pt x="3678" y="3312"/>
                  </a:lnTo>
                  <a:lnTo>
                    <a:pt x="3070" y="3410"/>
                  </a:lnTo>
                  <a:lnTo>
                    <a:pt x="2461" y="3459"/>
                  </a:lnTo>
                  <a:lnTo>
                    <a:pt x="1219" y="3580"/>
                  </a:lnTo>
                  <a:lnTo>
                    <a:pt x="1" y="3629"/>
                  </a:lnTo>
                  <a:lnTo>
                    <a:pt x="1" y="9523"/>
                  </a:lnTo>
                  <a:lnTo>
                    <a:pt x="1" y="9523"/>
                  </a:lnTo>
                  <a:lnTo>
                    <a:pt x="1219" y="9596"/>
                  </a:lnTo>
                  <a:lnTo>
                    <a:pt x="2461" y="9693"/>
                  </a:lnTo>
                  <a:lnTo>
                    <a:pt x="3070" y="9767"/>
                  </a:lnTo>
                  <a:lnTo>
                    <a:pt x="3678" y="9840"/>
                  </a:lnTo>
                  <a:lnTo>
                    <a:pt x="4239" y="9937"/>
                  </a:lnTo>
                  <a:lnTo>
                    <a:pt x="4774" y="10059"/>
                  </a:lnTo>
                  <a:lnTo>
                    <a:pt x="4774" y="10059"/>
                  </a:lnTo>
                  <a:lnTo>
                    <a:pt x="5456" y="10254"/>
                  </a:lnTo>
                  <a:lnTo>
                    <a:pt x="6211" y="10497"/>
                  </a:lnTo>
                  <a:lnTo>
                    <a:pt x="7015" y="10765"/>
                  </a:lnTo>
                  <a:lnTo>
                    <a:pt x="7843" y="11130"/>
                  </a:lnTo>
                  <a:lnTo>
                    <a:pt x="8671" y="11520"/>
                  </a:lnTo>
                  <a:lnTo>
                    <a:pt x="9085" y="11764"/>
                  </a:lnTo>
                  <a:lnTo>
                    <a:pt x="9524" y="12007"/>
                  </a:lnTo>
                  <a:lnTo>
                    <a:pt x="9938" y="12251"/>
                  </a:lnTo>
                  <a:lnTo>
                    <a:pt x="10352" y="12543"/>
                  </a:lnTo>
                  <a:lnTo>
                    <a:pt x="10766" y="12835"/>
                  </a:lnTo>
                  <a:lnTo>
                    <a:pt x="11155" y="1317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48"/>
            <p:cNvSpPr/>
            <p:nvPr/>
          </p:nvSpPr>
          <p:spPr>
            <a:xfrm>
              <a:off x="7006550" y="1635475"/>
              <a:ext cx="34750" cy="378750"/>
            </a:xfrm>
            <a:custGeom>
              <a:avLst/>
              <a:gdLst/>
              <a:ahLst/>
              <a:cxnLst/>
              <a:rect l="l" t="t" r="r" b="b"/>
              <a:pathLst>
                <a:path w="1390" h="15150" fill="none" extrusionOk="0">
                  <a:moveTo>
                    <a:pt x="1024" y="49"/>
                  </a:moveTo>
                  <a:lnTo>
                    <a:pt x="1024" y="49"/>
                  </a:lnTo>
                  <a:lnTo>
                    <a:pt x="902" y="1"/>
                  </a:lnTo>
                  <a:lnTo>
                    <a:pt x="805" y="1"/>
                  </a:lnTo>
                  <a:lnTo>
                    <a:pt x="805" y="1"/>
                  </a:lnTo>
                  <a:lnTo>
                    <a:pt x="683" y="1"/>
                  </a:lnTo>
                  <a:lnTo>
                    <a:pt x="585" y="49"/>
                  </a:lnTo>
                  <a:lnTo>
                    <a:pt x="464" y="98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1" y="536"/>
                  </a:lnTo>
                  <a:lnTo>
                    <a:pt x="1" y="14638"/>
                  </a:lnTo>
                  <a:lnTo>
                    <a:pt x="1" y="14638"/>
                  </a:lnTo>
                  <a:lnTo>
                    <a:pt x="391" y="14979"/>
                  </a:lnTo>
                  <a:lnTo>
                    <a:pt x="391" y="14979"/>
                  </a:lnTo>
                  <a:lnTo>
                    <a:pt x="464" y="15052"/>
                  </a:lnTo>
                  <a:lnTo>
                    <a:pt x="585" y="15101"/>
                  </a:lnTo>
                  <a:lnTo>
                    <a:pt x="683" y="15149"/>
                  </a:lnTo>
                  <a:lnTo>
                    <a:pt x="805" y="15149"/>
                  </a:lnTo>
                  <a:lnTo>
                    <a:pt x="805" y="15149"/>
                  </a:lnTo>
                  <a:lnTo>
                    <a:pt x="902" y="15149"/>
                  </a:lnTo>
                  <a:lnTo>
                    <a:pt x="1024" y="15101"/>
                  </a:lnTo>
                  <a:lnTo>
                    <a:pt x="1024" y="15101"/>
                  </a:lnTo>
                  <a:lnTo>
                    <a:pt x="1170" y="15028"/>
                  </a:lnTo>
                  <a:lnTo>
                    <a:pt x="1292" y="14906"/>
                  </a:lnTo>
                  <a:lnTo>
                    <a:pt x="1365" y="14735"/>
                  </a:lnTo>
                  <a:lnTo>
                    <a:pt x="1389" y="14565"/>
                  </a:lnTo>
                  <a:lnTo>
                    <a:pt x="1389" y="585"/>
                  </a:lnTo>
                  <a:lnTo>
                    <a:pt x="1389" y="585"/>
                  </a:lnTo>
                  <a:lnTo>
                    <a:pt x="1365" y="415"/>
                  </a:lnTo>
                  <a:lnTo>
                    <a:pt x="1292" y="269"/>
                  </a:lnTo>
                  <a:lnTo>
                    <a:pt x="1170" y="122"/>
                  </a:lnTo>
                  <a:lnTo>
                    <a:pt x="1024" y="49"/>
                  </a:lnTo>
                  <a:lnTo>
                    <a:pt x="1024" y="4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" name="Google Shape;888;p48"/>
          <p:cNvGrpSpPr/>
          <p:nvPr/>
        </p:nvGrpSpPr>
        <p:grpSpPr>
          <a:xfrm>
            <a:off x="370747" y="2085798"/>
            <a:ext cx="304009" cy="326513"/>
            <a:chOff x="616425" y="2329600"/>
            <a:chExt cx="361700" cy="388475"/>
          </a:xfrm>
        </p:grpSpPr>
        <p:sp>
          <p:nvSpPr>
            <p:cNvPr id="889" name="Google Shape;889;p48"/>
            <p:cNvSpPr/>
            <p:nvPr/>
          </p:nvSpPr>
          <p:spPr>
            <a:xfrm>
              <a:off x="616425" y="2329600"/>
              <a:ext cx="361700" cy="388475"/>
            </a:xfrm>
            <a:custGeom>
              <a:avLst/>
              <a:gdLst/>
              <a:ahLst/>
              <a:cxnLst/>
              <a:rect l="l" t="t" r="r" b="b"/>
              <a:pathLst>
                <a:path w="14468" h="15539" fill="none" extrusionOk="0">
                  <a:moveTo>
                    <a:pt x="14273" y="13030"/>
                  </a:moveTo>
                  <a:lnTo>
                    <a:pt x="9621" y="6479"/>
                  </a:lnTo>
                  <a:lnTo>
                    <a:pt x="9621" y="2338"/>
                  </a:lnTo>
                  <a:lnTo>
                    <a:pt x="10303" y="1656"/>
                  </a:lnTo>
                  <a:lnTo>
                    <a:pt x="10303" y="1656"/>
                  </a:lnTo>
                  <a:lnTo>
                    <a:pt x="10400" y="1559"/>
                  </a:lnTo>
                  <a:lnTo>
                    <a:pt x="10474" y="1437"/>
                  </a:lnTo>
                  <a:lnTo>
                    <a:pt x="10522" y="1291"/>
                  </a:lnTo>
                  <a:lnTo>
                    <a:pt x="10571" y="1169"/>
                  </a:lnTo>
                  <a:lnTo>
                    <a:pt x="10571" y="1023"/>
                  </a:lnTo>
                  <a:lnTo>
                    <a:pt x="10571" y="877"/>
                  </a:lnTo>
                  <a:lnTo>
                    <a:pt x="10547" y="731"/>
                  </a:lnTo>
                  <a:lnTo>
                    <a:pt x="10498" y="609"/>
                  </a:lnTo>
                  <a:lnTo>
                    <a:pt x="10498" y="609"/>
                  </a:lnTo>
                  <a:lnTo>
                    <a:pt x="10449" y="463"/>
                  </a:lnTo>
                  <a:lnTo>
                    <a:pt x="10352" y="366"/>
                  </a:lnTo>
                  <a:lnTo>
                    <a:pt x="10254" y="244"/>
                  </a:lnTo>
                  <a:lnTo>
                    <a:pt x="10157" y="171"/>
                  </a:lnTo>
                  <a:lnTo>
                    <a:pt x="10035" y="98"/>
                  </a:lnTo>
                  <a:lnTo>
                    <a:pt x="9889" y="49"/>
                  </a:lnTo>
                  <a:lnTo>
                    <a:pt x="9767" y="25"/>
                  </a:lnTo>
                  <a:lnTo>
                    <a:pt x="9621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701" y="25"/>
                  </a:lnTo>
                  <a:lnTo>
                    <a:pt x="4580" y="49"/>
                  </a:lnTo>
                  <a:lnTo>
                    <a:pt x="4433" y="98"/>
                  </a:lnTo>
                  <a:lnTo>
                    <a:pt x="4312" y="171"/>
                  </a:lnTo>
                  <a:lnTo>
                    <a:pt x="4214" y="244"/>
                  </a:lnTo>
                  <a:lnTo>
                    <a:pt x="4117" y="366"/>
                  </a:lnTo>
                  <a:lnTo>
                    <a:pt x="4019" y="463"/>
                  </a:lnTo>
                  <a:lnTo>
                    <a:pt x="3971" y="609"/>
                  </a:lnTo>
                  <a:lnTo>
                    <a:pt x="3971" y="609"/>
                  </a:lnTo>
                  <a:lnTo>
                    <a:pt x="3922" y="731"/>
                  </a:lnTo>
                  <a:lnTo>
                    <a:pt x="3898" y="877"/>
                  </a:lnTo>
                  <a:lnTo>
                    <a:pt x="3898" y="1023"/>
                  </a:lnTo>
                  <a:lnTo>
                    <a:pt x="3898" y="1169"/>
                  </a:lnTo>
                  <a:lnTo>
                    <a:pt x="3946" y="1291"/>
                  </a:lnTo>
                  <a:lnTo>
                    <a:pt x="3995" y="1437"/>
                  </a:lnTo>
                  <a:lnTo>
                    <a:pt x="4068" y="1559"/>
                  </a:lnTo>
                  <a:lnTo>
                    <a:pt x="4166" y="1656"/>
                  </a:lnTo>
                  <a:lnTo>
                    <a:pt x="4848" y="2338"/>
                  </a:lnTo>
                  <a:lnTo>
                    <a:pt x="4848" y="6479"/>
                  </a:lnTo>
                  <a:lnTo>
                    <a:pt x="196" y="13030"/>
                  </a:lnTo>
                  <a:lnTo>
                    <a:pt x="196" y="13030"/>
                  </a:lnTo>
                  <a:lnTo>
                    <a:pt x="123" y="13152"/>
                  </a:lnTo>
                  <a:lnTo>
                    <a:pt x="50" y="13274"/>
                  </a:lnTo>
                  <a:lnTo>
                    <a:pt x="25" y="13395"/>
                  </a:lnTo>
                  <a:lnTo>
                    <a:pt x="1" y="13517"/>
                  </a:lnTo>
                  <a:lnTo>
                    <a:pt x="1" y="13639"/>
                  </a:lnTo>
                  <a:lnTo>
                    <a:pt x="25" y="13785"/>
                  </a:lnTo>
                  <a:lnTo>
                    <a:pt x="50" y="13907"/>
                  </a:lnTo>
                  <a:lnTo>
                    <a:pt x="98" y="14029"/>
                  </a:lnTo>
                  <a:lnTo>
                    <a:pt x="585" y="15003"/>
                  </a:lnTo>
                  <a:lnTo>
                    <a:pt x="585" y="15003"/>
                  </a:lnTo>
                  <a:lnTo>
                    <a:pt x="658" y="15125"/>
                  </a:lnTo>
                  <a:lnTo>
                    <a:pt x="756" y="15222"/>
                  </a:lnTo>
                  <a:lnTo>
                    <a:pt x="829" y="15320"/>
                  </a:lnTo>
                  <a:lnTo>
                    <a:pt x="951" y="15393"/>
                  </a:lnTo>
                  <a:lnTo>
                    <a:pt x="1073" y="15441"/>
                  </a:lnTo>
                  <a:lnTo>
                    <a:pt x="1194" y="15490"/>
                  </a:lnTo>
                  <a:lnTo>
                    <a:pt x="1316" y="15539"/>
                  </a:lnTo>
                  <a:lnTo>
                    <a:pt x="1462" y="15539"/>
                  </a:lnTo>
                  <a:lnTo>
                    <a:pt x="13006" y="15539"/>
                  </a:lnTo>
                  <a:lnTo>
                    <a:pt x="13006" y="15539"/>
                  </a:lnTo>
                  <a:lnTo>
                    <a:pt x="13153" y="15539"/>
                  </a:lnTo>
                  <a:lnTo>
                    <a:pt x="13274" y="15490"/>
                  </a:lnTo>
                  <a:lnTo>
                    <a:pt x="13396" y="15441"/>
                  </a:lnTo>
                  <a:lnTo>
                    <a:pt x="13518" y="15393"/>
                  </a:lnTo>
                  <a:lnTo>
                    <a:pt x="13640" y="15320"/>
                  </a:lnTo>
                  <a:lnTo>
                    <a:pt x="13713" y="15222"/>
                  </a:lnTo>
                  <a:lnTo>
                    <a:pt x="13810" y="15125"/>
                  </a:lnTo>
                  <a:lnTo>
                    <a:pt x="13883" y="15003"/>
                  </a:lnTo>
                  <a:lnTo>
                    <a:pt x="14370" y="14029"/>
                  </a:lnTo>
                  <a:lnTo>
                    <a:pt x="14370" y="14029"/>
                  </a:lnTo>
                  <a:lnTo>
                    <a:pt x="14419" y="13907"/>
                  </a:lnTo>
                  <a:lnTo>
                    <a:pt x="14443" y="13785"/>
                  </a:lnTo>
                  <a:lnTo>
                    <a:pt x="14468" y="13639"/>
                  </a:lnTo>
                  <a:lnTo>
                    <a:pt x="14468" y="13517"/>
                  </a:lnTo>
                  <a:lnTo>
                    <a:pt x="14443" y="13395"/>
                  </a:lnTo>
                  <a:lnTo>
                    <a:pt x="14419" y="13274"/>
                  </a:lnTo>
                  <a:lnTo>
                    <a:pt x="14346" y="13152"/>
                  </a:lnTo>
                  <a:lnTo>
                    <a:pt x="14273" y="13030"/>
                  </a:lnTo>
                  <a:lnTo>
                    <a:pt x="14273" y="1303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48"/>
            <p:cNvSpPr/>
            <p:nvPr/>
          </p:nvSpPr>
          <p:spPr>
            <a:xfrm>
              <a:off x="704725" y="2545750"/>
              <a:ext cx="185125" cy="25"/>
            </a:xfrm>
            <a:custGeom>
              <a:avLst/>
              <a:gdLst/>
              <a:ahLst/>
              <a:cxnLst/>
              <a:rect l="l" t="t" r="r" b="b"/>
              <a:pathLst>
                <a:path w="7405" h="1" fill="none" extrusionOk="0">
                  <a:moveTo>
                    <a:pt x="7404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48"/>
            <p:cNvSpPr/>
            <p:nvPr/>
          </p:nvSpPr>
          <p:spPr>
            <a:xfrm>
              <a:off x="811875" y="2626125"/>
              <a:ext cx="31075" cy="31075"/>
            </a:xfrm>
            <a:custGeom>
              <a:avLst/>
              <a:gdLst/>
              <a:ahLst/>
              <a:cxnLst/>
              <a:rect l="l" t="t" r="r" b="b"/>
              <a:pathLst>
                <a:path w="1243" h="1243" fill="none" extrusionOk="0">
                  <a:moveTo>
                    <a:pt x="1" y="633"/>
                  </a:moveTo>
                  <a:lnTo>
                    <a:pt x="1" y="633"/>
                  </a:lnTo>
                  <a:lnTo>
                    <a:pt x="25" y="487"/>
                  </a:lnTo>
                  <a:lnTo>
                    <a:pt x="50" y="390"/>
                  </a:lnTo>
                  <a:lnTo>
                    <a:pt x="98" y="268"/>
                  </a:lnTo>
                  <a:lnTo>
                    <a:pt x="171" y="171"/>
                  </a:lnTo>
                  <a:lnTo>
                    <a:pt x="269" y="98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634" y="0"/>
                  </a:lnTo>
                  <a:lnTo>
                    <a:pt x="634" y="0"/>
                  </a:lnTo>
                  <a:lnTo>
                    <a:pt x="756" y="24"/>
                  </a:lnTo>
                  <a:lnTo>
                    <a:pt x="853" y="49"/>
                  </a:lnTo>
                  <a:lnTo>
                    <a:pt x="975" y="98"/>
                  </a:lnTo>
                  <a:lnTo>
                    <a:pt x="1072" y="171"/>
                  </a:lnTo>
                  <a:lnTo>
                    <a:pt x="1146" y="268"/>
                  </a:lnTo>
                  <a:lnTo>
                    <a:pt x="1194" y="390"/>
                  </a:lnTo>
                  <a:lnTo>
                    <a:pt x="1243" y="487"/>
                  </a:lnTo>
                  <a:lnTo>
                    <a:pt x="1243" y="633"/>
                  </a:lnTo>
                  <a:lnTo>
                    <a:pt x="1243" y="633"/>
                  </a:lnTo>
                  <a:lnTo>
                    <a:pt x="1243" y="755"/>
                  </a:lnTo>
                  <a:lnTo>
                    <a:pt x="1194" y="853"/>
                  </a:lnTo>
                  <a:lnTo>
                    <a:pt x="1146" y="974"/>
                  </a:lnTo>
                  <a:lnTo>
                    <a:pt x="1072" y="1072"/>
                  </a:lnTo>
                  <a:lnTo>
                    <a:pt x="975" y="1145"/>
                  </a:lnTo>
                  <a:lnTo>
                    <a:pt x="853" y="1194"/>
                  </a:lnTo>
                  <a:lnTo>
                    <a:pt x="756" y="1242"/>
                  </a:lnTo>
                  <a:lnTo>
                    <a:pt x="634" y="1242"/>
                  </a:lnTo>
                  <a:lnTo>
                    <a:pt x="634" y="1242"/>
                  </a:lnTo>
                  <a:lnTo>
                    <a:pt x="488" y="1242"/>
                  </a:lnTo>
                  <a:lnTo>
                    <a:pt x="390" y="1194"/>
                  </a:lnTo>
                  <a:lnTo>
                    <a:pt x="269" y="1145"/>
                  </a:lnTo>
                  <a:lnTo>
                    <a:pt x="171" y="1072"/>
                  </a:lnTo>
                  <a:lnTo>
                    <a:pt x="98" y="974"/>
                  </a:lnTo>
                  <a:lnTo>
                    <a:pt x="50" y="853"/>
                  </a:lnTo>
                  <a:lnTo>
                    <a:pt x="25" y="755"/>
                  </a:lnTo>
                  <a:lnTo>
                    <a:pt x="1" y="633"/>
                  </a:lnTo>
                  <a:lnTo>
                    <a:pt x="1" y="63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48"/>
            <p:cNvSpPr/>
            <p:nvPr/>
          </p:nvSpPr>
          <p:spPr>
            <a:xfrm>
              <a:off x="751000" y="2568275"/>
              <a:ext cx="54200" cy="53600"/>
            </a:xfrm>
            <a:custGeom>
              <a:avLst/>
              <a:gdLst/>
              <a:ahLst/>
              <a:cxnLst/>
              <a:rect l="l" t="t" r="r" b="b"/>
              <a:pathLst>
                <a:path w="2168" h="2144" fill="none" extrusionOk="0">
                  <a:moveTo>
                    <a:pt x="1096" y="2144"/>
                  </a:moveTo>
                  <a:lnTo>
                    <a:pt x="1096" y="2144"/>
                  </a:lnTo>
                  <a:lnTo>
                    <a:pt x="877" y="2119"/>
                  </a:lnTo>
                  <a:lnTo>
                    <a:pt x="658" y="2071"/>
                  </a:lnTo>
                  <a:lnTo>
                    <a:pt x="487" y="1973"/>
                  </a:lnTo>
                  <a:lnTo>
                    <a:pt x="317" y="1827"/>
                  </a:lnTo>
                  <a:lnTo>
                    <a:pt x="195" y="1681"/>
                  </a:lnTo>
                  <a:lnTo>
                    <a:pt x="98" y="1486"/>
                  </a:lnTo>
                  <a:lnTo>
                    <a:pt x="25" y="1291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25" y="853"/>
                  </a:lnTo>
                  <a:lnTo>
                    <a:pt x="98" y="658"/>
                  </a:lnTo>
                  <a:lnTo>
                    <a:pt x="195" y="463"/>
                  </a:lnTo>
                  <a:lnTo>
                    <a:pt x="317" y="317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77" y="0"/>
                  </a:lnTo>
                  <a:lnTo>
                    <a:pt x="1096" y="0"/>
                  </a:lnTo>
                  <a:lnTo>
                    <a:pt x="1096" y="0"/>
                  </a:lnTo>
                  <a:lnTo>
                    <a:pt x="1315" y="0"/>
                  </a:lnTo>
                  <a:lnTo>
                    <a:pt x="1510" y="73"/>
                  </a:lnTo>
                  <a:lnTo>
                    <a:pt x="1681" y="171"/>
                  </a:lnTo>
                  <a:lnTo>
                    <a:pt x="1851" y="317"/>
                  </a:lnTo>
                  <a:lnTo>
                    <a:pt x="1973" y="463"/>
                  </a:lnTo>
                  <a:lnTo>
                    <a:pt x="2070" y="658"/>
                  </a:lnTo>
                  <a:lnTo>
                    <a:pt x="2144" y="853"/>
                  </a:lnTo>
                  <a:lnTo>
                    <a:pt x="2168" y="1072"/>
                  </a:lnTo>
                  <a:lnTo>
                    <a:pt x="2168" y="1072"/>
                  </a:lnTo>
                  <a:lnTo>
                    <a:pt x="2144" y="1291"/>
                  </a:lnTo>
                  <a:lnTo>
                    <a:pt x="2070" y="1486"/>
                  </a:lnTo>
                  <a:lnTo>
                    <a:pt x="1973" y="1681"/>
                  </a:lnTo>
                  <a:lnTo>
                    <a:pt x="1851" y="1827"/>
                  </a:lnTo>
                  <a:lnTo>
                    <a:pt x="1681" y="1973"/>
                  </a:lnTo>
                  <a:lnTo>
                    <a:pt x="1510" y="2071"/>
                  </a:lnTo>
                  <a:lnTo>
                    <a:pt x="1315" y="2119"/>
                  </a:lnTo>
                  <a:lnTo>
                    <a:pt x="1096" y="2144"/>
                  </a:lnTo>
                  <a:lnTo>
                    <a:pt x="1096" y="214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48"/>
            <p:cNvSpPr/>
            <p:nvPr/>
          </p:nvSpPr>
          <p:spPr>
            <a:xfrm>
              <a:off x="769875" y="2662650"/>
              <a:ext cx="23775" cy="23775"/>
            </a:xfrm>
            <a:custGeom>
              <a:avLst/>
              <a:gdLst/>
              <a:ahLst/>
              <a:cxnLst/>
              <a:rect l="l" t="t" r="r" b="b"/>
              <a:pathLst>
                <a:path w="951" h="951" fill="none" extrusionOk="0">
                  <a:moveTo>
                    <a:pt x="0" y="463"/>
                  </a:moveTo>
                  <a:lnTo>
                    <a:pt x="0" y="463"/>
                  </a:lnTo>
                  <a:lnTo>
                    <a:pt x="0" y="366"/>
                  </a:lnTo>
                  <a:lnTo>
                    <a:pt x="25" y="293"/>
                  </a:lnTo>
                  <a:lnTo>
                    <a:pt x="73" y="195"/>
                  </a:lnTo>
                  <a:lnTo>
                    <a:pt x="146" y="122"/>
                  </a:lnTo>
                  <a:lnTo>
                    <a:pt x="220" y="73"/>
                  </a:lnTo>
                  <a:lnTo>
                    <a:pt x="293" y="25"/>
                  </a:lnTo>
                  <a:lnTo>
                    <a:pt x="390" y="0"/>
                  </a:lnTo>
                  <a:lnTo>
                    <a:pt x="487" y="0"/>
                  </a:lnTo>
                  <a:lnTo>
                    <a:pt x="487" y="0"/>
                  </a:lnTo>
                  <a:lnTo>
                    <a:pt x="585" y="0"/>
                  </a:lnTo>
                  <a:lnTo>
                    <a:pt x="658" y="25"/>
                  </a:lnTo>
                  <a:lnTo>
                    <a:pt x="755" y="73"/>
                  </a:lnTo>
                  <a:lnTo>
                    <a:pt x="828" y="122"/>
                  </a:lnTo>
                  <a:lnTo>
                    <a:pt x="877" y="195"/>
                  </a:lnTo>
                  <a:lnTo>
                    <a:pt x="926" y="293"/>
                  </a:lnTo>
                  <a:lnTo>
                    <a:pt x="950" y="366"/>
                  </a:lnTo>
                  <a:lnTo>
                    <a:pt x="950" y="463"/>
                  </a:lnTo>
                  <a:lnTo>
                    <a:pt x="950" y="463"/>
                  </a:lnTo>
                  <a:lnTo>
                    <a:pt x="950" y="561"/>
                  </a:lnTo>
                  <a:lnTo>
                    <a:pt x="926" y="658"/>
                  </a:lnTo>
                  <a:lnTo>
                    <a:pt x="877" y="755"/>
                  </a:lnTo>
                  <a:lnTo>
                    <a:pt x="828" y="804"/>
                  </a:lnTo>
                  <a:lnTo>
                    <a:pt x="755" y="877"/>
                  </a:lnTo>
                  <a:lnTo>
                    <a:pt x="658" y="926"/>
                  </a:lnTo>
                  <a:lnTo>
                    <a:pt x="585" y="950"/>
                  </a:lnTo>
                  <a:lnTo>
                    <a:pt x="487" y="950"/>
                  </a:lnTo>
                  <a:lnTo>
                    <a:pt x="487" y="950"/>
                  </a:lnTo>
                  <a:lnTo>
                    <a:pt x="390" y="950"/>
                  </a:lnTo>
                  <a:lnTo>
                    <a:pt x="293" y="926"/>
                  </a:lnTo>
                  <a:lnTo>
                    <a:pt x="220" y="877"/>
                  </a:lnTo>
                  <a:lnTo>
                    <a:pt x="146" y="804"/>
                  </a:lnTo>
                  <a:lnTo>
                    <a:pt x="73" y="755"/>
                  </a:lnTo>
                  <a:lnTo>
                    <a:pt x="25" y="658"/>
                  </a:lnTo>
                  <a:lnTo>
                    <a:pt x="0" y="561"/>
                  </a:lnTo>
                  <a:lnTo>
                    <a:pt x="0" y="463"/>
                  </a:lnTo>
                  <a:lnTo>
                    <a:pt x="0" y="4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48"/>
            <p:cNvSpPr/>
            <p:nvPr/>
          </p:nvSpPr>
          <p:spPr>
            <a:xfrm>
              <a:off x="799700" y="2503125"/>
              <a:ext cx="24375" cy="23775"/>
            </a:xfrm>
            <a:custGeom>
              <a:avLst/>
              <a:gdLst/>
              <a:ahLst/>
              <a:cxnLst/>
              <a:rect l="l" t="t" r="r" b="b"/>
              <a:pathLst>
                <a:path w="975" h="951" fill="none" extrusionOk="0">
                  <a:moveTo>
                    <a:pt x="1" y="463"/>
                  </a:moveTo>
                  <a:lnTo>
                    <a:pt x="1" y="463"/>
                  </a:lnTo>
                  <a:lnTo>
                    <a:pt x="25" y="366"/>
                  </a:lnTo>
                  <a:lnTo>
                    <a:pt x="49" y="293"/>
                  </a:lnTo>
                  <a:lnTo>
                    <a:pt x="98" y="195"/>
                  </a:lnTo>
                  <a:lnTo>
                    <a:pt x="147" y="122"/>
                  </a:lnTo>
                  <a:lnTo>
                    <a:pt x="220" y="73"/>
                  </a:lnTo>
                  <a:lnTo>
                    <a:pt x="293" y="25"/>
                  </a:lnTo>
                  <a:lnTo>
                    <a:pt x="390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585" y="0"/>
                  </a:lnTo>
                  <a:lnTo>
                    <a:pt x="683" y="25"/>
                  </a:lnTo>
                  <a:lnTo>
                    <a:pt x="756" y="73"/>
                  </a:lnTo>
                  <a:lnTo>
                    <a:pt x="829" y="122"/>
                  </a:lnTo>
                  <a:lnTo>
                    <a:pt x="877" y="195"/>
                  </a:lnTo>
                  <a:lnTo>
                    <a:pt x="926" y="293"/>
                  </a:lnTo>
                  <a:lnTo>
                    <a:pt x="951" y="366"/>
                  </a:lnTo>
                  <a:lnTo>
                    <a:pt x="975" y="463"/>
                  </a:lnTo>
                  <a:lnTo>
                    <a:pt x="975" y="463"/>
                  </a:lnTo>
                  <a:lnTo>
                    <a:pt x="951" y="561"/>
                  </a:lnTo>
                  <a:lnTo>
                    <a:pt x="926" y="658"/>
                  </a:lnTo>
                  <a:lnTo>
                    <a:pt x="877" y="731"/>
                  </a:lnTo>
                  <a:lnTo>
                    <a:pt x="829" y="804"/>
                  </a:lnTo>
                  <a:lnTo>
                    <a:pt x="756" y="877"/>
                  </a:lnTo>
                  <a:lnTo>
                    <a:pt x="683" y="902"/>
                  </a:lnTo>
                  <a:lnTo>
                    <a:pt x="585" y="950"/>
                  </a:lnTo>
                  <a:lnTo>
                    <a:pt x="488" y="950"/>
                  </a:lnTo>
                  <a:lnTo>
                    <a:pt x="488" y="950"/>
                  </a:lnTo>
                  <a:lnTo>
                    <a:pt x="390" y="950"/>
                  </a:lnTo>
                  <a:lnTo>
                    <a:pt x="293" y="902"/>
                  </a:lnTo>
                  <a:lnTo>
                    <a:pt x="220" y="877"/>
                  </a:lnTo>
                  <a:lnTo>
                    <a:pt x="147" y="804"/>
                  </a:lnTo>
                  <a:lnTo>
                    <a:pt x="98" y="731"/>
                  </a:lnTo>
                  <a:lnTo>
                    <a:pt x="49" y="658"/>
                  </a:lnTo>
                  <a:lnTo>
                    <a:pt x="25" y="561"/>
                  </a:lnTo>
                  <a:lnTo>
                    <a:pt x="1" y="463"/>
                  </a:lnTo>
                  <a:lnTo>
                    <a:pt x="1" y="46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48"/>
            <p:cNvSpPr/>
            <p:nvPr/>
          </p:nvSpPr>
          <p:spPr>
            <a:xfrm>
              <a:off x="766825" y="2388050"/>
              <a:ext cx="60925" cy="25"/>
            </a:xfrm>
            <a:custGeom>
              <a:avLst/>
              <a:gdLst/>
              <a:ahLst/>
              <a:cxnLst/>
              <a:rect l="l" t="t" r="r" b="b"/>
              <a:pathLst>
                <a:path w="2437" h="1" fill="none" extrusionOk="0">
                  <a:moveTo>
                    <a:pt x="2436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48"/>
            <p:cNvSpPr/>
            <p:nvPr/>
          </p:nvSpPr>
          <p:spPr>
            <a:xfrm>
              <a:off x="769875" y="2456250"/>
              <a:ext cx="31075" cy="31075"/>
            </a:xfrm>
            <a:custGeom>
              <a:avLst/>
              <a:gdLst/>
              <a:ahLst/>
              <a:cxnLst/>
              <a:rect l="l" t="t" r="r" b="b"/>
              <a:pathLst>
                <a:path w="1243" h="1243" fill="none" extrusionOk="0">
                  <a:moveTo>
                    <a:pt x="0" y="633"/>
                  </a:moveTo>
                  <a:lnTo>
                    <a:pt x="0" y="633"/>
                  </a:lnTo>
                  <a:lnTo>
                    <a:pt x="0" y="512"/>
                  </a:lnTo>
                  <a:lnTo>
                    <a:pt x="49" y="390"/>
                  </a:lnTo>
                  <a:lnTo>
                    <a:pt x="98" y="268"/>
                  </a:lnTo>
                  <a:lnTo>
                    <a:pt x="171" y="195"/>
                  </a:lnTo>
                  <a:lnTo>
                    <a:pt x="268" y="122"/>
                  </a:lnTo>
                  <a:lnTo>
                    <a:pt x="366" y="49"/>
                  </a:lnTo>
                  <a:lnTo>
                    <a:pt x="487" y="24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731" y="24"/>
                  </a:lnTo>
                  <a:lnTo>
                    <a:pt x="853" y="49"/>
                  </a:lnTo>
                  <a:lnTo>
                    <a:pt x="975" y="122"/>
                  </a:lnTo>
                  <a:lnTo>
                    <a:pt x="1048" y="195"/>
                  </a:lnTo>
                  <a:lnTo>
                    <a:pt x="1145" y="268"/>
                  </a:lnTo>
                  <a:lnTo>
                    <a:pt x="1194" y="390"/>
                  </a:lnTo>
                  <a:lnTo>
                    <a:pt x="1218" y="512"/>
                  </a:lnTo>
                  <a:lnTo>
                    <a:pt x="1242" y="633"/>
                  </a:lnTo>
                  <a:lnTo>
                    <a:pt x="1242" y="633"/>
                  </a:lnTo>
                  <a:lnTo>
                    <a:pt x="1218" y="755"/>
                  </a:lnTo>
                  <a:lnTo>
                    <a:pt x="1194" y="877"/>
                  </a:lnTo>
                  <a:lnTo>
                    <a:pt x="1145" y="974"/>
                  </a:lnTo>
                  <a:lnTo>
                    <a:pt x="1048" y="1072"/>
                  </a:lnTo>
                  <a:lnTo>
                    <a:pt x="975" y="1145"/>
                  </a:lnTo>
                  <a:lnTo>
                    <a:pt x="853" y="1193"/>
                  </a:lnTo>
                  <a:lnTo>
                    <a:pt x="731" y="1242"/>
                  </a:lnTo>
                  <a:lnTo>
                    <a:pt x="609" y="1242"/>
                  </a:lnTo>
                  <a:lnTo>
                    <a:pt x="609" y="1242"/>
                  </a:lnTo>
                  <a:lnTo>
                    <a:pt x="487" y="1242"/>
                  </a:lnTo>
                  <a:lnTo>
                    <a:pt x="366" y="1193"/>
                  </a:lnTo>
                  <a:lnTo>
                    <a:pt x="268" y="1145"/>
                  </a:lnTo>
                  <a:lnTo>
                    <a:pt x="171" y="1072"/>
                  </a:lnTo>
                  <a:lnTo>
                    <a:pt x="98" y="974"/>
                  </a:lnTo>
                  <a:lnTo>
                    <a:pt x="49" y="877"/>
                  </a:lnTo>
                  <a:lnTo>
                    <a:pt x="0" y="755"/>
                  </a:lnTo>
                  <a:lnTo>
                    <a:pt x="0" y="633"/>
                  </a:lnTo>
                  <a:lnTo>
                    <a:pt x="0" y="63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" name="Google Shape;897;p48"/>
          <p:cNvGrpSpPr/>
          <p:nvPr/>
        </p:nvGrpSpPr>
        <p:grpSpPr>
          <a:xfrm>
            <a:off x="927557" y="2088866"/>
            <a:ext cx="320378" cy="320378"/>
            <a:chOff x="1278900" y="2333250"/>
            <a:chExt cx="381175" cy="381175"/>
          </a:xfrm>
        </p:grpSpPr>
        <p:sp>
          <p:nvSpPr>
            <p:cNvPr id="898" name="Google Shape;898;p48"/>
            <p:cNvSpPr/>
            <p:nvPr/>
          </p:nvSpPr>
          <p:spPr>
            <a:xfrm>
              <a:off x="1278900" y="2333250"/>
              <a:ext cx="381175" cy="381175"/>
            </a:xfrm>
            <a:custGeom>
              <a:avLst/>
              <a:gdLst/>
              <a:ahLst/>
              <a:cxnLst/>
              <a:rect l="l" t="t" r="r" b="b"/>
              <a:pathLst>
                <a:path w="15247" h="15247" fill="none" extrusionOk="0">
                  <a:moveTo>
                    <a:pt x="7623" y="0"/>
                  </a:moveTo>
                  <a:lnTo>
                    <a:pt x="7623" y="0"/>
                  </a:lnTo>
                  <a:lnTo>
                    <a:pt x="7233" y="0"/>
                  </a:lnTo>
                  <a:lnTo>
                    <a:pt x="6844" y="49"/>
                  </a:lnTo>
                  <a:lnTo>
                    <a:pt x="6454" y="98"/>
                  </a:lnTo>
                  <a:lnTo>
                    <a:pt x="6089" y="147"/>
                  </a:lnTo>
                  <a:lnTo>
                    <a:pt x="5723" y="244"/>
                  </a:lnTo>
                  <a:lnTo>
                    <a:pt x="5358" y="341"/>
                  </a:lnTo>
                  <a:lnTo>
                    <a:pt x="4993" y="463"/>
                  </a:lnTo>
                  <a:lnTo>
                    <a:pt x="4652" y="609"/>
                  </a:lnTo>
                  <a:lnTo>
                    <a:pt x="4311" y="755"/>
                  </a:lnTo>
                  <a:lnTo>
                    <a:pt x="3994" y="926"/>
                  </a:lnTo>
                  <a:lnTo>
                    <a:pt x="3678" y="1096"/>
                  </a:lnTo>
                  <a:lnTo>
                    <a:pt x="3361" y="1291"/>
                  </a:lnTo>
                  <a:lnTo>
                    <a:pt x="3069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1" y="2241"/>
                  </a:lnTo>
                  <a:lnTo>
                    <a:pt x="1973" y="2509"/>
                  </a:lnTo>
                  <a:lnTo>
                    <a:pt x="1729" y="2777"/>
                  </a:lnTo>
                  <a:lnTo>
                    <a:pt x="1510" y="3069"/>
                  </a:lnTo>
                  <a:lnTo>
                    <a:pt x="1291" y="3361"/>
                  </a:lnTo>
                  <a:lnTo>
                    <a:pt x="1096" y="3678"/>
                  </a:lnTo>
                  <a:lnTo>
                    <a:pt x="926" y="3995"/>
                  </a:lnTo>
                  <a:lnTo>
                    <a:pt x="755" y="4311"/>
                  </a:lnTo>
                  <a:lnTo>
                    <a:pt x="609" y="4652"/>
                  </a:lnTo>
                  <a:lnTo>
                    <a:pt x="463" y="4993"/>
                  </a:lnTo>
                  <a:lnTo>
                    <a:pt x="341" y="5358"/>
                  </a:lnTo>
                  <a:lnTo>
                    <a:pt x="244" y="5724"/>
                  </a:lnTo>
                  <a:lnTo>
                    <a:pt x="146" y="6089"/>
                  </a:lnTo>
                  <a:lnTo>
                    <a:pt x="97" y="6454"/>
                  </a:lnTo>
                  <a:lnTo>
                    <a:pt x="49" y="6844"/>
                  </a:lnTo>
                  <a:lnTo>
                    <a:pt x="0" y="7234"/>
                  </a:lnTo>
                  <a:lnTo>
                    <a:pt x="0" y="7623"/>
                  </a:lnTo>
                  <a:lnTo>
                    <a:pt x="0" y="7623"/>
                  </a:lnTo>
                  <a:lnTo>
                    <a:pt x="0" y="8013"/>
                  </a:lnTo>
                  <a:lnTo>
                    <a:pt x="49" y="8403"/>
                  </a:lnTo>
                  <a:lnTo>
                    <a:pt x="97" y="8793"/>
                  </a:lnTo>
                  <a:lnTo>
                    <a:pt x="146" y="9158"/>
                  </a:lnTo>
                  <a:lnTo>
                    <a:pt x="244" y="9523"/>
                  </a:lnTo>
                  <a:lnTo>
                    <a:pt x="341" y="9889"/>
                  </a:lnTo>
                  <a:lnTo>
                    <a:pt x="463" y="10254"/>
                  </a:lnTo>
                  <a:lnTo>
                    <a:pt x="609" y="10595"/>
                  </a:lnTo>
                  <a:lnTo>
                    <a:pt x="755" y="10936"/>
                  </a:lnTo>
                  <a:lnTo>
                    <a:pt x="926" y="11252"/>
                  </a:lnTo>
                  <a:lnTo>
                    <a:pt x="1096" y="11569"/>
                  </a:lnTo>
                  <a:lnTo>
                    <a:pt x="1291" y="11886"/>
                  </a:lnTo>
                  <a:lnTo>
                    <a:pt x="1510" y="12178"/>
                  </a:lnTo>
                  <a:lnTo>
                    <a:pt x="1729" y="12470"/>
                  </a:lnTo>
                  <a:lnTo>
                    <a:pt x="1973" y="12738"/>
                  </a:lnTo>
                  <a:lnTo>
                    <a:pt x="2241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69" y="13737"/>
                  </a:lnTo>
                  <a:lnTo>
                    <a:pt x="3361" y="13956"/>
                  </a:lnTo>
                  <a:lnTo>
                    <a:pt x="3678" y="14151"/>
                  </a:lnTo>
                  <a:lnTo>
                    <a:pt x="3994" y="14321"/>
                  </a:lnTo>
                  <a:lnTo>
                    <a:pt x="4311" y="14492"/>
                  </a:lnTo>
                  <a:lnTo>
                    <a:pt x="4652" y="14638"/>
                  </a:lnTo>
                  <a:lnTo>
                    <a:pt x="4993" y="14784"/>
                  </a:lnTo>
                  <a:lnTo>
                    <a:pt x="5358" y="14906"/>
                  </a:lnTo>
                  <a:lnTo>
                    <a:pt x="5723" y="15003"/>
                  </a:lnTo>
                  <a:lnTo>
                    <a:pt x="6089" y="15100"/>
                  </a:lnTo>
                  <a:lnTo>
                    <a:pt x="6454" y="15149"/>
                  </a:lnTo>
                  <a:lnTo>
                    <a:pt x="6844" y="15198"/>
                  </a:lnTo>
                  <a:lnTo>
                    <a:pt x="7233" y="15247"/>
                  </a:lnTo>
                  <a:lnTo>
                    <a:pt x="7623" y="15247"/>
                  </a:lnTo>
                  <a:lnTo>
                    <a:pt x="7623" y="15247"/>
                  </a:lnTo>
                  <a:lnTo>
                    <a:pt x="8013" y="15247"/>
                  </a:lnTo>
                  <a:lnTo>
                    <a:pt x="8403" y="15198"/>
                  </a:lnTo>
                  <a:lnTo>
                    <a:pt x="8792" y="15149"/>
                  </a:lnTo>
                  <a:lnTo>
                    <a:pt x="9158" y="15100"/>
                  </a:lnTo>
                  <a:lnTo>
                    <a:pt x="9523" y="15003"/>
                  </a:lnTo>
                  <a:lnTo>
                    <a:pt x="9888" y="14906"/>
                  </a:lnTo>
                  <a:lnTo>
                    <a:pt x="10253" y="14784"/>
                  </a:lnTo>
                  <a:lnTo>
                    <a:pt x="10594" y="14638"/>
                  </a:lnTo>
                  <a:lnTo>
                    <a:pt x="10935" y="14492"/>
                  </a:lnTo>
                  <a:lnTo>
                    <a:pt x="11252" y="14321"/>
                  </a:lnTo>
                  <a:lnTo>
                    <a:pt x="11569" y="14151"/>
                  </a:lnTo>
                  <a:lnTo>
                    <a:pt x="11885" y="13956"/>
                  </a:lnTo>
                  <a:lnTo>
                    <a:pt x="12178" y="13737"/>
                  </a:lnTo>
                  <a:lnTo>
                    <a:pt x="12470" y="13517"/>
                  </a:lnTo>
                  <a:lnTo>
                    <a:pt x="12738" y="13274"/>
                  </a:lnTo>
                  <a:lnTo>
                    <a:pt x="13006" y="13006"/>
                  </a:lnTo>
                  <a:lnTo>
                    <a:pt x="13273" y="12738"/>
                  </a:lnTo>
                  <a:lnTo>
                    <a:pt x="13517" y="12470"/>
                  </a:lnTo>
                  <a:lnTo>
                    <a:pt x="13736" y="12178"/>
                  </a:lnTo>
                  <a:lnTo>
                    <a:pt x="13955" y="11886"/>
                  </a:lnTo>
                  <a:lnTo>
                    <a:pt x="14150" y="11569"/>
                  </a:lnTo>
                  <a:lnTo>
                    <a:pt x="14321" y="11252"/>
                  </a:lnTo>
                  <a:lnTo>
                    <a:pt x="14491" y="10936"/>
                  </a:lnTo>
                  <a:lnTo>
                    <a:pt x="14637" y="10595"/>
                  </a:lnTo>
                  <a:lnTo>
                    <a:pt x="14783" y="10254"/>
                  </a:lnTo>
                  <a:lnTo>
                    <a:pt x="14905" y="9889"/>
                  </a:lnTo>
                  <a:lnTo>
                    <a:pt x="15003" y="9523"/>
                  </a:lnTo>
                  <a:lnTo>
                    <a:pt x="15100" y="9158"/>
                  </a:lnTo>
                  <a:lnTo>
                    <a:pt x="15149" y="8793"/>
                  </a:lnTo>
                  <a:lnTo>
                    <a:pt x="15198" y="8403"/>
                  </a:lnTo>
                  <a:lnTo>
                    <a:pt x="15246" y="8013"/>
                  </a:lnTo>
                  <a:lnTo>
                    <a:pt x="15246" y="7623"/>
                  </a:lnTo>
                  <a:lnTo>
                    <a:pt x="15246" y="7623"/>
                  </a:lnTo>
                  <a:lnTo>
                    <a:pt x="15246" y="7234"/>
                  </a:lnTo>
                  <a:lnTo>
                    <a:pt x="15198" y="6844"/>
                  </a:lnTo>
                  <a:lnTo>
                    <a:pt x="15149" y="6454"/>
                  </a:lnTo>
                  <a:lnTo>
                    <a:pt x="15100" y="6089"/>
                  </a:lnTo>
                  <a:lnTo>
                    <a:pt x="15003" y="5724"/>
                  </a:lnTo>
                  <a:lnTo>
                    <a:pt x="14905" y="5358"/>
                  </a:lnTo>
                  <a:lnTo>
                    <a:pt x="14783" y="4993"/>
                  </a:lnTo>
                  <a:lnTo>
                    <a:pt x="14637" y="4652"/>
                  </a:lnTo>
                  <a:lnTo>
                    <a:pt x="14491" y="4311"/>
                  </a:lnTo>
                  <a:lnTo>
                    <a:pt x="14321" y="3995"/>
                  </a:lnTo>
                  <a:lnTo>
                    <a:pt x="14150" y="3678"/>
                  </a:lnTo>
                  <a:lnTo>
                    <a:pt x="13955" y="3361"/>
                  </a:lnTo>
                  <a:lnTo>
                    <a:pt x="13736" y="3069"/>
                  </a:lnTo>
                  <a:lnTo>
                    <a:pt x="13517" y="2777"/>
                  </a:lnTo>
                  <a:lnTo>
                    <a:pt x="13273" y="2509"/>
                  </a:lnTo>
                  <a:lnTo>
                    <a:pt x="13006" y="2241"/>
                  </a:lnTo>
                  <a:lnTo>
                    <a:pt x="12738" y="1973"/>
                  </a:lnTo>
                  <a:lnTo>
                    <a:pt x="12470" y="1730"/>
                  </a:lnTo>
                  <a:lnTo>
                    <a:pt x="12178" y="1510"/>
                  </a:lnTo>
                  <a:lnTo>
                    <a:pt x="11885" y="1291"/>
                  </a:lnTo>
                  <a:lnTo>
                    <a:pt x="11569" y="1096"/>
                  </a:lnTo>
                  <a:lnTo>
                    <a:pt x="11252" y="926"/>
                  </a:lnTo>
                  <a:lnTo>
                    <a:pt x="10935" y="755"/>
                  </a:lnTo>
                  <a:lnTo>
                    <a:pt x="10594" y="609"/>
                  </a:lnTo>
                  <a:lnTo>
                    <a:pt x="10253" y="463"/>
                  </a:lnTo>
                  <a:lnTo>
                    <a:pt x="9888" y="341"/>
                  </a:lnTo>
                  <a:lnTo>
                    <a:pt x="9523" y="244"/>
                  </a:lnTo>
                  <a:lnTo>
                    <a:pt x="9158" y="147"/>
                  </a:lnTo>
                  <a:lnTo>
                    <a:pt x="8792" y="98"/>
                  </a:lnTo>
                  <a:lnTo>
                    <a:pt x="8403" y="49"/>
                  </a:lnTo>
                  <a:lnTo>
                    <a:pt x="8013" y="0"/>
                  </a:lnTo>
                  <a:lnTo>
                    <a:pt x="7623" y="0"/>
                  </a:lnTo>
                  <a:lnTo>
                    <a:pt x="7623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" name="Google Shape;899;p48"/>
            <p:cNvSpPr/>
            <p:nvPr/>
          </p:nvSpPr>
          <p:spPr>
            <a:xfrm>
              <a:off x="15254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48"/>
            <p:cNvSpPr/>
            <p:nvPr/>
          </p:nvSpPr>
          <p:spPr>
            <a:xfrm>
              <a:off x="13696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1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1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48"/>
            <p:cNvSpPr/>
            <p:nvPr/>
          </p:nvSpPr>
          <p:spPr>
            <a:xfrm>
              <a:off x="1369600" y="2604200"/>
              <a:ext cx="199750" cy="40825"/>
            </a:xfrm>
            <a:custGeom>
              <a:avLst/>
              <a:gdLst/>
              <a:ahLst/>
              <a:cxnLst/>
              <a:rect l="l" t="t" r="r" b="b"/>
              <a:pathLst>
                <a:path w="7990" h="1633" fill="none" extrusionOk="0">
                  <a:moveTo>
                    <a:pt x="7989" y="0"/>
                  </a:moveTo>
                  <a:lnTo>
                    <a:pt x="7989" y="0"/>
                  </a:lnTo>
                  <a:lnTo>
                    <a:pt x="7575" y="366"/>
                  </a:lnTo>
                  <a:lnTo>
                    <a:pt x="7137" y="707"/>
                  </a:lnTo>
                  <a:lnTo>
                    <a:pt x="6650" y="975"/>
                  </a:lnTo>
                  <a:lnTo>
                    <a:pt x="6163" y="1218"/>
                  </a:lnTo>
                  <a:lnTo>
                    <a:pt x="5627" y="1389"/>
                  </a:lnTo>
                  <a:lnTo>
                    <a:pt x="5115" y="1535"/>
                  </a:lnTo>
                  <a:lnTo>
                    <a:pt x="4555" y="1608"/>
                  </a:lnTo>
                  <a:lnTo>
                    <a:pt x="3995" y="1632"/>
                  </a:lnTo>
                  <a:lnTo>
                    <a:pt x="3995" y="1632"/>
                  </a:lnTo>
                  <a:lnTo>
                    <a:pt x="3435" y="1608"/>
                  </a:lnTo>
                  <a:lnTo>
                    <a:pt x="2875" y="1535"/>
                  </a:lnTo>
                  <a:lnTo>
                    <a:pt x="2363" y="1389"/>
                  </a:lnTo>
                  <a:lnTo>
                    <a:pt x="1828" y="1218"/>
                  </a:lnTo>
                  <a:lnTo>
                    <a:pt x="1340" y="975"/>
                  </a:lnTo>
                  <a:lnTo>
                    <a:pt x="853" y="707"/>
                  </a:lnTo>
                  <a:lnTo>
                    <a:pt x="415" y="366"/>
                  </a:ln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" name="Google Shape;902;p48"/>
          <p:cNvGrpSpPr/>
          <p:nvPr/>
        </p:nvGrpSpPr>
        <p:grpSpPr>
          <a:xfrm>
            <a:off x="1492520" y="2088866"/>
            <a:ext cx="320399" cy="320378"/>
            <a:chOff x="1951075" y="2333250"/>
            <a:chExt cx="381200" cy="381175"/>
          </a:xfrm>
        </p:grpSpPr>
        <p:sp>
          <p:nvSpPr>
            <p:cNvPr id="903" name="Google Shape;903;p48"/>
            <p:cNvSpPr/>
            <p:nvPr/>
          </p:nvSpPr>
          <p:spPr>
            <a:xfrm>
              <a:off x="1951075" y="2333250"/>
              <a:ext cx="381200" cy="381175"/>
            </a:xfrm>
            <a:custGeom>
              <a:avLst/>
              <a:gdLst/>
              <a:ahLst/>
              <a:cxnLst/>
              <a:rect l="l" t="t" r="r" b="b"/>
              <a:pathLst>
                <a:path w="15248" h="15247" fill="none" extrusionOk="0">
                  <a:moveTo>
                    <a:pt x="7624" y="0"/>
                  </a:moveTo>
                  <a:lnTo>
                    <a:pt x="7624" y="0"/>
                  </a:lnTo>
                  <a:lnTo>
                    <a:pt x="7234" y="0"/>
                  </a:lnTo>
                  <a:lnTo>
                    <a:pt x="6845" y="49"/>
                  </a:lnTo>
                  <a:lnTo>
                    <a:pt x="6455" y="98"/>
                  </a:lnTo>
                  <a:lnTo>
                    <a:pt x="6090" y="147"/>
                  </a:lnTo>
                  <a:lnTo>
                    <a:pt x="5724" y="244"/>
                  </a:lnTo>
                  <a:lnTo>
                    <a:pt x="5359" y="341"/>
                  </a:lnTo>
                  <a:lnTo>
                    <a:pt x="4994" y="463"/>
                  </a:lnTo>
                  <a:lnTo>
                    <a:pt x="4653" y="609"/>
                  </a:lnTo>
                  <a:lnTo>
                    <a:pt x="4312" y="755"/>
                  </a:lnTo>
                  <a:lnTo>
                    <a:pt x="3995" y="926"/>
                  </a:lnTo>
                  <a:lnTo>
                    <a:pt x="3678" y="1096"/>
                  </a:lnTo>
                  <a:lnTo>
                    <a:pt x="3362" y="1291"/>
                  </a:lnTo>
                  <a:lnTo>
                    <a:pt x="3070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2" y="2241"/>
                  </a:lnTo>
                  <a:lnTo>
                    <a:pt x="1974" y="2509"/>
                  </a:lnTo>
                  <a:lnTo>
                    <a:pt x="1730" y="2777"/>
                  </a:lnTo>
                  <a:lnTo>
                    <a:pt x="1511" y="3069"/>
                  </a:lnTo>
                  <a:lnTo>
                    <a:pt x="1292" y="3361"/>
                  </a:lnTo>
                  <a:lnTo>
                    <a:pt x="1097" y="3678"/>
                  </a:lnTo>
                  <a:lnTo>
                    <a:pt x="926" y="3995"/>
                  </a:lnTo>
                  <a:lnTo>
                    <a:pt x="756" y="4311"/>
                  </a:lnTo>
                  <a:lnTo>
                    <a:pt x="610" y="4652"/>
                  </a:lnTo>
                  <a:lnTo>
                    <a:pt x="464" y="4993"/>
                  </a:lnTo>
                  <a:lnTo>
                    <a:pt x="342" y="5358"/>
                  </a:lnTo>
                  <a:lnTo>
                    <a:pt x="244" y="5724"/>
                  </a:lnTo>
                  <a:lnTo>
                    <a:pt x="147" y="6089"/>
                  </a:lnTo>
                  <a:lnTo>
                    <a:pt x="98" y="6454"/>
                  </a:lnTo>
                  <a:lnTo>
                    <a:pt x="50" y="6844"/>
                  </a:lnTo>
                  <a:lnTo>
                    <a:pt x="1" y="7234"/>
                  </a:lnTo>
                  <a:lnTo>
                    <a:pt x="1" y="7623"/>
                  </a:lnTo>
                  <a:lnTo>
                    <a:pt x="1" y="7623"/>
                  </a:lnTo>
                  <a:lnTo>
                    <a:pt x="1" y="8013"/>
                  </a:lnTo>
                  <a:lnTo>
                    <a:pt x="50" y="8403"/>
                  </a:lnTo>
                  <a:lnTo>
                    <a:pt x="98" y="8793"/>
                  </a:lnTo>
                  <a:lnTo>
                    <a:pt x="147" y="9158"/>
                  </a:lnTo>
                  <a:lnTo>
                    <a:pt x="244" y="9523"/>
                  </a:lnTo>
                  <a:lnTo>
                    <a:pt x="342" y="9889"/>
                  </a:lnTo>
                  <a:lnTo>
                    <a:pt x="464" y="10254"/>
                  </a:lnTo>
                  <a:lnTo>
                    <a:pt x="610" y="10595"/>
                  </a:lnTo>
                  <a:lnTo>
                    <a:pt x="756" y="10936"/>
                  </a:lnTo>
                  <a:lnTo>
                    <a:pt x="926" y="11252"/>
                  </a:lnTo>
                  <a:lnTo>
                    <a:pt x="1097" y="11569"/>
                  </a:lnTo>
                  <a:lnTo>
                    <a:pt x="1292" y="11886"/>
                  </a:lnTo>
                  <a:lnTo>
                    <a:pt x="1511" y="12178"/>
                  </a:lnTo>
                  <a:lnTo>
                    <a:pt x="1730" y="12470"/>
                  </a:lnTo>
                  <a:lnTo>
                    <a:pt x="1974" y="12738"/>
                  </a:lnTo>
                  <a:lnTo>
                    <a:pt x="2242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70" y="13737"/>
                  </a:lnTo>
                  <a:lnTo>
                    <a:pt x="3362" y="13956"/>
                  </a:lnTo>
                  <a:lnTo>
                    <a:pt x="3678" y="14151"/>
                  </a:lnTo>
                  <a:lnTo>
                    <a:pt x="3995" y="14321"/>
                  </a:lnTo>
                  <a:lnTo>
                    <a:pt x="4312" y="14492"/>
                  </a:lnTo>
                  <a:lnTo>
                    <a:pt x="4653" y="14638"/>
                  </a:lnTo>
                  <a:lnTo>
                    <a:pt x="4994" y="14784"/>
                  </a:lnTo>
                  <a:lnTo>
                    <a:pt x="5359" y="14906"/>
                  </a:lnTo>
                  <a:lnTo>
                    <a:pt x="5724" y="15003"/>
                  </a:lnTo>
                  <a:lnTo>
                    <a:pt x="6090" y="15100"/>
                  </a:lnTo>
                  <a:lnTo>
                    <a:pt x="6455" y="15149"/>
                  </a:lnTo>
                  <a:lnTo>
                    <a:pt x="6845" y="15198"/>
                  </a:lnTo>
                  <a:lnTo>
                    <a:pt x="7234" y="15247"/>
                  </a:lnTo>
                  <a:lnTo>
                    <a:pt x="7624" y="15247"/>
                  </a:lnTo>
                  <a:lnTo>
                    <a:pt x="7624" y="15247"/>
                  </a:lnTo>
                  <a:lnTo>
                    <a:pt x="8014" y="15247"/>
                  </a:lnTo>
                  <a:lnTo>
                    <a:pt x="8403" y="15198"/>
                  </a:lnTo>
                  <a:lnTo>
                    <a:pt x="8793" y="15149"/>
                  </a:lnTo>
                  <a:lnTo>
                    <a:pt x="9158" y="15100"/>
                  </a:lnTo>
                  <a:lnTo>
                    <a:pt x="9524" y="15003"/>
                  </a:lnTo>
                  <a:lnTo>
                    <a:pt x="9889" y="14906"/>
                  </a:lnTo>
                  <a:lnTo>
                    <a:pt x="10254" y="14784"/>
                  </a:lnTo>
                  <a:lnTo>
                    <a:pt x="10595" y="14638"/>
                  </a:lnTo>
                  <a:lnTo>
                    <a:pt x="10936" y="14492"/>
                  </a:lnTo>
                  <a:lnTo>
                    <a:pt x="11253" y="14321"/>
                  </a:lnTo>
                  <a:lnTo>
                    <a:pt x="11569" y="14151"/>
                  </a:lnTo>
                  <a:lnTo>
                    <a:pt x="11886" y="13956"/>
                  </a:lnTo>
                  <a:lnTo>
                    <a:pt x="12178" y="13737"/>
                  </a:lnTo>
                  <a:lnTo>
                    <a:pt x="12471" y="13517"/>
                  </a:lnTo>
                  <a:lnTo>
                    <a:pt x="12739" y="13274"/>
                  </a:lnTo>
                  <a:lnTo>
                    <a:pt x="13006" y="13006"/>
                  </a:lnTo>
                  <a:lnTo>
                    <a:pt x="13274" y="12738"/>
                  </a:lnTo>
                  <a:lnTo>
                    <a:pt x="13518" y="12470"/>
                  </a:lnTo>
                  <a:lnTo>
                    <a:pt x="13737" y="12178"/>
                  </a:lnTo>
                  <a:lnTo>
                    <a:pt x="13956" y="11886"/>
                  </a:lnTo>
                  <a:lnTo>
                    <a:pt x="14151" y="11569"/>
                  </a:lnTo>
                  <a:lnTo>
                    <a:pt x="14322" y="11252"/>
                  </a:lnTo>
                  <a:lnTo>
                    <a:pt x="14492" y="10936"/>
                  </a:lnTo>
                  <a:lnTo>
                    <a:pt x="14638" y="10595"/>
                  </a:lnTo>
                  <a:lnTo>
                    <a:pt x="14784" y="10254"/>
                  </a:lnTo>
                  <a:lnTo>
                    <a:pt x="14906" y="9889"/>
                  </a:lnTo>
                  <a:lnTo>
                    <a:pt x="15004" y="9523"/>
                  </a:lnTo>
                  <a:lnTo>
                    <a:pt x="15101" y="9158"/>
                  </a:lnTo>
                  <a:lnTo>
                    <a:pt x="15150" y="8793"/>
                  </a:lnTo>
                  <a:lnTo>
                    <a:pt x="15198" y="8403"/>
                  </a:lnTo>
                  <a:lnTo>
                    <a:pt x="15247" y="8013"/>
                  </a:lnTo>
                  <a:lnTo>
                    <a:pt x="15247" y="7623"/>
                  </a:lnTo>
                  <a:lnTo>
                    <a:pt x="15247" y="7623"/>
                  </a:lnTo>
                  <a:lnTo>
                    <a:pt x="15247" y="7234"/>
                  </a:lnTo>
                  <a:lnTo>
                    <a:pt x="15198" y="6844"/>
                  </a:lnTo>
                  <a:lnTo>
                    <a:pt x="15150" y="6454"/>
                  </a:lnTo>
                  <a:lnTo>
                    <a:pt x="15101" y="6089"/>
                  </a:lnTo>
                  <a:lnTo>
                    <a:pt x="15004" y="5724"/>
                  </a:lnTo>
                  <a:lnTo>
                    <a:pt x="14906" y="5358"/>
                  </a:lnTo>
                  <a:lnTo>
                    <a:pt x="14784" y="4993"/>
                  </a:lnTo>
                  <a:lnTo>
                    <a:pt x="14638" y="4652"/>
                  </a:lnTo>
                  <a:lnTo>
                    <a:pt x="14492" y="4311"/>
                  </a:lnTo>
                  <a:lnTo>
                    <a:pt x="14322" y="3995"/>
                  </a:lnTo>
                  <a:lnTo>
                    <a:pt x="14151" y="3678"/>
                  </a:lnTo>
                  <a:lnTo>
                    <a:pt x="13956" y="3361"/>
                  </a:lnTo>
                  <a:lnTo>
                    <a:pt x="13737" y="3069"/>
                  </a:lnTo>
                  <a:lnTo>
                    <a:pt x="13518" y="2777"/>
                  </a:lnTo>
                  <a:lnTo>
                    <a:pt x="13274" y="2509"/>
                  </a:lnTo>
                  <a:lnTo>
                    <a:pt x="13006" y="2241"/>
                  </a:lnTo>
                  <a:lnTo>
                    <a:pt x="12739" y="1973"/>
                  </a:lnTo>
                  <a:lnTo>
                    <a:pt x="12471" y="1730"/>
                  </a:lnTo>
                  <a:lnTo>
                    <a:pt x="12178" y="1510"/>
                  </a:lnTo>
                  <a:lnTo>
                    <a:pt x="11886" y="1291"/>
                  </a:lnTo>
                  <a:lnTo>
                    <a:pt x="11569" y="1096"/>
                  </a:lnTo>
                  <a:lnTo>
                    <a:pt x="11253" y="926"/>
                  </a:lnTo>
                  <a:lnTo>
                    <a:pt x="10936" y="755"/>
                  </a:lnTo>
                  <a:lnTo>
                    <a:pt x="10595" y="609"/>
                  </a:lnTo>
                  <a:lnTo>
                    <a:pt x="10254" y="463"/>
                  </a:lnTo>
                  <a:lnTo>
                    <a:pt x="9889" y="341"/>
                  </a:lnTo>
                  <a:lnTo>
                    <a:pt x="9524" y="244"/>
                  </a:lnTo>
                  <a:lnTo>
                    <a:pt x="9158" y="147"/>
                  </a:lnTo>
                  <a:lnTo>
                    <a:pt x="8793" y="98"/>
                  </a:lnTo>
                  <a:lnTo>
                    <a:pt x="8403" y="49"/>
                  </a:lnTo>
                  <a:lnTo>
                    <a:pt x="8014" y="0"/>
                  </a:lnTo>
                  <a:lnTo>
                    <a:pt x="7624" y="0"/>
                  </a:lnTo>
                  <a:lnTo>
                    <a:pt x="762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48"/>
            <p:cNvSpPr/>
            <p:nvPr/>
          </p:nvSpPr>
          <p:spPr>
            <a:xfrm>
              <a:off x="21976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0"/>
                  </a:move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48"/>
            <p:cNvSpPr/>
            <p:nvPr/>
          </p:nvSpPr>
          <p:spPr>
            <a:xfrm>
              <a:off x="20418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48"/>
            <p:cNvSpPr/>
            <p:nvPr/>
          </p:nvSpPr>
          <p:spPr>
            <a:xfrm>
              <a:off x="2041800" y="2584100"/>
              <a:ext cx="199750" cy="41425"/>
            </a:xfrm>
            <a:custGeom>
              <a:avLst/>
              <a:gdLst/>
              <a:ahLst/>
              <a:cxnLst/>
              <a:rect l="l" t="t" r="r" b="b"/>
              <a:pathLst>
                <a:path w="7990" h="1657" fill="none" extrusionOk="0">
                  <a:moveTo>
                    <a:pt x="1" y="1657"/>
                  </a:moveTo>
                  <a:lnTo>
                    <a:pt x="1" y="1657"/>
                  </a:lnTo>
                  <a:lnTo>
                    <a:pt x="415" y="1291"/>
                  </a:lnTo>
                  <a:lnTo>
                    <a:pt x="853" y="950"/>
                  </a:lnTo>
                  <a:lnTo>
                    <a:pt x="1340" y="683"/>
                  </a:lnTo>
                  <a:lnTo>
                    <a:pt x="1827" y="439"/>
                  </a:lnTo>
                  <a:lnTo>
                    <a:pt x="2363" y="244"/>
                  </a:lnTo>
                  <a:lnTo>
                    <a:pt x="2875" y="122"/>
                  </a:lnTo>
                  <a:lnTo>
                    <a:pt x="3435" y="49"/>
                  </a:lnTo>
                  <a:lnTo>
                    <a:pt x="3995" y="1"/>
                  </a:lnTo>
                  <a:lnTo>
                    <a:pt x="3995" y="1"/>
                  </a:lnTo>
                  <a:lnTo>
                    <a:pt x="4555" y="49"/>
                  </a:lnTo>
                  <a:lnTo>
                    <a:pt x="5115" y="122"/>
                  </a:lnTo>
                  <a:lnTo>
                    <a:pt x="5627" y="244"/>
                  </a:lnTo>
                  <a:lnTo>
                    <a:pt x="6163" y="439"/>
                  </a:lnTo>
                  <a:lnTo>
                    <a:pt x="6650" y="683"/>
                  </a:lnTo>
                  <a:lnTo>
                    <a:pt x="7137" y="950"/>
                  </a:lnTo>
                  <a:lnTo>
                    <a:pt x="7575" y="1291"/>
                  </a:lnTo>
                  <a:lnTo>
                    <a:pt x="7989" y="165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" name="Google Shape;907;p48"/>
          <p:cNvGrpSpPr/>
          <p:nvPr/>
        </p:nvGrpSpPr>
        <p:grpSpPr>
          <a:xfrm>
            <a:off x="2057504" y="2088866"/>
            <a:ext cx="320378" cy="320378"/>
            <a:chOff x="2623275" y="2333250"/>
            <a:chExt cx="381175" cy="381175"/>
          </a:xfrm>
        </p:grpSpPr>
        <p:sp>
          <p:nvSpPr>
            <p:cNvPr id="908" name="Google Shape;908;p48"/>
            <p:cNvSpPr/>
            <p:nvPr/>
          </p:nvSpPr>
          <p:spPr>
            <a:xfrm>
              <a:off x="2623275" y="2333250"/>
              <a:ext cx="381175" cy="381175"/>
            </a:xfrm>
            <a:custGeom>
              <a:avLst/>
              <a:gdLst/>
              <a:ahLst/>
              <a:cxnLst/>
              <a:rect l="l" t="t" r="r" b="b"/>
              <a:pathLst>
                <a:path w="15247" h="15247" fill="none" extrusionOk="0">
                  <a:moveTo>
                    <a:pt x="7624" y="0"/>
                  </a:moveTo>
                  <a:lnTo>
                    <a:pt x="7624" y="0"/>
                  </a:lnTo>
                  <a:lnTo>
                    <a:pt x="7234" y="0"/>
                  </a:lnTo>
                  <a:lnTo>
                    <a:pt x="6844" y="49"/>
                  </a:lnTo>
                  <a:lnTo>
                    <a:pt x="6455" y="98"/>
                  </a:lnTo>
                  <a:lnTo>
                    <a:pt x="6089" y="147"/>
                  </a:lnTo>
                  <a:lnTo>
                    <a:pt x="5724" y="244"/>
                  </a:lnTo>
                  <a:lnTo>
                    <a:pt x="5359" y="341"/>
                  </a:lnTo>
                  <a:lnTo>
                    <a:pt x="4994" y="463"/>
                  </a:lnTo>
                  <a:lnTo>
                    <a:pt x="4653" y="609"/>
                  </a:lnTo>
                  <a:lnTo>
                    <a:pt x="4312" y="755"/>
                  </a:lnTo>
                  <a:lnTo>
                    <a:pt x="3995" y="926"/>
                  </a:lnTo>
                  <a:lnTo>
                    <a:pt x="3678" y="1096"/>
                  </a:lnTo>
                  <a:lnTo>
                    <a:pt x="3362" y="1291"/>
                  </a:lnTo>
                  <a:lnTo>
                    <a:pt x="3069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1" y="2241"/>
                  </a:lnTo>
                  <a:lnTo>
                    <a:pt x="1973" y="2509"/>
                  </a:lnTo>
                  <a:lnTo>
                    <a:pt x="1730" y="2777"/>
                  </a:lnTo>
                  <a:lnTo>
                    <a:pt x="1511" y="3069"/>
                  </a:lnTo>
                  <a:lnTo>
                    <a:pt x="1292" y="3361"/>
                  </a:lnTo>
                  <a:lnTo>
                    <a:pt x="1097" y="3678"/>
                  </a:lnTo>
                  <a:lnTo>
                    <a:pt x="926" y="3995"/>
                  </a:lnTo>
                  <a:lnTo>
                    <a:pt x="756" y="4311"/>
                  </a:lnTo>
                  <a:lnTo>
                    <a:pt x="610" y="4652"/>
                  </a:lnTo>
                  <a:lnTo>
                    <a:pt x="463" y="4993"/>
                  </a:lnTo>
                  <a:lnTo>
                    <a:pt x="342" y="5358"/>
                  </a:lnTo>
                  <a:lnTo>
                    <a:pt x="244" y="5724"/>
                  </a:lnTo>
                  <a:lnTo>
                    <a:pt x="147" y="6089"/>
                  </a:lnTo>
                  <a:lnTo>
                    <a:pt x="98" y="6454"/>
                  </a:lnTo>
                  <a:lnTo>
                    <a:pt x="49" y="6844"/>
                  </a:lnTo>
                  <a:lnTo>
                    <a:pt x="1" y="7234"/>
                  </a:lnTo>
                  <a:lnTo>
                    <a:pt x="1" y="7623"/>
                  </a:lnTo>
                  <a:lnTo>
                    <a:pt x="1" y="7623"/>
                  </a:lnTo>
                  <a:lnTo>
                    <a:pt x="1" y="8013"/>
                  </a:lnTo>
                  <a:lnTo>
                    <a:pt x="49" y="8403"/>
                  </a:lnTo>
                  <a:lnTo>
                    <a:pt x="98" y="8793"/>
                  </a:lnTo>
                  <a:lnTo>
                    <a:pt x="147" y="9158"/>
                  </a:lnTo>
                  <a:lnTo>
                    <a:pt x="244" y="9523"/>
                  </a:lnTo>
                  <a:lnTo>
                    <a:pt x="342" y="9889"/>
                  </a:lnTo>
                  <a:lnTo>
                    <a:pt x="463" y="10254"/>
                  </a:lnTo>
                  <a:lnTo>
                    <a:pt x="610" y="10595"/>
                  </a:lnTo>
                  <a:lnTo>
                    <a:pt x="756" y="10936"/>
                  </a:lnTo>
                  <a:lnTo>
                    <a:pt x="926" y="11252"/>
                  </a:lnTo>
                  <a:lnTo>
                    <a:pt x="1097" y="11569"/>
                  </a:lnTo>
                  <a:lnTo>
                    <a:pt x="1292" y="11886"/>
                  </a:lnTo>
                  <a:lnTo>
                    <a:pt x="1511" y="12178"/>
                  </a:lnTo>
                  <a:lnTo>
                    <a:pt x="1730" y="12470"/>
                  </a:lnTo>
                  <a:lnTo>
                    <a:pt x="1973" y="12738"/>
                  </a:lnTo>
                  <a:lnTo>
                    <a:pt x="2241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69" y="13737"/>
                  </a:lnTo>
                  <a:lnTo>
                    <a:pt x="3362" y="13956"/>
                  </a:lnTo>
                  <a:lnTo>
                    <a:pt x="3678" y="14151"/>
                  </a:lnTo>
                  <a:lnTo>
                    <a:pt x="3995" y="14321"/>
                  </a:lnTo>
                  <a:lnTo>
                    <a:pt x="4312" y="14492"/>
                  </a:lnTo>
                  <a:lnTo>
                    <a:pt x="4653" y="14638"/>
                  </a:lnTo>
                  <a:lnTo>
                    <a:pt x="4994" y="14784"/>
                  </a:lnTo>
                  <a:lnTo>
                    <a:pt x="5359" y="14906"/>
                  </a:lnTo>
                  <a:lnTo>
                    <a:pt x="5724" y="15003"/>
                  </a:lnTo>
                  <a:lnTo>
                    <a:pt x="6089" y="15100"/>
                  </a:lnTo>
                  <a:lnTo>
                    <a:pt x="6455" y="15149"/>
                  </a:lnTo>
                  <a:lnTo>
                    <a:pt x="6844" y="15198"/>
                  </a:lnTo>
                  <a:lnTo>
                    <a:pt x="7234" y="15247"/>
                  </a:lnTo>
                  <a:lnTo>
                    <a:pt x="7624" y="15247"/>
                  </a:lnTo>
                  <a:lnTo>
                    <a:pt x="7624" y="15247"/>
                  </a:lnTo>
                  <a:lnTo>
                    <a:pt x="8014" y="15247"/>
                  </a:lnTo>
                  <a:lnTo>
                    <a:pt x="8403" y="15198"/>
                  </a:lnTo>
                  <a:lnTo>
                    <a:pt x="8793" y="15149"/>
                  </a:lnTo>
                  <a:lnTo>
                    <a:pt x="9158" y="15100"/>
                  </a:lnTo>
                  <a:lnTo>
                    <a:pt x="9524" y="15003"/>
                  </a:lnTo>
                  <a:lnTo>
                    <a:pt x="9889" y="14906"/>
                  </a:lnTo>
                  <a:lnTo>
                    <a:pt x="10254" y="14784"/>
                  </a:lnTo>
                  <a:lnTo>
                    <a:pt x="10595" y="14638"/>
                  </a:lnTo>
                  <a:lnTo>
                    <a:pt x="10936" y="14492"/>
                  </a:lnTo>
                  <a:lnTo>
                    <a:pt x="11253" y="14321"/>
                  </a:lnTo>
                  <a:lnTo>
                    <a:pt x="11569" y="14151"/>
                  </a:lnTo>
                  <a:lnTo>
                    <a:pt x="11886" y="13956"/>
                  </a:lnTo>
                  <a:lnTo>
                    <a:pt x="12178" y="13737"/>
                  </a:lnTo>
                  <a:lnTo>
                    <a:pt x="12470" y="13517"/>
                  </a:lnTo>
                  <a:lnTo>
                    <a:pt x="12738" y="13274"/>
                  </a:lnTo>
                  <a:lnTo>
                    <a:pt x="13006" y="13006"/>
                  </a:lnTo>
                  <a:lnTo>
                    <a:pt x="13274" y="12738"/>
                  </a:lnTo>
                  <a:lnTo>
                    <a:pt x="13518" y="12470"/>
                  </a:lnTo>
                  <a:lnTo>
                    <a:pt x="13737" y="12178"/>
                  </a:lnTo>
                  <a:lnTo>
                    <a:pt x="13956" y="11886"/>
                  </a:lnTo>
                  <a:lnTo>
                    <a:pt x="14151" y="11569"/>
                  </a:lnTo>
                  <a:lnTo>
                    <a:pt x="14321" y="11252"/>
                  </a:lnTo>
                  <a:lnTo>
                    <a:pt x="14492" y="10936"/>
                  </a:lnTo>
                  <a:lnTo>
                    <a:pt x="14638" y="10595"/>
                  </a:lnTo>
                  <a:lnTo>
                    <a:pt x="14784" y="10254"/>
                  </a:lnTo>
                  <a:lnTo>
                    <a:pt x="14906" y="9889"/>
                  </a:lnTo>
                  <a:lnTo>
                    <a:pt x="15003" y="9523"/>
                  </a:lnTo>
                  <a:lnTo>
                    <a:pt x="15101" y="9158"/>
                  </a:lnTo>
                  <a:lnTo>
                    <a:pt x="15150" y="8793"/>
                  </a:lnTo>
                  <a:lnTo>
                    <a:pt x="15198" y="8403"/>
                  </a:lnTo>
                  <a:lnTo>
                    <a:pt x="15247" y="8013"/>
                  </a:lnTo>
                  <a:lnTo>
                    <a:pt x="15247" y="7623"/>
                  </a:lnTo>
                  <a:lnTo>
                    <a:pt x="15247" y="7623"/>
                  </a:lnTo>
                  <a:lnTo>
                    <a:pt x="15247" y="7234"/>
                  </a:lnTo>
                  <a:lnTo>
                    <a:pt x="15198" y="6844"/>
                  </a:lnTo>
                  <a:lnTo>
                    <a:pt x="15150" y="6454"/>
                  </a:lnTo>
                  <a:lnTo>
                    <a:pt x="15101" y="6089"/>
                  </a:lnTo>
                  <a:lnTo>
                    <a:pt x="15003" y="5724"/>
                  </a:lnTo>
                  <a:lnTo>
                    <a:pt x="14906" y="5358"/>
                  </a:lnTo>
                  <a:lnTo>
                    <a:pt x="14784" y="4993"/>
                  </a:lnTo>
                  <a:lnTo>
                    <a:pt x="14638" y="4652"/>
                  </a:lnTo>
                  <a:lnTo>
                    <a:pt x="14492" y="4311"/>
                  </a:lnTo>
                  <a:lnTo>
                    <a:pt x="14321" y="3995"/>
                  </a:lnTo>
                  <a:lnTo>
                    <a:pt x="14151" y="3678"/>
                  </a:lnTo>
                  <a:lnTo>
                    <a:pt x="13956" y="3361"/>
                  </a:lnTo>
                  <a:lnTo>
                    <a:pt x="13737" y="3069"/>
                  </a:lnTo>
                  <a:lnTo>
                    <a:pt x="13518" y="2777"/>
                  </a:lnTo>
                  <a:lnTo>
                    <a:pt x="13274" y="2509"/>
                  </a:lnTo>
                  <a:lnTo>
                    <a:pt x="13006" y="2241"/>
                  </a:lnTo>
                  <a:lnTo>
                    <a:pt x="12738" y="1973"/>
                  </a:lnTo>
                  <a:lnTo>
                    <a:pt x="12470" y="1730"/>
                  </a:lnTo>
                  <a:lnTo>
                    <a:pt x="12178" y="1510"/>
                  </a:lnTo>
                  <a:lnTo>
                    <a:pt x="11886" y="1291"/>
                  </a:lnTo>
                  <a:lnTo>
                    <a:pt x="11569" y="1096"/>
                  </a:lnTo>
                  <a:lnTo>
                    <a:pt x="11253" y="926"/>
                  </a:lnTo>
                  <a:lnTo>
                    <a:pt x="10936" y="755"/>
                  </a:lnTo>
                  <a:lnTo>
                    <a:pt x="10595" y="609"/>
                  </a:lnTo>
                  <a:lnTo>
                    <a:pt x="10254" y="463"/>
                  </a:lnTo>
                  <a:lnTo>
                    <a:pt x="9889" y="341"/>
                  </a:lnTo>
                  <a:lnTo>
                    <a:pt x="9524" y="244"/>
                  </a:lnTo>
                  <a:lnTo>
                    <a:pt x="9158" y="147"/>
                  </a:lnTo>
                  <a:lnTo>
                    <a:pt x="8793" y="98"/>
                  </a:lnTo>
                  <a:lnTo>
                    <a:pt x="8403" y="49"/>
                  </a:lnTo>
                  <a:lnTo>
                    <a:pt x="8014" y="0"/>
                  </a:lnTo>
                  <a:lnTo>
                    <a:pt x="7624" y="0"/>
                  </a:lnTo>
                  <a:lnTo>
                    <a:pt x="762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48"/>
            <p:cNvSpPr/>
            <p:nvPr/>
          </p:nvSpPr>
          <p:spPr>
            <a:xfrm>
              <a:off x="28698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0"/>
                  </a:move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4" y="171"/>
                  </a:lnTo>
                  <a:lnTo>
                    <a:pt x="1510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0" y="1632"/>
                  </a:lnTo>
                  <a:lnTo>
                    <a:pt x="1364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0" y="950"/>
                  </a:lnTo>
                  <a:lnTo>
                    <a:pt x="0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" name="Google Shape;910;p48"/>
            <p:cNvSpPr/>
            <p:nvPr/>
          </p:nvSpPr>
          <p:spPr>
            <a:xfrm>
              <a:off x="27140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1900"/>
                  </a:move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" name="Google Shape;911;p48"/>
            <p:cNvSpPr/>
            <p:nvPr/>
          </p:nvSpPr>
          <p:spPr>
            <a:xfrm>
              <a:off x="2810200" y="2595675"/>
              <a:ext cx="99875" cy="31075"/>
            </a:xfrm>
            <a:custGeom>
              <a:avLst/>
              <a:gdLst/>
              <a:ahLst/>
              <a:cxnLst/>
              <a:rect l="l" t="t" r="r" b="b"/>
              <a:pathLst>
                <a:path w="3995" h="1243" fill="none" extrusionOk="0">
                  <a:moveTo>
                    <a:pt x="1" y="1242"/>
                  </a:moveTo>
                  <a:lnTo>
                    <a:pt x="399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2" name="Google Shape;912;p48"/>
          <p:cNvGrpSpPr/>
          <p:nvPr/>
        </p:nvGrpSpPr>
        <p:grpSpPr>
          <a:xfrm>
            <a:off x="2697209" y="2033603"/>
            <a:ext cx="170937" cy="426827"/>
            <a:chOff x="3384375" y="2267500"/>
            <a:chExt cx="203375" cy="507825"/>
          </a:xfrm>
        </p:grpSpPr>
        <p:sp>
          <p:nvSpPr>
            <p:cNvPr id="913" name="Google Shape;913;p48"/>
            <p:cNvSpPr/>
            <p:nvPr/>
          </p:nvSpPr>
          <p:spPr>
            <a:xfrm>
              <a:off x="3384375" y="2373425"/>
              <a:ext cx="203375" cy="401900"/>
            </a:xfrm>
            <a:custGeom>
              <a:avLst/>
              <a:gdLst/>
              <a:ahLst/>
              <a:cxnLst/>
              <a:rect l="l" t="t" r="r" b="b"/>
              <a:pathLst>
                <a:path w="8135" h="16076" fill="none" extrusionOk="0">
                  <a:moveTo>
                    <a:pt x="4896" y="1"/>
                  </a:moveTo>
                  <a:lnTo>
                    <a:pt x="4896" y="1"/>
                  </a:lnTo>
                  <a:lnTo>
                    <a:pt x="4701" y="74"/>
                  </a:lnTo>
                  <a:lnTo>
                    <a:pt x="4506" y="147"/>
                  </a:lnTo>
                  <a:lnTo>
                    <a:pt x="4287" y="196"/>
                  </a:lnTo>
                  <a:lnTo>
                    <a:pt x="4068" y="196"/>
                  </a:lnTo>
                  <a:lnTo>
                    <a:pt x="4068" y="196"/>
                  </a:lnTo>
                  <a:lnTo>
                    <a:pt x="3848" y="196"/>
                  </a:lnTo>
                  <a:lnTo>
                    <a:pt x="3654" y="147"/>
                  </a:lnTo>
                  <a:lnTo>
                    <a:pt x="3434" y="98"/>
                  </a:lnTo>
                  <a:lnTo>
                    <a:pt x="3240" y="1"/>
                  </a:lnTo>
                  <a:lnTo>
                    <a:pt x="3240" y="1"/>
                  </a:lnTo>
                  <a:lnTo>
                    <a:pt x="2996" y="50"/>
                  </a:lnTo>
                  <a:lnTo>
                    <a:pt x="2777" y="98"/>
                  </a:lnTo>
                  <a:lnTo>
                    <a:pt x="2558" y="171"/>
                  </a:lnTo>
                  <a:lnTo>
                    <a:pt x="2363" y="269"/>
                  </a:lnTo>
                  <a:lnTo>
                    <a:pt x="2168" y="366"/>
                  </a:lnTo>
                  <a:lnTo>
                    <a:pt x="1973" y="464"/>
                  </a:lnTo>
                  <a:lnTo>
                    <a:pt x="1803" y="585"/>
                  </a:lnTo>
                  <a:lnTo>
                    <a:pt x="1632" y="731"/>
                  </a:lnTo>
                  <a:lnTo>
                    <a:pt x="1486" y="878"/>
                  </a:lnTo>
                  <a:lnTo>
                    <a:pt x="1340" y="1024"/>
                  </a:lnTo>
                  <a:lnTo>
                    <a:pt x="1072" y="1365"/>
                  </a:lnTo>
                  <a:lnTo>
                    <a:pt x="853" y="1779"/>
                  </a:lnTo>
                  <a:lnTo>
                    <a:pt x="658" y="2193"/>
                  </a:lnTo>
                  <a:lnTo>
                    <a:pt x="488" y="2680"/>
                  </a:lnTo>
                  <a:lnTo>
                    <a:pt x="341" y="3167"/>
                  </a:lnTo>
                  <a:lnTo>
                    <a:pt x="244" y="3727"/>
                  </a:lnTo>
                  <a:lnTo>
                    <a:pt x="147" y="4287"/>
                  </a:lnTo>
                  <a:lnTo>
                    <a:pt x="73" y="4896"/>
                  </a:lnTo>
                  <a:lnTo>
                    <a:pt x="49" y="5529"/>
                  </a:lnTo>
                  <a:lnTo>
                    <a:pt x="25" y="6187"/>
                  </a:lnTo>
                  <a:lnTo>
                    <a:pt x="0" y="6869"/>
                  </a:lnTo>
                  <a:lnTo>
                    <a:pt x="0" y="6869"/>
                  </a:lnTo>
                  <a:lnTo>
                    <a:pt x="25" y="7015"/>
                  </a:lnTo>
                  <a:lnTo>
                    <a:pt x="49" y="7161"/>
                  </a:lnTo>
                  <a:lnTo>
                    <a:pt x="98" y="7307"/>
                  </a:lnTo>
                  <a:lnTo>
                    <a:pt x="171" y="7405"/>
                  </a:lnTo>
                  <a:lnTo>
                    <a:pt x="268" y="7502"/>
                  </a:lnTo>
                  <a:lnTo>
                    <a:pt x="390" y="7575"/>
                  </a:lnTo>
                  <a:lnTo>
                    <a:pt x="512" y="7624"/>
                  </a:lnTo>
                  <a:lnTo>
                    <a:pt x="658" y="7648"/>
                  </a:lnTo>
                  <a:lnTo>
                    <a:pt x="658" y="7648"/>
                  </a:lnTo>
                  <a:lnTo>
                    <a:pt x="804" y="7624"/>
                  </a:lnTo>
                  <a:lnTo>
                    <a:pt x="926" y="7575"/>
                  </a:lnTo>
                  <a:lnTo>
                    <a:pt x="1048" y="7502"/>
                  </a:lnTo>
                  <a:lnTo>
                    <a:pt x="1145" y="7405"/>
                  </a:lnTo>
                  <a:lnTo>
                    <a:pt x="1218" y="7307"/>
                  </a:lnTo>
                  <a:lnTo>
                    <a:pt x="1267" y="7161"/>
                  </a:lnTo>
                  <a:lnTo>
                    <a:pt x="1291" y="7015"/>
                  </a:lnTo>
                  <a:lnTo>
                    <a:pt x="1316" y="6869"/>
                  </a:lnTo>
                  <a:lnTo>
                    <a:pt x="1316" y="6869"/>
                  </a:lnTo>
                  <a:lnTo>
                    <a:pt x="1340" y="6260"/>
                  </a:lnTo>
                  <a:lnTo>
                    <a:pt x="1413" y="5554"/>
                  </a:lnTo>
                  <a:lnTo>
                    <a:pt x="1510" y="4847"/>
                  </a:lnTo>
                  <a:lnTo>
                    <a:pt x="1632" y="4141"/>
                  </a:lnTo>
                  <a:lnTo>
                    <a:pt x="1754" y="3532"/>
                  </a:lnTo>
                  <a:lnTo>
                    <a:pt x="1876" y="3021"/>
                  </a:lnTo>
                  <a:lnTo>
                    <a:pt x="1998" y="2680"/>
                  </a:lnTo>
                  <a:lnTo>
                    <a:pt x="2046" y="2607"/>
                  </a:lnTo>
                  <a:lnTo>
                    <a:pt x="2095" y="2582"/>
                  </a:lnTo>
                  <a:lnTo>
                    <a:pt x="2095" y="2582"/>
                  </a:lnTo>
                  <a:lnTo>
                    <a:pt x="2095" y="2631"/>
                  </a:lnTo>
                  <a:lnTo>
                    <a:pt x="2119" y="2729"/>
                  </a:lnTo>
                  <a:lnTo>
                    <a:pt x="2119" y="3143"/>
                  </a:lnTo>
                  <a:lnTo>
                    <a:pt x="2071" y="4555"/>
                  </a:lnTo>
                  <a:lnTo>
                    <a:pt x="1949" y="6577"/>
                  </a:lnTo>
                  <a:lnTo>
                    <a:pt x="1827" y="8842"/>
                  </a:lnTo>
                  <a:lnTo>
                    <a:pt x="1535" y="13128"/>
                  </a:lnTo>
                  <a:lnTo>
                    <a:pt x="1389" y="15077"/>
                  </a:lnTo>
                  <a:lnTo>
                    <a:pt x="1389" y="15077"/>
                  </a:lnTo>
                  <a:lnTo>
                    <a:pt x="1389" y="15247"/>
                  </a:lnTo>
                  <a:lnTo>
                    <a:pt x="1413" y="15418"/>
                  </a:lnTo>
                  <a:lnTo>
                    <a:pt x="1462" y="15564"/>
                  </a:lnTo>
                  <a:lnTo>
                    <a:pt x="1559" y="15710"/>
                  </a:lnTo>
                  <a:lnTo>
                    <a:pt x="1657" y="15856"/>
                  </a:lnTo>
                  <a:lnTo>
                    <a:pt x="1778" y="15953"/>
                  </a:lnTo>
                  <a:lnTo>
                    <a:pt x="1924" y="16026"/>
                  </a:lnTo>
                  <a:lnTo>
                    <a:pt x="2095" y="16075"/>
                  </a:lnTo>
                  <a:lnTo>
                    <a:pt x="2095" y="16075"/>
                  </a:lnTo>
                  <a:lnTo>
                    <a:pt x="2217" y="16075"/>
                  </a:lnTo>
                  <a:lnTo>
                    <a:pt x="2217" y="16075"/>
                  </a:lnTo>
                  <a:lnTo>
                    <a:pt x="2387" y="16075"/>
                  </a:lnTo>
                  <a:lnTo>
                    <a:pt x="2509" y="16026"/>
                  </a:lnTo>
                  <a:lnTo>
                    <a:pt x="2655" y="15953"/>
                  </a:lnTo>
                  <a:lnTo>
                    <a:pt x="2777" y="15880"/>
                  </a:lnTo>
                  <a:lnTo>
                    <a:pt x="2874" y="15758"/>
                  </a:lnTo>
                  <a:lnTo>
                    <a:pt x="2947" y="15637"/>
                  </a:lnTo>
                  <a:lnTo>
                    <a:pt x="3020" y="15491"/>
                  </a:lnTo>
                  <a:lnTo>
                    <a:pt x="3045" y="15344"/>
                  </a:lnTo>
                  <a:lnTo>
                    <a:pt x="3702" y="8525"/>
                  </a:lnTo>
                  <a:lnTo>
                    <a:pt x="3702" y="8525"/>
                  </a:lnTo>
                  <a:lnTo>
                    <a:pt x="3727" y="8452"/>
                  </a:lnTo>
                  <a:lnTo>
                    <a:pt x="3775" y="8330"/>
                  </a:lnTo>
                  <a:lnTo>
                    <a:pt x="3824" y="8282"/>
                  </a:lnTo>
                  <a:lnTo>
                    <a:pt x="3873" y="8208"/>
                  </a:lnTo>
                  <a:lnTo>
                    <a:pt x="3970" y="8184"/>
                  </a:lnTo>
                  <a:lnTo>
                    <a:pt x="4068" y="8160"/>
                  </a:lnTo>
                  <a:lnTo>
                    <a:pt x="4068" y="8160"/>
                  </a:lnTo>
                  <a:lnTo>
                    <a:pt x="4165" y="8184"/>
                  </a:lnTo>
                  <a:lnTo>
                    <a:pt x="4263" y="8208"/>
                  </a:lnTo>
                  <a:lnTo>
                    <a:pt x="4311" y="8282"/>
                  </a:lnTo>
                  <a:lnTo>
                    <a:pt x="4360" y="8330"/>
                  </a:lnTo>
                  <a:lnTo>
                    <a:pt x="4409" y="8452"/>
                  </a:lnTo>
                  <a:lnTo>
                    <a:pt x="4433" y="8525"/>
                  </a:lnTo>
                  <a:lnTo>
                    <a:pt x="5091" y="15344"/>
                  </a:lnTo>
                  <a:lnTo>
                    <a:pt x="5091" y="15344"/>
                  </a:lnTo>
                  <a:lnTo>
                    <a:pt x="5115" y="15491"/>
                  </a:lnTo>
                  <a:lnTo>
                    <a:pt x="5188" y="15637"/>
                  </a:lnTo>
                  <a:lnTo>
                    <a:pt x="5261" y="15758"/>
                  </a:lnTo>
                  <a:lnTo>
                    <a:pt x="5358" y="15880"/>
                  </a:lnTo>
                  <a:lnTo>
                    <a:pt x="5480" y="15953"/>
                  </a:lnTo>
                  <a:lnTo>
                    <a:pt x="5626" y="16026"/>
                  </a:lnTo>
                  <a:lnTo>
                    <a:pt x="5748" y="16075"/>
                  </a:lnTo>
                  <a:lnTo>
                    <a:pt x="5919" y="16075"/>
                  </a:lnTo>
                  <a:lnTo>
                    <a:pt x="5919" y="16075"/>
                  </a:lnTo>
                  <a:lnTo>
                    <a:pt x="6040" y="16075"/>
                  </a:lnTo>
                  <a:lnTo>
                    <a:pt x="6040" y="16075"/>
                  </a:lnTo>
                  <a:lnTo>
                    <a:pt x="6211" y="16026"/>
                  </a:lnTo>
                  <a:lnTo>
                    <a:pt x="6357" y="15953"/>
                  </a:lnTo>
                  <a:lnTo>
                    <a:pt x="6479" y="15856"/>
                  </a:lnTo>
                  <a:lnTo>
                    <a:pt x="6576" y="15710"/>
                  </a:lnTo>
                  <a:lnTo>
                    <a:pt x="6674" y="15564"/>
                  </a:lnTo>
                  <a:lnTo>
                    <a:pt x="6722" y="15418"/>
                  </a:lnTo>
                  <a:lnTo>
                    <a:pt x="6747" y="15247"/>
                  </a:lnTo>
                  <a:lnTo>
                    <a:pt x="6747" y="15077"/>
                  </a:lnTo>
                  <a:lnTo>
                    <a:pt x="6747" y="15077"/>
                  </a:lnTo>
                  <a:lnTo>
                    <a:pt x="6601" y="13128"/>
                  </a:lnTo>
                  <a:lnTo>
                    <a:pt x="6333" y="8890"/>
                  </a:lnTo>
                  <a:lnTo>
                    <a:pt x="6187" y="6601"/>
                  </a:lnTo>
                  <a:lnTo>
                    <a:pt x="6089" y="4604"/>
                  </a:lnTo>
                  <a:lnTo>
                    <a:pt x="6040" y="3167"/>
                  </a:lnTo>
                  <a:lnTo>
                    <a:pt x="6040" y="2753"/>
                  </a:lnTo>
                  <a:lnTo>
                    <a:pt x="6040" y="2582"/>
                  </a:lnTo>
                  <a:lnTo>
                    <a:pt x="6040" y="2582"/>
                  </a:lnTo>
                  <a:lnTo>
                    <a:pt x="6065" y="2582"/>
                  </a:lnTo>
                  <a:lnTo>
                    <a:pt x="6089" y="2582"/>
                  </a:lnTo>
                  <a:lnTo>
                    <a:pt x="6138" y="2680"/>
                  </a:lnTo>
                  <a:lnTo>
                    <a:pt x="6235" y="2996"/>
                  </a:lnTo>
                  <a:lnTo>
                    <a:pt x="6381" y="3484"/>
                  </a:lnTo>
                  <a:lnTo>
                    <a:pt x="6503" y="4117"/>
                  </a:lnTo>
                  <a:lnTo>
                    <a:pt x="6625" y="4823"/>
                  </a:lnTo>
                  <a:lnTo>
                    <a:pt x="6722" y="5554"/>
                  </a:lnTo>
                  <a:lnTo>
                    <a:pt x="6795" y="6260"/>
                  </a:lnTo>
                  <a:lnTo>
                    <a:pt x="6820" y="6869"/>
                  </a:lnTo>
                  <a:lnTo>
                    <a:pt x="6820" y="6869"/>
                  </a:lnTo>
                  <a:lnTo>
                    <a:pt x="6844" y="7015"/>
                  </a:lnTo>
                  <a:lnTo>
                    <a:pt x="6869" y="7161"/>
                  </a:lnTo>
                  <a:lnTo>
                    <a:pt x="6917" y="7307"/>
                  </a:lnTo>
                  <a:lnTo>
                    <a:pt x="6990" y="7405"/>
                  </a:lnTo>
                  <a:lnTo>
                    <a:pt x="7088" y="7502"/>
                  </a:lnTo>
                  <a:lnTo>
                    <a:pt x="7209" y="7575"/>
                  </a:lnTo>
                  <a:lnTo>
                    <a:pt x="7331" y="7624"/>
                  </a:lnTo>
                  <a:lnTo>
                    <a:pt x="7477" y="7648"/>
                  </a:lnTo>
                  <a:lnTo>
                    <a:pt x="7477" y="7648"/>
                  </a:lnTo>
                  <a:lnTo>
                    <a:pt x="7624" y="7624"/>
                  </a:lnTo>
                  <a:lnTo>
                    <a:pt x="7745" y="7575"/>
                  </a:lnTo>
                  <a:lnTo>
                    <a:pt x="7867" y="7502"/>
                  </a:lnTo>
                  <a:lnTo>
                    <a:pt x="7964" y="7405"/>
                  </a:lnTo>
                  <a:lnTo>
                    <a:pt x="8038" y="7307"/>
                  </a:lnTo>
                  <a:lnTo>
                    <a:pt x="8086" y="7161"/>
                  </a:lnTo>
                  <a:lnTo>
                    <a:pt x="8111" y="7015"/>
                  </a:lnTo>
                  <a:lnTo>
                    <a:pt x="8135" y="6869"/>
                  </a:lnTo>
                  <a:lnTo>
                    <a:pt x="8135" y="6869"/>
                  </a:lnTo>
                  <a:lnTo>
                    <a:pt x="8111" y="5505"/>
                  </a:lnTo>
                  <a:lnTo>
                    <a:pt x="8086" y="4872"/>
                  </a:lnTo>
                  <a:lnTo>
                    <a:pt x="8038" y="4287"/>
                  </a:lnTo>
                  <a:lnTo>
                    <a:pt x="7964" y="3703"/>
                  </a:lnTo>
                  <a:lnTo>
                    <a:pt x="7867" y="3167"/>
                  </a:lnTo>
                  <a:lnTo>
                    <a:pt x="7745" y="2656"/>
                  </a:lnTo>
                  <a:lnTo>
                    <a:pt x="7599" y="2168"/>
                  </a:lnTo>
                  <a:lnTo>
                    <a:pt x="7404" y="1754"/>
                  </a:lnTo>
                  <a:lnTo>
                    <a:pt x="7185" y="1365"/>
                  </a:lnTo>
                  <a:lnTo>
                    <a:pt x="7063" y="1170"/>
                  </a:lnTo>
                  <a:lnTo>
                    <a:pt x="6917" y="999"/>
                  </a:lnTo>
                  <a:lnTo>
                    <a:pt x="6771" y="853"/>
                  </a:lnTo>
                  <a:lnTo>
                    <a:pt x="6625" y="707"/>
                  </a:lnTo>
                  <a:lnTo>
                    <a:pt x="6454" y="561"/>
                  </a:lnTo>
                  <a:lnTo>
                    <a:pt x="6260" y="439"/>
                  </a:lnTo>
                  <a:lnTo>
                    <a:pt x="6065" y="342"/>
                  </a:lnTo>
                  <a:lnTo>
                    <a:pt x="5870" y="244"/>
                  </a:lnTo>
                  <a:lnTo>
                    <a:pt x="5651" y="171"/>
                  </a:lnTo>
                  <a:lnTo>
                    <a:pt x="5407" y="98"/>
                  </a:lnTo>
                  <a:lnTo>
                    <a:pt x="5164" y="50"/>
                  </a:lnTo>
                  <a:lnTo>
                    <a:pt x="4896" y="1"/>
                  </a:lnTo>
                  <a:lnTo>
                    <a:pt x="4896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48"/>
            <p:cNvSpPr/>
            <p:nvPr/>
          </p:nvSpPr>
          <p:spPr>
            <a:xfrm>
              <a:off x="3443425" y="2267500"/>
              <a:ext cx="85275" cy="93775"/>
            </a:xfrm>
            <a:custGeom>
              <a:avLst/>
              <a:gdLst/>
              <a:ahLst/>
              <a:cxnLst/>
              <a:rect l="l" t="t" r="r" b="b"/>
              <a:pathLst>
                <a:path w="3411" h="3751" fill="none" extrusionOk="0">
                  <a:moveTo>
                    <a:pt x="1" y="1705"/>
                  </a:moveTo>
                  <a:lnTo>
                    <a:pt x="1" y="1705"/>
                  </a:lnTo>
                  <a:lnTo>
                    <a:pt x="1" y="1510"/>
                  </a:lnTo>
                  <a:lnTo>
                    <a:pt x="25" y="1315"/>
                  </a:lnTo>
                  <a:lnTo>
                    <a:pt x="74" y="1145"/>
                  </a:lnTo>
                  <a:lnTo>
                    <a:pt x="123" y="999"/>
                  </a:lnTo>
                  <a:lnTo>
                    <a:pt x="196" y="852"/>
                  </a:lnTo>
                  <a:lnTo>
                    <a:pt x="293" y="706"/>
                  </a:lnTo>
                  <a:lnTo>
                    <a:pt x="391" y="585"/>
                  </a:lnTo>
                  <a:lnTo>
                    <a:pt x="488" y="463"/>
                  </a:lnTo>
                  <a:lnTo>
                    <a:pt x="610" y="341"/>
                  </a:lnTo>
                  <a:lnTo>
                    <a:pt x="756" y="268"/>
                  </a:lnTo>
                  <a:lnTo>
                    <a:pt x="902" y="171"/>
                  </a:lnTo>
                  <a:lnTo>
                    <a:pt x="1048" y="122"/>
                  </a:lnTo>
                  <a:lnTo>
                    <a:pt x="1194" y="49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876" y="0"/>
                  </a:lnTo>
                  <a:lnTo>
                    <a:pt x="2047" y="24"/>
                  </a:lnTo>
                  <a:lnTo>
                    <a:pt x="2217" y="49"/>
                  </a:lnTo>
                  <a:lnTo>
                    <a:pt x="2363" y="122"/>
                  </a:lnTo>
                  <a:lnTo>
                    <a:pt x="2509" y="171"/>
                  </a:lnTo>
                  <a:lnTo>
                    <a:pt x="2656" y="268"/>
                  </a:lnTo>
                  <a:lnTo>
                    <a:pt x="2802" y="341"/>
                  </a:lnTo>
                  <a:lnTo>
                    <a:pt x="2923" y="463"/>
                  </a:lnTo>
                  <a:lnTo>
                    <a:pt x="3021" y="585"/>
                  </a:lnTo>
                  <a:lnTo>
                    <a:pt x="3118" y="706"/>
                  </a:lnTo>
                  <a:lnTo>
                    <a:pt x="3216" y="852"/>
                  </a:lnTo>
                  <a:lnTo>
                    <a:pt x="3289" y="999"/>
                  </a:lnTo>
                  <a:lnTo>
                    <a:pt x="3337" y="1145"/>
                  </a:lnTo>
                  <a:lnTo>
                    <a:pt x="3386" y="1315"/>
                  </a:lnTo>
                  <a:lnTo>
                    <a:pt x="3411" y="1510"/>
                  </a:lnTo>
                  <a:lnTo>
                    <a:pt x="3411" y="1705"/>
                  </a:lnTo>
                  <a:lnTo>
                    <a:pt x="3411" y="1705"/>
                  </a:lnTo>
                  <a:lnTo>
                    <a:pt x="3411" y="1900"/>
                  </a:lnTo>
                  <a:lnTo>
                    <a:pt x="3386" y="2095"/>
                  </a:lnTo>
                  <a:lnTo>
                    <a:pt x="3337" y="2265"/>
                  </a:lnTo>
                  <a:lnTo>
                    <a:pt x="3289" y="2460"/>
                  </a:lnTo>
                  <a:lnTo>
                    <a:pt x="3216" y="2630"/>
                  </a:lnTo>
                  <a:lnTo>
                    <a:pt x="3118" y="2801"/>
                  </a:lnTo>
                  <a:lnTo>
                    <a:pt x="3021" y="2971"/>
                  </a:lnTo>
                  <a:lnTo>
                    <a:pt x="2923" y="3117"/>
                  </a:lnTo>
                  <a:lnTo>
                    <a:pt x="2802" y="3264"/>
                  </a:lnTo>
                  <a:lnTo>
                    <a:pt x="2656" y="3385"/>
                  </a:lnTo>
                  <a:lnTo>
                    <a:pt x="2509" y="3483"/>
                  </a:lnTo>
                  <a:lnTo>
                    <a:pt x="2363" y="3580"/>
                  </a:lnTo>
                  <a:lnTo>
                    <a:pt x="2217" y="3653"/>
                  </a:lnTo>
                  <a:lnTo>
                    <a:pt x="2047" y="3702"/>
                  </a:lnTo>
                  <a:lnTo>
                    <a:pt x="1876" y="3751"/>
                  </a:lnTo>
                  <a:lnTo>
                    <a:pt x="1706" y="3751"/>
                  </a:lnTo>
                  <a:lnTo>
                    <a:pt x="1706" y="3751"/>
                  </a:lnTo>
                  <a:lnTo>
                    <a:pt x="1535" y="3751"/>
                  </a:lnTo>
                  <a:lnTo>
                    <a:pt x="1365" y="3702"/>
                  </a:lnTo>
                  <a:lnTo>
                    <a:pt x="1194" y="3653"/>
                  </a:lnTo>
                  <a:lnTo>
                    <a:pt x="1048" y="3580"/>
                  </a:lnTo>
                  <a:lnTo>
                    <a:pt x="902" y="3483"/>
                  </a:lnTo>
                  <a:lnTo>
                    <a:pt x="756" y="3385"/>
                  </a:lnTo>
                  <a:lnTo>
                    <a:pt x="610" y="3264"/>
                  </a:lnTo>
                  <a:lnTo>
                    <a:pt x="488" y="3117"/>
                  </a:lnTo>
                  <a:lnTo>
                    <a:pt x="391" y="2971"/>
                  </a:lnTo>
                  <a:lnTo>
                    <a:pt x="293" y="2801"/>
                  </a:lnTo>
                  <a:lnTo>
                    <a:pt x="196" y="2630"/>
                  </a:lnTo>
                  <a:lnTo>
                    <a:pt x="123" y="2460"/>
                  </a:lnTo>
                  <a:lnTo>
                    <a:pt x="74" y="2265"/>
                  </a:lnTo>
                  <a:lnTo>
                    <a:pt x="25" y="2095"/>
                  </a:lnTo>
                  <a:lnTo>
                    <a:pt x="1" y="1900"/>
                  </a:lnTo>
                  <a:lnTo>
                    <a:pt x="1" y="1705"/>
                  </a:lnTo>
                  <a:lnTo>
                    <a:pt x="1" y="170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" name="Google Shape;915;p48"/>
          <p:cNvGrpSpPr/>
          <p:nvPr/>
        </p:nvGrpSpPr>
        <p:grpSpPr>
          <a:xfrm>
            <a:off x="3842516" y="2087836"/>
            <a:ext cx="140237" cy="318339"/>
            <a:chOff x="4747025" y="2332025"/>
            <a:chExt cx="166850" cy="378750"/>
          </a:xfrm>
        </p:grpSpPr>
        <p:sp>
          <p:nvSpPr>
            <p:cNvPr id="916" name="Google Shape;916;p48"/>
            <p:cNvSpPr/>
            <p:nvPr/>
          </p:nvSpPr>
          <p:spPr>
            <a:xfrm>
              <a:off x="4747025" y="2427025"/>
              <a:ext cx="166850" cy="283750"/>
            </a:xfrm>
            <a:custGeom>
              <a:avLst/>
              <a:gdLst/>
              <a:ahLst/>
              <a:cxnLst/>
              <a:rect l="l" t="t" r="r" b="b"/>
              <a:pathLst>
                <a:path w="6674" h="11350" fill="none" extrusionOk="0">
                  <a:moveTo>
                    <a:pt x="4019" y="0"/>
                  </a:moveTo>
                  <a:lnTo>
                    <a:pt x="4019" y="0"/>
                  </a:lnTo>
                  <a:lnTo>
                    <a:pt x="3873" y="73"/>
                  </a:lnTo>
                  <a:lnTo>
                    <a:pt x="3703" y="122"/>
                  </a:lnTo>
                  <a:lnTo>
                    <a:pt x="3508" y="171"/>
                  </a:lnTo>
                  <a:lnTo>
                    <a:pt x="3337" y="171"/>
                  </a:lnTo>
                  <a:lnTo>
                    <a:pt x="3337" y="171"/>
                  </a:lnTo>
                  <a:lnTo>
                    <a:pt x="3167" y="171"/>
                  </a:lnTo>
                  <a:lnTo>
                    <a:pt x="2996" y="146"/>
                  </a:lnTo>
                  <a:lnTo>
                    <a:pt x="2826" y="73"/>
                  </a:lnTo>
                  <a:lnTo>
                    <a:pt x="2655" y="24"/>
                  </a:lnTo>
                  <a:lnTo>
                    <a:pt x="2655" y="24"/>
                  </a:lnTo>
                  <a:lnTo>
                    <a:pt x="2412" y="24"/>
                  </a:lnTo>
                  <a:lnTo>
                    <a:pt x="2168" y="97"/>
                  </a:lnTo>
                  <a:lnTo>
                    <a:pt x="1949" y="171"/>
                  </a:lnTo>
                  <a:lnTo>
                    <a:pt x="1706" y="317"/>
                  </a:lnTo>
                  <a:lnTo>
                    <a:pt x="1486" y="487"/>
                  </a:lnTo>
                  <a:lnTo>
                    <a:pt x="1243" y="682"/>
                  </a:lnTo>
                  <a:lnTo>
                    <a:pt x="1048" y="926"/>
                  </a:lnTo>
                  <a:lnTo>
                    <a:pt x="853" y="1193"/>
                  </a:lnTo>
                  <a:lnTo>
                    <a:pt x="658" y="1510"/>
                  </a:lnTo>
                  <a:lnTo>
                    <a:pt x="512" y="1851"/>
                  </a:lnTo>
                  <a:lnTo>
                    <a:pt x="366" y="2216"/>
                  </a:lnTo>
                  <a:lnTo>
                    <a:pt x="244" y="2630"/>
                  </a:lnTo>
                  <a:lnTo>
                    <a:pt x="123" y="3093"/>
                  </a:lnTo>
                  <a:lnTo>
                    <a:pt x="49" y="3580"/>
                  </a:lnTo>
                  <a:lnTo>
                    <a:pt x="1" y="4092"/>
                  </a:lnTo>
                  <a:lnTo>
                    <a:pt x="1" y="4652"/>
                  </a:lnTo>
                  <a:lnTo>
                    <a:pt x="1" y="4652"/>
                  </a:lnTo>
                  <a:lnTo>
                    <a:pt x="1" y="4774"/>
                  </a:lnTo>
                  <a:lnTo>
                    <a:pt x="25" y="4895"/>
                  </a:lnTo>
                  <a:lnTo>
                    <a:pt x="74" y="4993"/>
                  </a:lnTo>
                  <a:lnTo>
                    <a:pt x="147" y="5090"/>
                  </a:lnTo>
                  <a:lnTo>
                    <a:pt x="220" y="5163"/>
                  </a:lnTo>
                  <a:lnTo>
                    <a:pt x="317" y="5236"/>
                  </a:lnTo>
                  <a:lnTo>
                    <a:pt x="415" y="5261"/>
                  </a:lnTo>
                  <a:lnTo>
                    <a:pt x="537" y="5285"/>
                  </a:lnTo>
                  <a:lnTo>
                    <a:pt x="537" y="5285"/>
                  </a:lnTo>
                  <a:lnTo>
                    <a:pt x="658" y="5261"/>
                  </a:lnTo>
                  <a:lnTo>
                    <a:pt x="756" y="5236"/>
                  </a:lnTo>
                  <a:lnTo>
                    <a:pt x="853" y="5163"/>
                  </a:lnTo>
                  <a:lnTo>
                    <a:pt x="926" y="5090"/>
                  </a:lnTo>
                  <a:lnTo>
                    <a:pt x="999" y="4993"/>
                  </a:lnTo>
                  <a:lnTo>
                    <a:pt x="1024" y="4895"/>
                  </a:lnTo>
                  <a:lnTo>
                    <a:pt x="1048" y="4774"/>
                  </a:lnTo>
                  <a:lnTo>
                    <a:pt x="1072" y="4652"/>
                  </a:lnTo>
                  <a:lnTo>
                    <a:pt x="1072" y="4652"/>
                  </a:lnTo>
                  <a:lnTo>
                    <a:pt x="1097" y="4189"/>
                  </a:lnTo>
                  <a:lnTo>
                    <a:pt x="1145" y="3726"/>
                  </a:lnTo>
                  <a:lnTo>
                    <a:pt x="1218" y="3312"/>
                  </a:lnTo>
                  <a:lnTo>
                    <a:pt x="1316" y="2923"/>
                  </a:lnTo>
                  <a:lnTo>
                    <a:pt x="1438" y="2582"/>
                  </a:lnTo>
                  <a:lnTo>
                    <a:pt x="1535" y="2338"/>
                  </a:lnTo>
                  <a:lnTo>
                    <a:pt x="1633" y="2168"/>
                  </a:lnTo>
                  <a:lnTo>
                    <a:pt x="1681" y="2143"/>
                  </a:lnTo>
                  <a:lnTo>
                    <a:pt x="1706" y="2143"/>
                  </a:lnTo>
                  <a:lnTo>
                    <a:pt x="1706" y="2143"/>
                  </a:lnTo>
                  <a:lnTo>
                    <a:pt x="1730" y="2241"/>
                  </a:lnTo>
                  <a:lnTo>
                    <a:pt x="1730" y="2509"/>
                  </a:lnTo>
                  <a:lnTo>
                    <a:pt x="1681" y="3483"/>
                  </a:lnTo>
                  <a:lnTo>
                    <a:pt x="1608" y="4822"/>
                  </a:lnTo>
                  <a:lnTo>
                    <a:pt x="1486" y="6357"/>
                  </a:lnTo>
                  <a:lnTo>
                    <a:pt x="1243" y="9231"/>
                  </a:lnTo>
                  <a:lnTo>
                    <a:pt x="1145" y="10521"/>
                  </a:lnTo>
                  <a:lnTo>
                    <a:pt x="1145" y="10521"/>
                  </a:lnTo>
                  <a:lnTo>
                    <a:pt x="1145" y="10668"/>
                  </a:lnTo>
                  <a:lnTo>
                    <a:pt x="1145" y="10814"/>
                  </a:lnTo>
                  <a:lnTo>
                    <a:pt x="1194" y="10935"/>
                  </a:lnTo>
                  <a:lnTo>
                    <a:pt x="1267" y="11057"/>
                  </a:lnTo>
                  <a:lnTo>
                    <a:pt x="1340" y="11155"/>
                  </a:lnTo>
                  <a:lnTo>
                    <a:pt x="1462" y="11252"/>
                  </a:lnTo>
                  <a:lnTo>
                    <a:pt x="1584" y="11325"/>
                  </a:lnTo>
                  <a:lnTo>
                    <a:pt x="1706" y="11349"/>
                  </a:lnTo>
                  <a:lnTo>
                    <a:pt x="1706" y="11349"/>
                  </a:lnTo>
                  <a:lnTo>
                    <a:pt x="1827" y="11349"/>
                  </a:lnTo>
                  <a:lnTo>
                    <a:pt x="1827" y="11349"/>
                  </a:lnTo>
                  <a:lnTo>
                    <a:pt x="1949" y="11349"/>
                  </a:lnTo>
                  <a:lnTo>
                    <a:pt x="2071" y="11325"/>
                  </a:lnTo>
                  <a:lnTo>
                    <a:pt x="2168" y="11252"/>
                  </a:lnTo>
                  <a:lnTo>
                    <a:pt x="2266" y="11179"/>
                  </a:lnTo>
                  <a:lnTo>
                    <a:pt x="2339" y="11106"/>
                  </a:lnTo>
                  <a:lnTo>
                    <a:pt x="2412" y="11008"/>
                  </a:lnTo>
                  <a:lnTo>
                    <a:pt x="2461" y="10887"/>
                  </a:lnTo>
                  <a:lnTo>
                    <a:pt x="2509" y="10765"/>
                  </a:lnTo>
                  <a:lnTo>
                    <a:pt x="3045" y="7014"/>
                  </a:lnTo>
                  <a:lnTo>
                    <a:pt x="3045" y="7014"/>
                  </a:lnTo>
                  <a:lnTo>
                    <a:pt x="3045" y="6966"/>
                  </a:lnTo>
                  <a:lnTo>
                    <a:pt x="3094" y="6868"/>
                  </a:lnTo>
                  <a:lnTo>
                    <a:pt x="3143" y="6819"/>
                  </a:lnTo>
                  <a:lnTo>
                    <a:pt x="3191" y="6771"/>
                  </a:lnTo>
                  <a:lnTo>
                    <a:pt x="3264" y="6746"/>
                  </a:lnTo>
                  <a:lnTo>
                    <a:pt x="3337" y="6722"/>
                  </a:lnTo>
                  <a:lnTo>
                    <a:pt x="3337" y="6722"/>
                  </a:lnTo>
                  <a:lnTo>
                    <a:pt x="3410" y="6746"/>
                  </a:lnTo>
                  <a:lnTo>
                    <a:pt x="3484" y="6771"/>
                  </a:lnTo>
                  <a:lnTo>
                    <a:pt x="3532" y="6819"/>
                  </a:lnTo>
                  <a:lnTo>
                    <a:pt x="3581" y="6868"/>
                  </a:lnTo>
                  <a:lnTo>
                    <a:pt x="3630" y="6966"/>
                  </a:lnTo>
                  <a:lnTo>
                    <a:pt x="3630" y="7014"/>
                  </a:lnTo>
                  <a:lnTo>
                    <a:pt x="4165" y="10765"/>
                  </a:lnTo>
                  <a:lnTo>
                    <a:pt x="4165" y="10765"/>
                  </a:lnTo>
                  <a:lnTo>
                    <a:pt x="4214" y="10887"/>
                  </a:lnTo>
                  <a:lnTo>
                    <a:pt x="4263" y="11008"/>
                  </a:lnTo>
                  <a:lnTo>
                    <a:pt x="4336" y="11106"/>
                  </a:lnTo>
                  <a:lnTo>
                    <a:pt x="4409" y="11179"/>
                  </a:lnTo>
                  <a:lnTo>
                    <a:pt x="4506" y="11252"/>
                  </a:lnTo>
                  <a:lnTo>
                    <a:pt x="4604" y="11325"/>
                  </a:lnTo>
                  <a:lnTo>
                    <a:pt x="4726" y="11349"/>
                  </a:lnTo>
                  <a:lnTo>
                    <a:pt x="4847" y="11349"/>
                  </a:lnTo>
                  <a:lnTo>
                    <a:pt x="4847" y="11349"/>
                  </a:lnTo>
                  <a:lnTo>
                    <a:pt x="4969" y="11349"/>
                  </a:lnTo>
                  <a:lnTo>
                    <a:pt x="4969" y="11349"/>
                  </a:lnTo>
                  <a:lnTo>
                    <a:pt x="5091" y="11325"/>
                  </a:lnTo>
                  <a:lnTo>
                    <a:pt x="5213" y="11252"/>
                  </a:lnTo>
                  <a:lnTo>
                    <a:pt x="5334" y="11155"/>
                  </a:lnTo>
                  <a:lnTo>
                    <a:pt x="5408" y="11057"/>
                  </a:lnTo>
                  <a:lnTo>
                    <a:pt x="5481" y="10935"/>
                  </a:lnTo>
                  <a:lnTo>
                    <a:pt x="5529" y="10814"/>
                  </a:lnTo>
                  <a:lnTo>
                    <a:pt x="5529" y="10668"/>
                  </a:lnTo>
                  <a:lnTo>
                    <a:pt x="5529" y="10521"/>
                  </a:lnTo>
                  <a:lnTo>
                    <a:pt x="5529" y="10521"/>
                  </a:lnTo>
                  <a:lnTo>
                    <a:pt x="5188" y="6381"/>
                  </a:lnTo>
                  <a:lnTo>
                    <a:pt x="4994" y="3507"/>
                  </a:lnTo>
                  <a:lnTo>
                    <a:pt x="4945" y="2533"/>
                  </a:lnTo>
                  <a:lnTo>
                    <a:pt x="4945" y="2241"/>
                  </a:lnTo>
                  <a:lnTo>
                    <a:pt x="4969" y="2143"/>
                  </a:lnTo>
                  <a:lnTo>
                    <a:pt x="4969" y="2143"/>
                  </a:lnTo>
                  <a:lnTo>
                    <a:pt x="4994" y="2143"/>
                  </a:lnTo>
                  <a:lnTo>
                    <a:pt x="5042" y="2168"/>
                  </a:lnTo>
                  <a:lnTo>
                    <a:pt x="5140" y="2314"/>
                  </a:lnTo>
                  <a:lnTo>
                    <a:pt x="5237" y="2557"/>
                  </a:lnTo>
                  <a:lnTo>
                    <a:pt x="5334" y="2898"/>
                  </a:lnTo>
                  <a:lnTo>
                    <a:pt x="5432" y="3288"/>
                  </a:lnTo>
                  <a:lnTo>
                    <a:pt x="5529" y="3726"/>
                  </a:lnTo>
                  <a:lnTo>
                    <a:pt x="5578" y="4189"/>
                  </a:lnTo>
                  <a:lnTo>
                    <a:pt x="5602" y="4652"/>
                  </a:lnTo>
                  <a:lnTo>
                    <a:pt x="5602" y="4652"/>
                  </a:lnTo>
                  <a:lnTo>
                    <a:pt x="5627" y="4774"/>
                  </a:lnTo>
                  <a:lnTo>
                    <a:pt x="5651" y="4895"/>
                  </a:lnTo>
                  <a:lnTo>
                    <a:pt x="5675" y="4993"/>
                  </a:lnTo>
                  <a:lnTo>
                    <a:pt x="5749" y="5090"/>
                  </a:lnTo>
                  <a:lnTo>
                    <a:pt x="5822" y="5163"/>
                  </a:lnTo>
                  <a:lnTo>
                    <a:pt x="5919" y="5236"/>
                  </a:lnTo>
                  <a:lnTo>
                    <a:pt x="6016" y="5261"/>
                  </a:lnTo>
                  <a:lnTo>
                    <a:pt x="6138" y="5285"/>
                  </a:lnTo>
                  <a:lnTo>
                    <a:pt x="6138" y="5285"/>
                  </a:lnTo>
                  <a:lnTo>
                    <a:pt x="6260" y="5261"/>
                  </a:lnTo>
                  <a:lnTo>
                    <a:pt x="6357" y="5236"/>
                  </a:lnTo>
                  <a:lnTo>
                    <a:pt x="6455" y="5163"/>
                  </a:lnTo>
                  <a:lnTo>
                    <a:pt x="6528" y="5090"/>
                  </a:lnTo>
                  <a:lnTo>
                    <a:pt x="6601" y="4993"/>
                  </a:lnTo>
                  <a:lnTo>
                    <a:pt x="6650" y="4895"/>
                  </a:lnTo>
                  <a:lnTo>
                    <a:pt x="6674" y="4774"/>
                  </a:lnTo>
                  <a:lnTo>
                    <a:pt x="6674" y="4652"/>
                  </a:lnTo>
                  <a:lnTo>
                    <a:pt x="6674" y="4652"/>
                  </a:lnTo>
                  <a:lnTo>
                    <a:pt x="6674" y="4092"/>
                  </a:lnTo>
                  <a:lnTo>
                    <a:pt x="6625" y="3556"/>
                  </a:lnTo>
                  <a:lnTo>
                    <a:pt x="6552" y="3069"/>
                  </a:lnTo>
                  <a:lnTo>
                    <a:pt x="6455" y="2630"/>
                  </a:lnTo>
                  <a:lnTo>
                    <a:pt x="6357" y="2216"/>
                  </a:lnTo>
                  <a:lnTo>
                    <a:pt x="6211" y="1827"/>
                  </a:lnTo>
                  <a:lnTo>
                    <a:pt x="6065" y="1486"/>
                  </a:lnTo>
                  <a:lnTo>
                    <a:pt x="5895" y="1169"/>
                  </a:lnTo>
                  <a:lnTo>
                    <a:pt x="5700" y="901"/>
                  </a:lnTo>
                  <a:lnTo>
                    <a:pt x="5505" y="658"/>
                  </a:lnTo>
                  <a:lnTo>
                    <a:pt x="5286" y="463"/>
                  </a:lnTo>
                  <a:lnTo>
                    <a:pt x="5042" y="292"/>
                  </a:lnTo>
                  <a:lnTo>
                    <a:pt x="4799" y="171"/>
                  </a:lnTo>
                  <a:lnTo>
                    <a:pt x="4555" y="73"/>
                  </a:lnTo>
                  <a:lnTo>
                    <a:pt x="4287" y="24"/>
                  </a:lnTo>
                  <a:lnTo>
                    <a:pt x="4019" y="0"/>
                  </a:lnTo>
                  <a:lnTo>
                    <a:pt x="4019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48"/>
            <p:cNvSpPr/>
            <p:nvPr/>
          </p:nvSpPr>
          <p:spPr>
            <a:xfrm>
              <a:off x="4792100" y="2332025"/>
              <a:ext cx="76725" cy="84050"/>
            </a:xfrm>
            <a:custGeom>
              <a:avLst/>
              <a:gdLst/>
              <a:ahLst/>
              <a:cxnLst/>
              <a:rect l="l" t="t" r="r" b="b"/>
              <a:pathLst>
                <a:path w="3069" h="3362" fill="none" extrusionOk="0">
                  <a:moveTo>
                    <a:pt x="0" y="1511"/>
                  </a:moveTo>
                  <a:lnTo>
                    <a:pt x="0" y="1511"/>
                  </a:lnTo>
                  <a:lnTo>
                    <a:pt x="24" y="1340"/>
                  </a:lnTo>
                  <a:lnTo>
                    <a:pt x="49" y="1170"/>
                  </a:lnTo>
                  <a:lnTo>
                    <a:pt x="73" y="1024"/>
                  </a:lnTo>
                  <a:lnTo>
                    <a:pt x="122" y="877"/>
                  </a:lnTo>
                  <a:lnTo>
                    <a:pt x="195" y="756"/>
                  </a:lnTo>
                  <a:lnTo>
                    <a:pt x="268" y="634"/>
                  </a:lnTo>
                  <a:lnTo>
                    <a:pt x="365" y="512"/>
                  </a:lnTo>
                  <a:lnTo>
                    <a:pt x="463" y="415"/>
                  </a:lnTo>
                  <a:lnTo>
                    <a:pt x="682" y="220"/>
                  </a:lnTo>
                  <a:lnTo>
                    <a:pt x="950" y="98"/>
                  </a:lnTo>
                  <a:lnTo>
                    <a:pt x="1218" y="25"/>
                  </a:lnTo>
                  <a:lnTo>
                    <a:pt x="1534" y="1"/>
                  </a:lnTo>
                  <a:lnTo>
                    <a:pt x="1534" y="1"/>
                  </a:lnTo>
                  <a:lnTo>
                    <a:pt x="1851" y="25"/>
                  </a:lnTo>
                  <a:lnTo>
                    <a:pt x="2119" y="98"/>
                  </a:lnTo>
                  <a:lnTo>
                    <a:pt x="2387" y="220"/>
                  </a:lnTo>
                  <a:lnTo>
                    <a:pt x="2606" y="415"/>
                  </a:lnTo>
                  <a:lnTo>
                    <a:pt x="2703" y="512"/>
                  </a:lnTo>
                  <a:lnTo>
                    <a:pt x="2801" y="634"/>
                  </a:lnTo>
                  <a:lnTo>
                    <a:pt x="2874" y="756"/>
                  </a:lnTo>
                  <a:lnTo>
                    <a:pt x="2947" y="877"/>
                  </a:lnTo>
                  <a:lnTo>
                    <a:pt x="2996" y="1024"/>
                  </a:lnTo>
                  <a:lnTo>
                    <a:pt x="3020" y="1170"/>
                  </a:lnTo>
                  <a:lnTo>
                    <a:pt x="3044" y="1340"/>
                  </a:lnTo>
                  <a:lnTo>
                    <a:pt x="3069" y="1511"/>
                  </a:lnTo>
                  <a:lnTo>
                    <a:pt x="3069" y="1511"/>
                  </a:lnTo>
                  <a:lnTo>
                    <a:pt x="3044" y="1681"/>
                  </a:lnTo>
                  <a:lnTo>
                    <a:pt x="3020" y="1852"/>
                  </a:lnTo>
                  <a:lnTo>
                    <a:pt x="2947" y="2193"/>
                  </a:lnTo>
                  <a:lnTo>
                    <a:pt x="2801" y="2509"/>
                  </a:lnTo>
                  <a:lnTo>
                    <a:pt x="2606" y="2777"/>
                  </a:lnTo>
                  <a:lnTo>
                    <a:pt x="2509" y="2899"/>
                  </a:lnTo>
                  <a:lnTo>
                    <a:pt x="2387" y="3021"/>
                  </a:lnTo>
                  <a:lnTo>
                    <a:pt x="2265" y="3118"/>
                  </a:lnTo>
                  <a:lnTo>
                    <a:pt x="2119" y="3191"/>
                  </a:lnTo>
                  <a:lnTo>
                    <a:pt x="1997" y="3264"/>
                  </a:lnTo>
                  <a:lnTo>
                    <a:pt x="1851" y="3313"/>
                  </a:lnTo>
                  <a:lnTo>
                    <a:pt x="1681" y="3337"/>
                  </a:lnTo>
                  <a:lnTo>
                    <a:pt x="1534" y="3362"/>
                  </a:lnTo>
                  <a:lnTo>
                    <a:pt x="1534" y="3362"/>
                  </a:lnTo>
                  <a:lnTo>
                    <a:pt x="1388" y="3337"/>
                  </a:lnTo>
                  <a:lnTo>
                    <a:pt x="1218" y="3313"/>
                  </a:lnTo>
                  <a:lnTo>
                    <a:pt x="1072" y="3264"/>
                  </a:lnTo>
                  <a:lnTo>
                    <a:pt x="950" y="3191"/>
                  </a:lnTo>
                  <a:lnTo>
                    <a:pt x="804" y="3118"/>
                  </a:lnTo>
                  <a:lnTo>
                    <a:pt x="682" y="3021"/>
                  </a:lnTo>
                  <a:lnTo>
                    <a:pt x="560" y="2899"/>
                  </a:lnTo>
                  <a:lnTo>
                    <a:pt x="463" y="2777"/>
                  </a:lnTo>
                  <a:lnTo>
                    <a:pt x="268" y="2509"/>
                  </a:lnTo>
                  <a:lnTo>
                    <a:pt x="122" y="2193"/>
                  </a:lnTo>
                  <a:lnTo>
                    <a:pt x="49" y="1852"/>
                  </a:lnTo>
                  <a:lnTo>
                    <a:pt x="24" y="1681"/>
                  </a:lnTo>
                  <a:lnTo>
                    <a:pt x="0" y="1511"/>
                  </a:lnTo>
                  <a:lnTo>
                    <a:pt x="0" y="151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8" name="Google Shape;918;p48"/>
          <p:cNvGrpSpPr/>
          <p:nvPr/>
        </p:nvGrpSpPr>
        <p:grpSpPr>
          <a:xfrm>
            <a:off x="3274990" y="2035641"/>
            <a:ext cx="145343" cy="422729"/>
            <a:chOff x="4071800" y="2269925"/>
            <a:chExt cx="172925" cy="502950"/>
          </a:xfrm>
        </p:grpSpPr>
        <p:sp>
          <p:nvSpPr>
            <p:cNvPr id="919" name="Google Shape;919;p48"/>
            <p:cNvSpPr/>
            <p:nvPr/>
          </p:nvSpPr>
          <p:spPr>
            <a:xfrm>
              <a:off x="4118075" y="2269925"/>
              <a:ext cx="80375" cy="91350"/>
            </a:xfrm>
            <a:custGeom>
              <a:avLst/>
              <a:gdLst/>
              <a:ahLst/>
              <a:cxnLst/>
              <a:rect l="l" t="t" r="r" b="b"/>
              <a:pathLst>
                <a:path w="3215" h="3654" fill="none" extrusionOk="0">
                  <a:moveTo>
                    <a:pt x="0" y="1657"/>
                  </a:moveTo>
                  <a:lnTo>
                    <a:pt x="0" y="1657"/>
                  </a:lnTo>
                  <a:lnTo>
                    <a:pt x="0" y="1462"/>
                  </a:lnTo>
                  <a:lnTo>
                    <a:pt x="24" y="1291"/>
                  </a:lnTo>
                  <a:lnTo>
                    <a:pt x="73" y="1121"/>
                  </a:lnTo>
                  <a:lnTo>
                    <a:pt x="122" y="975"/>
                  </a:lnTo>
                  <a:lnTo>
                    <a:pt x="195" y="829"/>
                  </a:lnTo>
                  <a:lnTo>
                    <a:pt x="268" y="682"/>
                  </a:lnTo>
                  <a:lnTo>
                    <a:pt x="365" y="561"/>
                  </a:lnTo>
                  <a:lnTo>
                    <a:pt x="463" y="439"/>
                  </a:lnTo>
                  <a:lnTo>
                    <a:pt x="585" y="341"/>
                  </a:lnTo>
                  <a:lnTo>
                    <a:pt x="706" y="244"/>
                  </a:lnTo>
                  <a:lnTo>
                    <a:pt x="853" y="171"/>
                  </a:lnTo>
                  <a:lnTo>
                    <a:pt x="974" y="122"/>
                  </a:lnTo>
                  <a:lnTo>
                    <a:pt x="1120" y="74"/>
                  </a:lnTo>
                  <a:lnTo>
                    <a:pt x="1291" y="25"/>
                  </a:lnTo>
                  <a:lnTo>
                    <a:pt x="1437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778" y="0"/>
                  </a:lnTo>
                  <a:lnTo>
                    <a:pt x="1924" y="25"/>
                  </a:lnTo>
                  <a:lnTo>
                    <a:pt x="2095" y="74"/>
                  </a:lnTo>
                  <a:lnTo>
                    <a:pt x="2241" y="122"/>
                  </a:lnTo>
                  <a:lnTo>
                    <a:pt x="2363" y="171"/>
                  </a:lnTo>
                  <a:lnTo>
                    <a:pt x="2509" y="244"/>
                  </a:lnTo>
                  <a:lnTo>
                    <a:pt x="2630" y="341"/>
                  </a:lnTo>
                  <a:lnTo>
                    <a:pt x="2752" y="439"/>
                  </a:lnTo>
                  <a:lnTo>
                    <a:pt x="2850" y="561"/>
                  </a:lnTo>
                  <a:lnTo>
                    <a:pt x="2947" y="682"/>
                  </a:lnTo>
                  <a:lnTo>
                    <a:pt x="3020" y="829"/>
                  </a:lnTo>
                  <a:lnTo>
                    <a:pt x="3093" y="975"/>
                  </a:lnTo>
                  <a:lnTo>
                    <a:pt x="3142" y="1121"/>
                  </a:lnTo>
                  <a:lnTo>
                    <a:pt x="3191" y="1291"/>
                  </a:lnTo>
                  <a:lnTo>
                    <a:pt x="3215" y="1462"/>
                  </a:lnTo>
                  <a:lnTo>
                    <a:pt x="3215" y="1657"/>
                  </a:lnTo>
                  <a:lnTo>
                    <a:pt x="3215" y="1657"/>
                  </a:lnTo>
                  <a:lnTo>
                    <a:pt x="3215" y="1827"/>
                  </a:lnTo>
                  <a:lnTo>
                    <a:pt x="3191" y="2022"/>
                  </a:lnTo>
                  <a:lnTo>
                    <a:pt x="3142" y="2217"/>
                  </a:lnTo>
                  <a:lnTo>
                    <a:pt x="3093" y="2387"/>
                  </a:lnTo>
                  <a:lnTo>
                    <a:pt x="3020" y="2558"/>
                  </a:lnTo>
                  <a:lnTo>
                    <a:pt x="2947" y="2728"/>
                  </a:lnTo>
                  <a:lnTo>
                    <a:pt x="2850" y="2874"/>
                  </a:lnTo>
                  <a:lnTo>
                    <a:pt x="2752" y="3020"/>
                  </a:lnTo>
                  <a:lnTo>
                    <a:pt x="2630" y="3167"/>
                  </a:lnTo>
                  <a:lnTo>
                    <a:pt x="2509" y="3288"/>
                  </a:lnTo>
                  <a:lnTo>
                    <a:pt x="2363" y="3386"/>
                  </a:lnTo>
                  <a:lnTo>
                    <a:pt x="2241" y="3483"/>
                  </a:lnTo>
                  <a:lnTo>
                    <a:pt x="2095" y="3556"/>
                  </a:lnTo>
                  <a:lnTo>
                    <a:pt x="1924" y="3605"/>
                  </a:lnTo>
                  <a:lnTo>
                    <a:pt x="1778" y="3629"/>
                  </a:lnTo>
                  <a:lnTo>
                    <a:pt x="1608" y="3654"/>
                  </a:lnTo>
                  <a:lnTo>
                    <a:pt x="1608" y="3654"/>
                  </a:lnTo>
                  <a:lnTo>
                    <a:pt x="1437" y="3629"/>
                  </a:lnTo>
                  <a:lnTo>
                    <a:pt x="1291" y="3605"/>
                  </a:lnTo>
                  <a:lnTo>
                    <a:pt x="1120" y="3556"/>
                  </a:lnTo>
                  <a:lnTo>
                    <a:pt x="974" y="3483"/>
                  </a:lnTo>
                  <a:lnTo>
                    <a:pt x="853" y="3386"/>
                  </a:lnTo>
                  <a:lnTo>
                    <a:pt x="706" y="3288"/>
                  </a:lnTo>
                  <a:lnTo>
                    <a:pt x="585" y="3167"/>
                  </a:lnTo>
                  <a:lnTo>
                    <a:pt x="463" y="3020"/>
                  </a:lnTo>
                  <a:lnTo>
                    <a:pt x="365" y="2874"/>
                  </a:lnTo>
                  <a:lnTo>
                    <a:pt x="268" y="2728"/>
                  </a:lnTo>
                  <a:lnTo>
                    <a:pt x="195" y="2558"/>
                  </a:lnTo>
                  <a:lnTo>
                    <a:pt x="122" y="2387"/>
                  </a:lnTo>
                  <a:lnTo>
                    <a:pt x="73" y="2217"/>
                  </a:lnTo>
                  <a:lnTo>
                    <a:pt x="24" y="2022"/>
                  </a:lnTo>
                  <a:lnTo>
                    <a:pt x="0" y="1827"/>
                  </a:lnTo>
                  <a:lnTo>
                    <a:pt x="0" y="1657"/>
                  </a:lnTo>
                  <a:lnTo>
                    <a:pt x="0" y="165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48"/>
            <p:cNvSpPr/>
            <p:nvPr/>
          </p:nvSpPr>
          <p:spPr>
            <a:xfrm>
              <a:off x="4071800" y="2372825"/>
              <a:ext cx="172925" cy="400050"/>
            </a:xfrm>
            <a:custGeom>
              <a:avLst/>
              <a:gdLst/>
              <a:ahLst/>
              <a:cxnLst/>
              <a:rect l="l" t="t" r="r" b="b"/>
              <a:pathLst>
                <a:path w="6917" h="16002" fill="none" extrusionOk="0">
                  <a:moveTo>
                    <a:pt x="4189" y="0"/>
                  </a:moveTo>
                  <a:lnTo>
                    <a:pt x="4189" y="0"/>
                  </a:lnTo>
                  <a:lnTo>
                    <a:pt x="4019" y="98"/>
                  </a:lnTo>
                  <a:lnTo>
                    <a:pt x="3848" y="147"/>
                  </a:lnTo>
                  <a:lnTo>
                    <a:pt x="3653" y="195"/>
                  </a:lnTo>
                  <a:lnTo>
                    <a:pt x="3459" y="220"/>
                  </a:lnTo>
                  <a:lnTo>
                    <a:pt x="3459" y="220"/>
                  </a:lnTo>
                  <a:lnTo>
                    <a:pt x="3264" y="195"/>
                  </a:lnTo>
                  <a:lnTo>
                    <a:pt x="3069" y="147"/>
                  </a:lnTo>
                  <a:lnTo>
                    <a:pt x="2898" y="98"/>
                  </a:lnTo>
                  <a:lnTo>
                    <a:pt x="2728" y="0"/>
                  </a:lnTo>
                  <a:lnTo>
                    <a:pt x="2728" y="0"/>
                  </a:lnTo>
                  <a:lnTo>
                    <a:pt x="2533" y="49"/>
                  </a:lnTo>
                  <a:lnTo>
                    <a:pt x="2338" y="122"/>
                  </a:lnTo>
                  <a:lnTo>
                    <a:pt x="2168" y="195"/>
                  </a:lnTo>
                  <a:lnTo>
                    <a:pt x="2022" y="293"/>
                  </a:lnTo>
                  <a:lnTo>
                    <a:pt x="1705" y="488"/>
                  </a:lnTo>
                  <a:lnTo>
                    <a:pt x="1437" y="755"/>
                  </a:lnTo>
                  <a:lnTo>
                    <a:pt x="1169" y="1072"/>
                  </a:lnTo>
                  <a:lnTo>
                    <a:pt x="950" y="1413"/>
                  </a:lnTo>
                  <a:lnTo>
                    <a:pt x="755" y="1803"/>
                  </a:lnTo>
                  <a:lnTo>
                    <a:pt x="585" y="2217"/>
                  </a:lnTo>
                  <a:lnTo>
                    <a:pt x="439" y="2704"/>
                  </a:lnTo>
                  <a:lnTo>
                    <a:pt x="317" y="3191"/>
                  </a:lnTo>
                  <a:lnTo>
                    <a:pt x="219" y="3727"/>
                  </a:lnTo>
                  <a:lnTo>
                    <a:pt x="146" y="4311"/>
                  </a:lnTo>
                  <a:lnTo>
                    <a:pt x="73" y="4896"/>
                  </a:lnTo>
                  <a:lnTo>
                    <a:pt x="24" y="5529"/>
                  </a:lnTo>
                  <a:lnTo>
                    <a:pt x="0" y="6187"/>
                  </a:lnTo>
                  <a:lnTo>
                    <a:pt x="0" y="6869"/>
                  </a:lnTo>
                  <a:lnTo>
                    <a:pt x="0" y="6869"/>
                  </a:lnTo>
                  <a:lnTo>
                    <a:pt x="24" y="7015"/>
                  </a:lnTo>
                  <a:lnTo>
                    <a:pt x="49" y="7161"/>
                  </a:lnTo>
                  <a:lnTo>
                    <a:pt x="98" y="7307"/>
                  </a:lnTo>
                  <a:lnTo>
                    <a:pt x="171" y="7404"/>
                  </a:lnTo>
                  <a:lnTo>
                    <a:pt x="244" y="7502"/>
                  </a:lnTo>
                  <a:lnTo>
                    <a:pt x="317" y="7575"/>
                  </a:lnTo>
                  <a:lnTo>
                    <a:pt x="414" y="7624"/>
                  </a:lnTo>
                  <a:lnTo>
                    <a:pt x="487" y="7624"/>
                  </a:lnTo>
                  <a:lnTo>
                    <a:pt x="487" y="7624"/>
                  </a:lnTo>
                  <a:lnTo>
                    <a:pt x="633" y="7624"/>
                  </a:lnTo>
                  <a:lnTo>
                    <a:pt x="731" y="7575"/>
                  </a:lnTo>
                  <a:lnTo>
                    <a:pt x="804" y="7502"/>
                  </a:lnTo>
                  <a:lnTo>
                    <a:pt x="877" y="7404"/>
                  </a:lnTo>
                  <a:lnTo>
                    <a:pt x="926" y="7307"/>
                  </a:lnTo>
                  <a:lnTo>
                    <a:pt x="950" y="7161"/>
                  </a:lnTo>
                  <a:lnTo>
                    <a:pt x="974" y="6869"/>
                  </a:lnTo>
                  <a:lnTo>
                    <a:pt x="974" y="6869"/>
                  </a:lnTo>
                  <a:lnTo>
                    <a:pt x="999" y="6503"/>
                  </a:lnTo>
                  <a:lnTo>
                    <a:pt x="1023" y="6089"/>
                  </a:lnTo>
                  <a:lnTo>
                    <a:pt x="1145" y="5091"/>
                  </a:lnTo>
                  <a:lnTo>
                    <a:pt x="1291" y="4092"/>
                  </a:lnTo>
                  <a:lnTo>
                    <a:pt x="1364" y="3654"/>
                  </a:lnTo>
                  <a:lnTo>
                    <a:pt x="1461" y="3288"/>
                  </a:lnTo>
                  <a:lnTo>
                    <a:pt x="1461" y="3288"/>
                  </a:lnTo>
                  <a:lnTo>
                    <a:pt x="1413" y="3094"/>
                  </a:lnTo>
                  <a:lnTo>
                    <a:pt x="1388" y="2899"/>
                  </a:lnTo>
                  <a:lnTo>
                    <a:pt x="1388" y="2704"/>
                  </a:lnTo>
                  <a:lnTo>
                    <a:pt x="1413" y="2533"/>
                  </a:lnTo>
                  <a:lnTo>
                    <a:pt x="1437" y="2387"/>
                  </a:lnTo>
                  <a:lnTo>
                    <a:pt x="1510" y="2241"/>
                  </a:lnTo>
                  <a:lnTo>
                    <a:pt x="1583" y="2119"/>
                  </a:lnTo>
                  <a:lnTo>
                    <a:pt x="1656" y="2046"/>
                  </a:lnTo>
                  <a:lnTo>
                    <a:pt x="1656" y="2046"/>
                  </a:lnTo>
                  <a:lnTo>
                    <a:pt x="1583" y="2144"/>
                  </a:lnTo>
                  <a:lnTo>
                    <a:pt x="1534" y="2290"/>
                  </a:lnTo>
                  <a:lnTo>
                    <a:pt x="1486" y="2485"/>
                  </a:lnTo>
                  <a:lnTo>
                    <a:pt x="1486" y="2680"/>
                  </a:lnTo>
                  <a:lnTo>
                    <a:pt x="1510" y="2874"/>
                  </a:lnTo>
                  <a:lnTo>
                    <a:pt x="1559" y="3069"/>
                  </a:lnTo>
                  <a:lnTo>
                    <a:pt x="1608" y="3167"/>
                  </a:lnTo>
                  <a:lnTo>
                    <a:pt x="1681" y="3264"/>
                  </a:lnTo>
                  <a:lnTo>
                    <a:pt x="1754" y="3337"/>
                  </a:lnTo>
                  <a:lnTo>
                    <a:pt x="1851" y="3410"/>
                  </a:lnTo>
                  <a:lnTo>
                    <a:pt x="1851" y="3410"/>
                  </a:lnTo>
                  <a:lnTo>
                    <a:pt x="1900" y="3775"/>
                  </a:lnTo>
                  <a:lnTo>
                    <a:pt x="1924" y="3970"/>
                  </a:lnTo>
                  <a:lnTo>
                    <a:pt x="1949" y="4190"/>
                  </a:lnTo>
                  <a:lnTo>
                    <a:pt x="1924" y="4433"/>
                  </a:lnTo>
                  <a:lnTo>
                    <a:pt x="1900" y="4725"/>
                  </a:lnTo>
                  <a:lnTo>
                    <a:pt x="1827" y="5018"/>
                  </a:lnTo>
                  <a:lnTo>
                    <a:pt x="1705" y="5383"/>
                  </a:lnTo>
                  <a:lnTo>
                    <a:pt x="1705" y="5383"/>
                  </a:lnTo>
                  <a:lnTo>
                    <a:pt x="1510" y="5894"/>
                  </a:lnTo>
                  <a:lnTo>
                    <a:pt x="1364" y="6381"/>
                  </a:lnTo>
                  <a:lnTo>
                    <a:pt x="1267" y="6820"/>
                  </a:lnTo>
                  <a:lnTo>
                    <a:pt x="1218" y="7210"/>
                  </a:lnTo>
                  <a:lnTo>
                    <a:pt x="1169" y="7599"/>
                  </a:lnTo>
                  <a:lnTo>
                    <a:pt x="1169" y="7989"/>
                  </a:lnTo>
                  <a:lnTo>
                    <a:pt x="1194" y="8793"/>
                  </a:lnTo>
                  <a:lnTo>
                    <a:pt x="1194" y="8793"/>
                  </a:lnTo>
                  <a:lnTo>
                    <a:pt x="1242" y="9962"/>
                  </a:lnTo>
                  <a:lnTo>
                    <a:pt x="1291" y="11131"/>
                  </a:lnTo>
                  <a:lnTo>
                    <a:pt x="1315" y="13201"/>
                  </a:lnTo>
                  <a:lnTo>
                    <a:pt x="1340" y="14686"/>
                  </a:lnTo>
                  <a:lnTo>
                    <a:pt x="1340" y="15271"/>
                  </a:lnTo>
                  <a:lnTo>
                    <a:pt x="1340" y="15271"/>
                  </a:lnTo>
                  <a:lnTo>
                    <a:pt x="1364" y="15490"/>
                  </a:lnTo>
                  <a:lnTo>
                    <a:pt x="1413" y="15661"/>
                  </a:lnTo>
                  <a:lnTo>
                    <a:pt x="1486" y="15782"/>
                  </a:lnTo>
                  <a:lnTo>
                    <a:pt x="1583" y="15880"/>
                  </a:lnTo>
                  <a:lnTo>
                    <a:pt x="1656" y="15953"/>
                  </a:lnTo>
                  <a:lnTo>
                    <a:pt x="1729" y="15977"/>
                  </a:lnTo>
                  <a:lnTo>
                    <a:pt x="1827" y="16002"/>
                  </a:lnTo>
                  <a:lnTo>
                    <a:pt x="1827" y="16002"/>
                  </a:lnTo>
                  <a:lnTo>
                    <a:pt x="1949" y="16002"/>
                  </a:lnTo>
                  <a:lnTo>
                    <a:pt x="2070" y="15953"/>
                  </a:lnTo>
                  <a:lnTo>
                    <a:pt x="2168" y="15904"/>
                  </a:lnTo>
                  <a:lnTo>
                    <a:pt x="2241" y="15831"/>
                  </a:lnTo>
                  <a:lnTo>
                    <a:pt x="2314" y="15758"/>
                  </a:lnTo>
                  <a:lnTo>
                    <a:pt x="2387" y="15636"/>
                  </a:lnTo>
                  <a:lnTo>
                    <a:pt x="2411" y="15490"/>
                  </a:lnTo>
                  <a:lnTo>
                    <a:pt x="2460" y="15344"/>
                  </a:lnTo>
                  <a:lnTo>
                    <a:pt x="3142" y="8525"/>
                  </a:lnTo>
                  <a:lnTo>
                    <a:pt x="3142" y="8525"/>
                  </a:lnTo>
                  <a:lnTo>
                    <a:pt x="3142" y="8427"/>
                  </a:lnTo>
                  <a:lnTo>
                    <a:pt x="3191" y="8257"/>
                  </a:lnTo>
                  <a:lnTo>
                    <a:pt x="3239" y="8159"/>
                  </a:lnTo>
                  <a:lnTo>
                    <a:pt x="3288" y="8062"/>
                  </a:lnTo>
                  <a:lnTo>
                    <a:pt x="3361" y="7989"/>
                  </a:lnTo>
                  <a:lnTo>
                    <a:pt x="3459" y="7965"/>
                  </a:lnTo>
                  <a:lnTo>
                    <a:pt x="3459" y="7965"/>
                  </a:lnTo>
                  <a:lnTo>
                    <a:pt x="3556" y="7989"/>
                  </a:lnTo>
                  <a:lnTo>
                    <a:pt x="3629" y="8062"/>
                  </a:lnTo>
                  <a:lnTo>
                    <a:pt x="3678" y="8159"/>
                  </a:lnTo>
                  <a:lnTo>
                    <a:pt x="3726" y="8257"/>
                  </a:lnTo>
                  <a:lnTo>
                    <a:pt x="3775" y="8427"/>
                  </a:lnTo>
                  <a:lnTo>
                    <a:pt x="3775" y="8525"/>
                  </a:lnTo>
                  <a:lnTo>
                    <a:pt x="4457" y="15344"/>
                  </a:lnTo>
                  <a:lnTo>
                    <a:pt x="4457" y="15344"/>
                  </a:lnTo>
                  <a:lnTo>
                    <a:pt x="4506" y="15490"/>
                  </a:lnTo>
                  <a:lnTo>
                    <a:pt x="4530" y="15636"/>
                  </a:lnTo>
                  <a:lnTo>
                    <a:pt x="4603" y="15758"/>
                  </a:lnTo>
                  <a:lnTo>
                    <a:pt x="4676" y="15831"/>
                  </a:lnTo>
                  <a:lnTo>
                    <a:pt x="4749" y="15904"/>
                  </a:lnTo>
                  <a:lnTo>
                    <a:pt x="4847" y="15953"/>
                  </a:lnTo>
                  <a:lnTo>
                    <a:pt x="4969" y="16002"/>
                  </a:lnTo>
                  <a:lnTo>
                    <a:pt x="5090" y="16002"/>
                  </a:lnTo>
                  <a:lnTo>
                    <a:pt x="5090" y="16002"/>
                  </a:lnTo>
                  <a:lnTo>
                    <a:pt x="5188" y="15977"/>
                  </a:lnTo>
                  <a:lnTo>
                    <a:pt x="5261" y="15953"/>
                  </a:lnTo>
                  <a:lnTo>
                    <a:pt x="5334" y="15880"/>
                  </a:lnTo>
                  <a:lnTo>
                    <a:pt x="5431" y="15782"/>
                  </a:lnTo>
                  <a:lnTo>
                    <a:pt x="5504" y="15661"/>
                  </a:lnTo>
                  <a:lnTo>
                    <a:pt x="5553" y="15490"/>
                  </a:lnTo>
                  <a:lnTo>
                    <a:pt x="5577" y="15271"/>
                  </a:lnTo>
                  <a:lnTo>
                    <a:pt x="5577" y="15271"/>
                  </a:lnTo>
                  <a:lnTo>
                    <a:pt x="5577" y="14686"/>
                  </a:lnTo>
                  <a:lnTo>
                    <a:pt x="5602" y="13201"/>
                  </a:lnTo>
                  <a:lnTo>
                    <a:pt x="5626" y="11131"/>
                  </a:lnTo>
                  <a:lnTo>
                    <a:pt x="5675" y="9962"/>
                  </a:lnTo>
                  <a:lnTo>
                    <a:pt x="5724" y="8793"/>
                  </a:lnTo>
                  <a:lnTo>
                    <a:pt x="5724" y="8793"/>
                  </a:lnTo>
                  <a:lnTo>
                    <a:pt x="5748" y="7989"/>
                  </a:lnTo>
                  <a:lnTo>
                    <a:pt x="5748" y="7599"/>
                  </a:lnTo>
                  <a:lnTo>
                    <a:pt x="5699" y="7210"/>
                  </a:lnTo>
                  <a:lnTo>
                    <a:pt x="5650" y="6820"/>
                  </a:lnTo>
                  <a:lnTo>
                    <a:pt x="5553" y="6381"/>
                  </a:lnTo>
                  <a:lnTo>
                    <a:pt x="5407" y="5894"/>
                  </a:lnTo>
                  <a:lnTo>
                    <a:pt x="5212" y="5383"/>
                  </a:lnTo>
                  <a:lnTo>
                    <a:pt x="5212" y="5383"/>
                  </a:lnTo>
                  <a:lnTo>
                    <a:pt x="5090" y="5018"/>
                  </a:lnTo>
                  <a:lnTo>
                    <a:pt x="5017" y="4725"/>
                  </a:lnTo>
                  <a:lnTo>
                    <a:pt x="4993" y="4433"/>
                  </a:lnTo>
                  <a:lnTo>
                    <a:pt x="4969" y="4190"/>
                  </a:lnTo>
                  <a:lnTo>
                    <a:pt x="4993" y="3970"/>
                  </a:lnTo>
                  <a:lnTo>
                    <a:pt x="5017" y="3775"/>
                  </a:lnTo>
                  <a:lnTo>
                    <a:pt x="5066" y="3410"/>
                  </a:lnTo>
                  <a:lnTo>
                    <a:pt x="5066" y="3410"/>
                  </a:lnTo>
                  <a:lnTo>
                    <a:pt x="5163" y="3337"/>
                  </a:lnTo>
                  <a:lnTo>
                    <a:pt x="5236" y="3264"/>
                  </a:lnTo>
                  <a:lnTo>
                    <a:pt x="5310" y="3167"/>
                  </a:lnTo>
                  <a:lnTo>
                    <a:pt x="5358" y="3069"/>
                  </a:lnTo>
                  <a:lnTo>
                    <a:pt x="5407" y="2874"/>
                  </a:lnTo>
                  <a:lnTo>
                    <a:pt x="5431" y="2680"/>
                  </a:lnTo>
                  <a:lnTo>
                    <a:pt x="5431" y="2485"/>
                  </a:lnTo>
                  <a:lnTo>
                    <a:pt x="5383" y="2290"/>
                  </a:lnTo>
                  <a:lnTo>
                    <a:pt x="5334" y="2144"/>
                  </a:lnTo>
                  <a:lnTo>
                    <a:pt x="5261" y="2046"/>
                  </a:lnTo>
                  <a:lnTo>
                    <a:pt x="5261" y="2046"/>
                  </a:lnTo>
                  <a:lnTo>
                    <a:pt x="5334" y="2119"/>
                  </a:lnTo>
                  <a:lnTo>
                    <a:pt x="5407" y="2241"/>
                  </a:lnTo>
                  <a:lnTo>
                    <a:pt x="5480" y="2387"/>
                  </a:lnTo>
                  <a:lnTo>
                    <a:pt x="5504" y="2533"/>
                  </a:lnTo>
                  <a:lnTo>
                    <a:pt x="5529" y="2704"/>
                  </a:lnTo>
                  <a:lnTo>
                    <a:pt x="5529" y="2899"/>
                  </a:lnTo>
                  <a:lnTo>
                    <a:pt x="5504" y="3094"/>
                  </a:lnTo>
                  <a:lnTo>
                    <a:pt x="5456" y="3288"/>
                  </a:lnTo>
                  <a:lnTo>
                    <a:pt x="5456" y="3288"/>
                  </a:lnTo>
                  <a:lnTo>
                    <a:pt x="5553" y="3654"/>
                  </a:lnTo>
                  <a:lnTo>
                    <a:pt x="5626" y="4092"/>
                  </a:lnTo>
                  <a:lnTo>
                    <a:pt x="5772" y="5091"/>
                  </a:lnTo>
                  <a:lnTo>
                    <a:pt x="5894" y="6089"/>
                  </a:lnTo>
                  <a:lnTo>
                    <a:pt x="5918" y="6503"/>
                  </a:lnTo>
                  <a:lnTo>
                    <a:pt x="5943" y="6869"/>
                  </a:lnTo>
                  <a:lnTo>
                    <a:pt x="5943" y="6869"/>
                  </a:lnTo>
                  <a:lnTo>
                    <a:pt x="5967" y="7161"/>
                  </a:lnTo>
                  <a:lnTo>
                    <a:pt x="5991" y="7307"/>
                  </a:lnTo>
                  <a:lnTo>
                    <a:pt x="6040" y="7404"/>
                  </a:lnTo>
                  <a:lnTo>
                    <a:pt x="6113" y="7502"/>
                  </a:lnTo>
                  <a:lnTo>
                    <a:pt x="6186" y="7575"/>
                  </a:lnTo>
                  <a:lnTo>
                    <a:pt x="6284" y="7624"/>
                  </a:lnTo>
                  <a:lnTo>
                    <a:pt x="6430" y="7624"/>
                  </a:lnTo>
                  <a:lnTo>
                    <a:pt x="6430" y="7624"/>
                  </a:lnTo>
                  <a:lnTo>
                    <a:pt x="6503" y="7624"/>
                  </a:lnTo>
                  <a:lnTo>
                    <a:pt x="6600" y="7575"/>
                  </a:lnTo>
                  <a:lnTo>
                    <a:pt x="6673" y="7502"/>
                  </a:lnTo>
                  <a:lnTo>
                    <a:pt x="6746" y="7404"/>
                  </a:lnTo>
                  <a:lnTo>
                    <a:pt x="6820" y="7307"/>
                  </a:lnTo>
                  <a:lnTo>
                    <a:pt x="6868" y="7161"/>
                  </a:lnTo>
                  <a:lnTo>
                    <a:pt x="6893" y="7015"/>
                  </a:lnTo>
                  <a:lnTo>
                    <a:pt x="6917" y="6869"/>
                  </a:lnTo>
                  <a:lnTo>
                    <a:pt x="6917" y="6869"/>
                  </a:lnTo>
                  <a:lnTo>
                    <a:pt x="6917" y="6187"/>
                  </a:lnTo>
                  <a:lnTo>
                    <a:pt x="6893" y="5529"/>
                  </a:lnTo>
                  <a:lnTo>
                    <a:pt x="6844" y="4896"/>
                  </a:lnTo>
                  <a:lnTo>
                    <a:pt x="6771" y="4311"/>
                  </a:lnTo>
                  <a:lnTo>
                    <a:pt x="6698" y="3727"/>
                  </a:lnTo>
                  <a:lnTo>
                    <a:pt x="6600" y="3191"/>
                  </a:lnTo>
                  <a:lnTo>
                    <a:pt x="6479" y="2704"/>
                  </a:lnTo>
                  <a:lnTo>
                    <a:pt x="6332" y="2217"/>
                  </a:lnTo>
                  <a:lnTo>
                    <a:pt x="6162" y="1803"/>
                  </a:lnTo>
                  <a:lnTo>
                    <a:pt x="5967" y="1413"/>
                  </a:lnTo>
                  <a:lnTo>
                    <a:pt x="5748" y="1072"/>
                  </a:lnTo>
                  <a:lnTo>
                    <a:pt x="5480" y="755"/>
                  </a:lnTo>
                  <a:lnTo>
                    <a:pt x="5212" y="488"/>
                  </a:lnTo>
                  <a:lnTo>
                    <a:pt x="4895" y="293"/>
                  </a:lnTo>
                  <a:lnTo>
                    <a:pt x="4749" y="195"/>
                  </a:lnTo>
                  <a:lnTo>
                    <a:pt x="4579" y="122"/>
                  </a:lnTo>
                  <a:lnTo>
                    <a:pt x="4384" y="49"/>
                  </a:lnTo>
                  <a:lnTo>
                    <a:pt x="4189" y="0"/>
                  </a:lnTo>
                  <a:lnTo>
                    <a:pt x="4189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1" name="Google Shape;921;p48"/>
          <p:cNvSpPr/>
          <p:nvPr/>
        </p:nvSpPr>
        <p:spPr>
          <a:xfrm>
            <a:off x="4317611" y="2080241"/>
            <a:ext cx="320378" cy="337776"/>
          </a:xfrm>
          <a:custGeom>
            <a:avLst/>
            <a:gdLst/>
            <a:ahLst/>
            <a:cxnLst/>
            <a:rect l="l" t="t" r="r" b="b"/>
            <a:pathLst>
              <a:path w="15247" h="16075" fill="none" extrusionOk="0">
                <a:moveTo>
                  <a:pt x="9401" y="10717"/>
                </a:moveTo>
                <a:lnTo>
                  <a:pt x="9401" y="10717"/>
                </a:lnTo>
                <a:lnTo>
                  <a:pt x="9085" y="10692"/>
                </a:lnTo>
                <a:lnTo>
                  <a:pt x="9085" y="9596"/>
                </a:lnTo>
                <a:lnTo>
                  <a:pt x="9085" y="9596"/>
                </a:lnTo>
                <a:lnTo>
                  <a:pt x="9401" y="9377"/>
                </a:lnTo>
                <a:lnTo>
                  <a:pt x="9718" y="9133"/>
                </a:lnTo>
                <a:lnTo>
                  <a:pt x="10010" y="8866"/>
                </a:lnTo>
                <a:lnTo>
                  <a:pt x="10302" y="8573"/>
                </a:lnTo>
                <a:lnTo>
                  <a:pt x="10546" y="8232"/>
                </a:lnTo>
                <a:lnTo>
                  <a:pt x="10765" y="7867"/>
                </a:lnTo>
                <a:lnTo>
                  <a:pt x="10984" y="7502"/>
                </a:lnTo>
                <a:lnTo>
                  <a:pt x="11155" y="7088"/>
                </a:lnTo>
                <a:lnTo>
                  <a:pt x="11155" y="7088"/>
                </a:lnTo>
                <a:lnTo>
                  <a:pt x="11228" y="7112"/>
                </a:lnTo>
                <a:lnTo>
                  <a:pt x="11228" y="7112"/>
                </a:lnTo>
                <a:lnTo>
                  <a:pt x="11374" y="7112"/>
                </a:lnTo>
                <a:lnTo>
                  <a:pt x="11496" y="7039"/>
                </a:lnTo>
                <a:lnTo>
                  <a:pt x="11617" y="6942"/>
                </a:lnTo>
                <a:lnTo>
                  <a:pt x="11715" y="6771"/>
                </a:lnTo>
                <a:lnTo>
                  <a:pt x="11812" y="6601"/>
                </a:lnTo>
                <a:lnTo>
                  <a:pt x="11910" y="6381"/>
                </a:lnTo>
                <a:lnTo>
                  <a:pt x="11958" y="6138"/>
                </a:lnTo>
                <a:lnTo>
                  <a:pt x="12007" y="5870"/>
                </a:lnTo>
                <a:lnTo>
                  <a:pt x="12007" y="5870"/>
                </a:lnTo>
                <a:lnTo>
                  <a:pt x="12031" y="5626"/>
                </a:lnTo>
                <a:lnTo>
                  <a:pt x="12007" y="5383"/>
                </a:lnTo>
                <a:lnTo>
                  <a:pt x="11983" y="5188"/>
                </a:lnTo>
                <a:lnTo>
                  <a:pt x="11934" y="4993"/>
                </a:lnTo>
                <a:lnTo>
                  <a:pt x="11885" y="4823"/>
                </a:lnTo>
                <a:lnTo>
                  <a:pt x="11812" y="4677"/>
                </a:lnTo>
                <a:lnTo>
                  <a:pt x="11715" y="4579"/>
                </a:lnTo>
                <a:lnTo>
                  <a:pt x="11593" y="4506"/>
                </a:lnTo>
                <a:lnTo>
                  <a:pt x="11593" y="4506"/>
                </a:lnTo>
                <a:lnTo>
                  <a:pt x="11666" y="4141"/>
                </a:lnTo>
                <a:lnTo>
                  <a:pt x="11690" y="3800"/>
                </a:lnTo>
                <a:lnTo>
                  <a:pt x="11690" y="3483"/>
                </a:lnTo>
                <a:lnTo>
                  <a:pt x="11690" y="3191"/>
                </a:lnTo>
                <a:lnTo>
                  <a:pt x="11666" y="2899"/>
                </a:lnTo>
                <a:lnTo>
                  <a:pt x="11617" y="2631"/>
                </a:lnTo>
                <a:lnTo>
                  <a:pt x="11544" y="2387"/>
                </a:lnTo>
                <a:lnTo>
                  <a:pt x="11471" y="2144"/>
                </a:lnTo>
                <a:lnTo>
                  <a:pt x="11374" y="1924"/>
                </a:lnTo>
                <a:lnTo>
                  <a:pt x="11276" y="1705"/>
                </a:lnTo>
                <a:lnTo>
                  <a:pt x="11155" y="1510"/>
                </a:lnTo>
                <a:lnTo>
                  <a:pt x="11009" y="1340"/>
                </a:lnTo>
                <a:lnTo>
                  <a:pt x="10862" y="1169"/>
                </a:lnTo>
                <a:lnTo>
                  <a:pt x="10716" y="1023"/>
                </a:lnTo>
                <a:lnTo>
                  <a:pt x="10400" y="755"/>
                </a:lnTo>
                <a:lnTo>
                  <a:pt x="10034" y="561"/>
                </a:lnTo>
                <a:lnTo>
                  <a:pt x="9669" y="366"/>
                </a:lnTo>
                <a:lnTo>
                  <a:pt x="9304" y="244"/>
                </a:lnTo>
                <a:lnTo>
                  <a:pt x="8938" y="146"/>
                </a:lnTo>
                <a:lnTo>
                  <a:pt x="8573" y="73"/>
                </a:lnTo>
                <a:lnTo>
                  <a:pt x="8232" y="25"/>
                </a:lnTo>
                <a:lnTo>
                  <a:pt x="7915" y="0"/>
                </a:lnTo>
                <a:lnTo>
                  <a:pt x="7623" y="0"/>
                </a:lnTo>
                <a:lnTo>
                  <a:pt x="7623" y="0"/>
                </a:lnTo>
                <a:lnTo>
                  <a:pt x="7282" y="25"/>
                </a:lnTo>
                <a:lnTo>
                  <a:pt x="6990" y="98"/>
                </a:lnTo>
                <a:lnTo>
                  <a:pt x="6746" y="171"/>
                </a:lnTo>
                <a:lnTo>
                  <a:pt x="6527" y="293"/>
                </a:lnTo>
                <a:lnTo>
                  <a:pt x="6332" y="390"/>
                </a:lnTo>
                <a:lnTo>
                  <a:pt x="6186" y="536"/>
                </a:lnTo>
                <a:lnTo>
                  <a:pt x="6040" y="658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553" y="853"/>
                </a:lnTo>
                <a:lnTo>
                  <a:pt x="5188" y="975"/>
                </a:lnTo>
                <a:lnTo>
                  <a:pt x="4871" y="1145"/>
                </a:lnTo>
                <a:lnTo>
                  <a:pt x="4603" y="1316"/>
                </a:lnTo>
                <a:lnTo>
                  <a:pt x="4360" y="1535"/>
                </a:lnTo>
                <a:lnTo>
                  <a:pt x="4165" y="1754"/>
                </a:lnTo>
                <a:lnTo>
                  <a:pt x="4019" y="2022"/>
                </a:lnTo>
                <a:lnTo>
                  <a:pt x="3897" y="2290"/>
                </a:lnTo>
                <a:lnTo>
                  <a:pt x="3799" y="2558"/>
                </a:lnTo>
                <a:lnTo>
                  <a:pt x="3726" y="2826"/>
                </a:lnTo>
                <a:lnTo>
                  <a:pt x="3678" y="3118"/>
                </a:lnTo>
                <a:lnTo>
                  <a:pt x="3629" y="3410"/>
                </a:lnTo>
                <a:lnTo>
                  <a:pt x="3629" y="3702"/>
                </a:lnTo>
                <a:lnTo>
                  <a:pt x="3629" y="3970"/>
                </a:lnTo>
                <a:lnTo>
                  <a:pt x="3678" y="4482"/>
                </a:lnTo>
                <a:lnTo>
                  <a:pt x="3678" y="4482"/>
                </a:lnTo>
                <a:lnTo>
                  <a:pt x="3678" y="4506"/>
                </a:lnTo>
                <a:lnTo>
                  <a:pt x="3678" y="4506"/>
                </a:lnTo>
                <a:lnTo>
                  <a:pt x="3556" y="4555"/>
                </a:lnTo>
                <a:lnTo>
                  <a:pt x="3459" y="4652"/>
                </a:lnTo>
                <a:lnTo>
                  <a:pt x="3385" y="4798"/>
                </a:lnTo>
                <a:lnTo>
                  <a:pt x="3312" y="4969"/>
                </a:lnTo>
                <a:lnTo>
                  <a:pt x="3264" y="5164"/>
                </a:lnTo>
                <a:lnTo>
                  <a:pt x="3239" y="5383"/>
                </a:lnTo>
                <a:lnTo>
                  <a:pt x="3215" y="5626"/>
                </a:lnTo>
                <a:lnTo>
                  <a:pt x="3239" y="5870"/>
                </a:lnTo>
                <a:lnTo>
                  <a:pt x="3239" y="5870"/>
                </a:lnTo>
                <a:lnTo>
                  <a:pt x="3288" y="6138"/>
                </a:lnTo>
                <a:lnTo>
                  <a:pt x="3337" y="6381"/>
                </a:lnTo>
                <a:lnTo>
                  <a:pt x="3434" y="6601"/>
                </a:lnTo>
                <a:lnTo>
                  <a:pt x="3532" y="6771"/>
                </a:lnTo>
                <a:lnTo>
                  <a:pt x="3629" y="6942"/>
                </a:lnTo>
                <a:lnTo>
                  <a:pt x="3751" y="7039"/>
                </a:lnTo>
                <a:lnTo>
                  <a:pt x="3873" y="7112"/>
                </a:lnTo>
                <a:lnTo>
                  <a:pt x="4019" y="7112"/>
                </a:lnTo>
                <a:lnTo>
                  <a:pt x="4019" y="7112"/>
                </a:lnTo>
                <a:lnTo>
                  <a:pt x="4092" y="7088"/>
                </a:lnTo>
                <a:lnTo>
                  <a:pt x="4092" y="7088"/>
                </a:lnTo>
                <a:lnTo>
                  <a:pt x="4262" y="7502"/>
                </a:lnTo>
                <a:lnTo>
                  <a:pt x="4481" y="7867"/>
                </a:lnTo>
                <a:lnTo>
                  <a:pt x="4701" y="8232"/>
                </a:lnTo>
                <a:lnTo>
                  <a:pt x="4969" y="8573"/>
                </a:lnTo>
                <a:lnTo>
                  <a:pt x="5236" y="8866"/>
                </a:lnTo>
                <a:lnTo>
                  <a:pt x="5529" y="9133"/>
                </a:lnTo>
                <a:lnTo>
                  <a:pt x="5845" y="9377"/>
                </a:lnTo>
                <a:lnTo>
                  <a:pt x="6162" y="9596"/>
                </a:lnTo>
                <a:lnTo>
                  <a:pt x="6162" y="10668"/>
                </a:lnTo>
                <a:lnTo>
                  <a:pt x="6162" y="10668"/>
                </a:lnTo>
                <a:lnTo>
                  <a:pt x="5650" y="10717"/>
                </a:lnTo>
                <a:lnTo>
                  <a:pt x="5650" y="10717"/>
                </a:lnTo>
                <a:lnTo>
                  <a:pt x="5066" y="10814"/>
                </a:lnTo>
                <a:lnTo>
                  <a:pt x="4506" y="10936"/>
                </a:lnTo>
                <a:lnTo>
                  <a:pt x="3946" y="11058"/>
                </a:lnTo>
                <a:lnTo>
                  <a:pt x="3410" y="11228"/>
                </a:lnTo>
                <a:lnTo>
                  <a:pt x="2923" y="11423"/>
                </a:lnTo>
                <a:lnTo>
                  <a:pt x="2460" y="11642"/>
                </a:lnTo>
                <a:lnTo>
                  <a:pt x="2022" y="11886"/>
                </a:lnTo>
                <a:lnTo>
                  <a:pt x="1632" y="12153"/>
                </a:lnTo>
                <a:lnTo>
                  <a:pt x="1267" y="12421"/>
                </a:lnTo>
                <a:lnTo>
                  <a:pt x="950" y="12738"/>
                </a:lnTo>
                <a:lnTo>
                  <a:pt x="682" y="13079"/>
                </a:lnTo>
                <a:lnTo>
                  <a:pt x="439" y="13420"/>
                </a:lnTo>
                <a:lnTo>
                  <a:pt x="268" y="13810"/>
                </a:lnTo>
                <a:lnTo>
                  <a:pt x="122" y="14199"/>
                </a:lnTo>
                <a:lnTo>
                  <a:pt x="49" y="14638"/>
                </a:lnTo>
                <a:lnTo>
                  <a:pt x="0" y="15076"/>
                </a:lnTo>
                <a:lnTo>
                  <a:pt x="0" y="15076"/>
                </a:lnTo>
                <a:lnTo>
                  <a:pt x="49" y="15125"/>
                </a:lnTo>
                <a:lnTo>
                  <a:pt x="244" y="15222"/>
                </a:lnTo>
                <a:lnTo>
                  <a:pt x="414" y="15295"/>
                </a:lnTo>
                <a:lnTo>
                  <a:pt x="633" y="15393"/>
                </a:lnTo>
                <a:lnTo>
                  <a:pt x="901" y="15490"/>
                </a:lnTo>
                <a:lnTo>
                  <a:pt x="1267" y="15563"/>
                </a:lnTo>
                <a:lnTo>
                  <a:pt x="1705" y="15661"/>
                </a:lnTo>
                <a:lnTo>
                  <a:pt x="2216" y="15758"/>
                </a:lnTo>
                <a:lnTo>
                  <a:pt x="2825" y="15831"/>
                </a:lnTo>
                <a:lnTo>
                  <a:pt x="3556" y="15928"/>
                </a:lnTo>
                <a:lnTo>
                  <a:pt x="4384" y="15977"/>
                </a:lnTo>
                <a:lnTo>
                  <a:pt x="5309" y="16026"/>
                </a:lnTo>
                <a:lnTo>
                  <a:pt x="6381" y="16050"/>
                </a:lnTo>
                <a:lnTo>
                  <a:pt x="7599" y="16075"/>
                </a:lnTo>
                <a:lnTo>
                  <a:pt x="7599" y="16075"/>
                </a:lnTo>
                <a:lnTo>
                  <a:pt x="8792" y="16050"/>
                </a:lnTo>
                <a:lnTo>
                  <a:pt x="9864" y="16026"/>
                </a:lnTo>
                <a:lnTo>
                  <a:pt x="10814" y="15977"/>
                </a:lnTo>
                <a:lnTo>
                  <a:pt x="11642" y="15928"/>
                </a:lnTo>
                <a:lnTo>
                  <a:pt x="12372" y="15831"/>
                </a:lnTo>
                <a:lnTo>
                  <a:pt x="12981" y="15758"/>
                </a:lnTo>
                <a:lnTo>
                  <a:pt x="13517" y="15661"/>
                </a:lnTo>
                <a:lnTo>
                  <a:pt x="13955" y="15563"/>
                </a:lnTo>
                <a:lnTo>
                  <a:pt x="14321" y="15490"/>
                </a:lnTo>
                <a:lnTo>
                  <a:pt x="14613" y="15393"/>
                </a:lnTo>
                <a:lnTo>
                  <a:pt x="14832" y="15295"/>
                </a:lnTo>
                <a:lnTo>
                  <a:pt x="15003" y="15222"/>
                </a:lnTo>
                <a:lnTo>
                  <a:pt x="15173" y="15125"/>
                </a:lnTo>
                <a:lnTo>
                  <a:pt x="15246" y="15076"/>
                </a:lnTo>
                <a:lnTo>
                  <a:pt x="15246" y="15076"/>
                </a:lnTo>
                <a:lnTo>
                  <a:pt x="15198" y="14613"/>
                </a:lnTo>
                <a:lnTo>
                  <a:pt x="15125" y="14175"/>
                </a:lnTo>
                <a:lnTo>
                  <a:pt x="15003" y="13761"/>
                </a:lnTo>
                <a:lnTo>
                  <a:pt x="14832" y="13371"/>
                </a:lnTo>
                <a:lnTo>
                  <a:pt x="14589" y="13006"/>
                </a:lnTo>
                <a:lnTo>
                  <a:pt x="14321" y="12665"/>
                </a:lnTo>
                <a:lnTo>
                  <a:pt x="14004" y="12373"/>
                </a:lnTo>
                <a:lnTo>
                  <a:pt x="13639" y="12080"/>
                </a:lnTo>
                <a:lnTo>
                  <a:pt x="13249" y="11813"/>
                </a:lnTo>
                <a:lnTo>
                  <a:pt x="12811" y="11593"/>
                </a:lnTo>
                <a:lnTo>
                  <a:pt x="12324" y="11374"/>
                </a:lnTo>
                <a:lnTo>
                  <a:pt x="11812" y="11204"/>
                </a:lnTo>
                <a:lnTo>
                  <a:pt x="11252" y="11033"/>
                </a:lnTo>
                <a:lnTo>
                  <a:pt x="10668" y="10911"/>
                </a:lnTo>
                <a:lnTo>
                  <a:pt x="10034" y="10790"/>
                </a:lnTo>
                <a:lnTo>
                  <a:pt x="9401" y="10717"/>
                </a:lnTo>
                <a:lnTo>
                  <a:pt x="9401" y="10717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" name="Google Shape;922;p48"/>
          <p:cNvGrpSpPr/>
          <p:nvPr/>
        </p:nvGrpSpPr>
        <p:grpSpPr>
          <a:xfrm>
            <a:off x="4872696" y="2086302"/>
            <a:ext cx="345971" cy="325505"/>
            <a:chOff x="5972700" y="2330200"/>
            <a:chExt cx="411625" cy="387275"/>
          </a:xfrm>
        </p:grpSpPr>
        <p:sp>
          <p:nvSpPr>
            <p:cNvPr id="923" name="Google Shape;923;p48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48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" name="Google Shape;925;p48"/>
          <p:cNvGrpSpPr/>
          <p:nvPr/>
        </p:nvGrpSpPr>
        <p:grpSpPr>
          <a:xfrm>
            <a:off x="467993" y="2614431"/>
            <a:ext cx="109538" cy="399195"/>
            <a:chOff x="732125" y="2958550"/>
            <a:chExt cx="130325" cy="474950"/>
          </a:xfrm>
        </p:grpSpPr>
        <p:sp>
          <p:nvSpPr>
            <p:cNvPr id="926" name="Google Shape;926;p48"/>
            <p:cNvSpPr/>
            <p:nvPr/>
          </p:nvSpPr>
          <p:spPr>
            <a:xfrm>
              <a:off x="732125" y="2958550"/>
              <a:ext cx="130325" cy="474950"/>
            </a:xfrm>
            <a:custGeom>
              <a:avLst/>
              <a:gdLst/>
              <a:ahLst/>
              <a:cxnLst/>
              <a:rect l="l" t="t" r="r" b="b"/>
              <a:pathLst>
                <a:path w="5213" h="18998" fill="none" extrusionOk="0">
                  <a:moveTo>
                    <a:pt x="4336" y="14443"/>
                  </a:moveTo>
                  <a:lnTo>
                    <a:pt x="4336" y="1754"/>
                  </a:lnTo>
                  <a:lnTo>
                    <a:pt x="4336" y="1754"/>
                  </a:lnTo>
                  <a:lnTo>
                    <a:pt x="4336" y="1584"/>
                  </a:lnTo>
                  <a:lnTo>
                    <a:pt x="4311" y="1389"/>
                  </a:lnTo>
                  <a:lnTo>
                    <a:pt x="4262" y="1243"/>
                  </a:lnTo>
                  <a:lnTo>
                    <a:pt x="4214" y="1073"/>
                  </a:lnTo>
                  <a:lnTo>
                    <a:pt x="4141" y="926"/>
                  </a:lnTo>
                  <a:lnTo>
                    <a:pt x="4043" y="780"/>
                  </a:lnTo>
                  <a:lnTo>
                    <a:pt x="3946" y="634"/>
                  </a:lnTo>
                  <a:lnTo>
                    <a:pt x="3824" y="512"/>
                  </a:lnTo>
                  <a:lnTo>
                    <a:pt x="3702" y="415"/>
                  </a:lnTo>
                  <a:lnTo>
                    <a:pt x="3580" y="318"/>
                  </a:lnTo>
                  <a:lnTo>
                    <a:pt x="3434" y="220"/>
                  </a:lnTo>
                  <a:lnTo>
                    <a:pt x="3288" y="147"/>
                  </a:lnTo>
                  <a:lnTo>
                    <a:pt x="3118" y="98"/>
                  </a:lnTo>
                  <a:lnTo>
                    <a:pt x="2947" y="50"/>
                  </a:lnTo>
                  <a:lnTo>
                    <a:pt x="2777" y="25"/>
                  </a:lnTo>
                  <a:lnTo>
                    <a:pt x="2606" y="1"/>
                  </a:lnTo>
                  <a:lnTo>
                    <a:pt x="2606" y="1"/>
                  </a:lnTo>
                  <a:lnTo>
                    <a:pt x="2436" y="25"/>
                  </a:lnTo>
                  <a:lnTo>
                    <a:pt x="2265" y="50"/>
                  </a:lnTo>
                  <a:lnTo>
                    <a:pt x="2095" y="98"/>
                  </a:lnTo>
                  <a:lnTo>
                    <a:pt x="1924" y="147"/>
                  </a:lnTo>
                  <a:lnTo>
                    <a:pt x="1778" y="220"/>
                  </a:lnTo>
                  <a:lnTo>
                    <a:pt x="1632" y="318"/>
                  </a:lnTo>
                  <a:lnTo>
                    <a:pt x="1510" y="415"/>
                  </a:lnTo>
                  <a:lnTo>
                    <a:pt x="1389" y="512"/>
                  </a:lnTo>
                  <a:lnTo>
                    <a:pt x="1267" y="634"/>
                  </a:lnTo>
                  <a:lnTo>
                    <a:pt x="1169" y="780"/>
                  </a:lnTo>
                  <a:lnTo>
                    <a:pt x="1072" y="926"/>
                  </a:lnTo>
                  <a:lnTo>
                    <a:pt x="999" y="1073"/>
                  </a:lnTo>
                  <a:lnTo>
                    <a:pt x="950" y="1243"/>
                  </a:lnTo>
                  <a:lnTo>
                    <a:pt x="901" y="1389"/>
                  </a:lnTo>
                  <a:lnTo>
                    <a:pt x="877" y="1584"/>
                  </a:lnTo>
                  <a:lnTo>
                    <a:pt x="877" y="1754"/>
                  </a:lnTo>
                  <a:lnTo>
                    <a:pt x="877" y="14443"/>
                  </a:lnTo>
                  <a:lnTo>
                    <a:pt x="877" y="14443"/>
                  </a:lnTo>
                  <a:lnTo>
                    <a:pt x="682" y="14638"/>
                  </a:lnTo>
                  <a:lnTo>
                    <a:pt x="512" y="14833"/>
                  </a:lnTo>
                  <a:lnTo>
                    <a:pt x="366" y="15052"/>
                  </a:lnTo>
                  <a:lnTo>
                    <a:pt x="244" y="15296"/>
                  </a:lnTo>
                  <a:lnTo>
                    <a:pt x="146" y="15564"/>
                  </a:lnTo>
                  <a:lnTo>
                    <a:pt x="73" y="15832"/>
                  </a:lnTo>
                  <a:lnTo>
                    <a:pt x="25" y="16100"/>
                  </a:lnTo>
                  <a:lnTo>
                    <a:pt x="0" y="16392"/>
                  </a:lnTo>
                  <a:lnTo>
                    <a:pt x="0" y="16392"/>
                  </a:lnTo>
                  <a:lnTo>
                    <a:pt x="25" y="16635"/>
                  </a:lnTo>
                  <a:lnTo>
                    <a:pt x="49" y="16903"/>
                  </a:lnTo>
                  <a:lnTo>
                    <a:pt x="122" y="17147"/>
                  </a:lnTo>
                  <a:lnTo>
                    <a:pt x="195" y="17390"/>
                  </a:lnTo>
                  <a:lnTo>
                    <a:pt x="317" y="17634"/>
                  </a:lnTo>
                  <a:lnTo>
                    <a:pt x="439" y="17829"/>
                  </a:lnTo>
                  <a:lnTo>
                    <a:pt x="609" y="18048"/>
                  </a:lnTo>
                  <a:lnTo>
                    <a:pt x="755" y="18218"/>
                  </a:lnTo>
                  <a:lnTo>
                    <a:pt x="950" y="18389"/>
                  </a:lnTo>
                  <a:lnTo>
                    <a:pt x="1145" y="18535"/>
                  </a:lnTo>
                  <a:lnTo>
                    <a:pt x="1364" y="18681"/>
                  </a:lnTo>
                  <a:lnTo>
                    <a:pt x="1583" y="18779"/>
                  </a:lnTo>
                  <a:lnTo>
                    <a:pt x="1827" y="18876"/>
                  </a:lnTo>
                  <a:lnTo>
                    <a:pt x="2070" y="18925"/>
                  </a:lnTo>
                  <a:lnTo>
                    <a:pt x="2338" y="18973"/>
                  </a:lnTo>
                  <a:lnTo>
                    <a:pt x="2606" y="18998"/>
                  </a:lnTo>
                  <a:lnTo>
                    <a:pt x="2606" y="18998"/>
                  </a:lnTo>
                  <a:lnTo>
                    <a:pt x="2874" y="18973"/>
                  </a:lnTo>
                  <a:lnTo>
                    <a:pt x="3142" y="18925"/>
                  </a:lnTo>
                  <a:lnTo>
                    <a:pt x="3386" y="18876"/>
                  </a:lnTo>
                  <a:lnTo>
                    <a:pt x="3629" y="18779"/>
                  </a:lnTo>
                  <a:lnTo>
                    <a:pt x="3848" y="18681"/>
                  </a:lnTo>
                  <a:lnTo>
                    <a:pt x="4068" y="18535"/>
                  </a:lnTo>
                  <a:lnTo>
                    <a:pt x="4262" y="18389"/>
                  </a:lnTo>
                  <a:lnTo>
                    <a:pt x="4457" y="18218"/>
                  </a:lnTo>
                  <a:lnTo>
                    <a:pt x="4603" y="18048"/>
                  </a:lnTo>
                  <a:lnTo>
                    <a:pt x="4774" y="17829"/>
                  </a:lnTo>
                  <a:lnTo>
                    <a:pt x="4896" y="17634"/>
                  </a:lnTo>
                  <a:lnTo>
                    <a:pt x="5017" y="17390"/>
                  </a:lnTo>
                  <a:lnTo>
                    <a:pt x="5091" y="17147"/>
                  </a:lnTo>
                  <a:lnTo>
                    <a:pt x="5164" y="16903"/>
                  </a:lnTo>
                  <a:lnTo>
                    <a:pt x="5188" y="16635"/>
                  </a:lnTo>
                  <a:lnTo>
                    <a:pt x="5212" y="16392"/>
                  </a:lnTo>
                  <a:lnTo>
                    <a:pt x="5212" y="16392"/>
                  </a:lnTo>
                  <a:lnTo>
                    <a:pt x="5188" y="16100"/>
                  </a:lnTo>
                  <a:lnTo>
                    <a:pt x="5139" y="15832"/>
                  </a:lnTo>
                  <a:lnTo>
                    <a:pt x="5066" y="15564"/>
                  </a:lnTo>
                  <a:lnTo>
                    <a:pt x="4969" y="15296"/>
                  </a:lnTo>
                  <a:lnTo>
                    <a:pt x="4847" y="15052"/>
                  </a:lnTo>
                  <a:lnTo>
                    <a:pt x="4701" y="14833"/>
                  </a:lnTo>
                  <a:lnTo>
                    <a:pt x="4530" y="14638"/>
                  </a:lnTo>
                  <a:lnTo>
                    <a:pt x="4336" y="14443"/>
                  </a:lnTo>
                  <a:lnTo>
                    <a:pt x="4336" y="1444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48"/>
            <p:cNvSpPr/>
            <p:nvPr/>
          </p:nvSpPr>
          <p:spPr>
            <a:xfrm>
              <a:off x="756475" y="3090675"/>
              <a:ext cx="81625" cy="318475"/>
            </a:xfrm>
            <a:custGeom>
              <a:avLst/>
              <a:gdLst/>
              <a:ahLst/>
              <a:cxnLst/>
              <a:rect l="l" t="t" r="r" b="b"/>
              <a:pathLst>
                <a:path w="3265" h="12739" fill="none" extrusionOk="0">
                  <a:moveTo>
                    <a:pt x="2387" y="1"/>
                  </a:moveTo>
                  <a:lnTo>
                    <a:pt x="877" y="1"/>
                  </a:lnTo>
                  <a:lnTo>
                    <a:pt x="877" y="9158"/>
                  </a:lnTo>
                  <a:lnTo>
                    <a:pt x="877" y="9158"/>
                  </a:lnTo>
                  <a:lnTo>
                    <a:pt x="853" y="9353"/>
                  </a:lnTo>
                  <a:lnTo>
                    <a:pt x="780" y="9548"/>
                  </a:lnTo>
                  <a:lnTo>
                    <a:pt x="682" y="9719"/>
                  </a:lnTo>
                  <a:lnTo>
                    <a:pt x="536" y="9889"/>
                  </a:lnTo>
                  <a:lnTo>
                    <a:pt x="536" y="9889"/>
                  </a:lnTo>
                  <a:lnTo>
                    <a:pt x="415" y="10011"/>
                  </a:lnTo>
                  <a:lnTo>
                    <a:pt x="317" y="10133"/>
                  </a:lnTo>
                  <a:lnTo>
                    <a:pt x="220" y="10279"/>
                  </a:lnTo>
                  <a:lnTo>
                    <a:pt x="147" y="10425"/>
                  </a:lnTo>
                  <a:lnTo>
                    <a:pt x="74" y="10595"/>
                  </a:lnTo>
                  <a:lnTo>
                    <a:pt x="49" y="10766"/>
                  </a:lnTo>
                  <a:lnTo>
                    <a:pt x="1" y="10936"/>
                  </a:lnTo>
                  <a:lnTo>
                    <a:pt x="1" y="11107"/>
                  </a:lnTo>
                  <a:lnTo>
                    <a:pt x="1" y="11107"/>
                  </a:lnTo>
                  <a:lnTo>
                    <a:pt x="1" y="11253"/>
                  </a:lnTo>
                  <a:lnTo>
                    <a:pt x="25" y="11423"/>
                  </a:lnTo>
                  <a:lnTo>
                    <a:pt x="74" y="11570"/>
                  </a:lnTo>
                  <a:lnTo>
                    <a:pt x="122" y="11740"/>
                  </a:lnTo>
                  <a:lnTo>
                    <a:pt x="195" y="11862"/>
                  </a:lnTo>
                  <a:lnTo>
                    <a:pt x="293" y="12008"/>
                  </a:lnTo>
                  <a:lnTo>
                    <a:pt x="366" y="12130"/>
                  </a:lnTo>
                  <a:lnTo>
                    <a:pt x="488" y="12251"/>
                  </a:lnTo>
                  <a:lnTo>
                    <a:pt x="585" y="12349"/>
                  </a:lnTo>
                  <a:lnTo>
                    <a:pt x="731" y="12446"/>
                  </a:lnTo>
                  <a:lnTo>
                    <a:pt x="853" y="12519"/>
                  </a:lnTo>
                  <a:lnTo>
                    <a:pt x="999" y="12592"/>
                  </a:lnTo>
                  <a:lnTo>
                    <a:pt x="1145" y="12666"/>
                  </a:lnTo>
                  <a:lnTo>
                    <a:pt x="1316" y="12690"/>
                  </a:lnTo>
                  <a:lnTo>
                    <a:pt x="1462" y="12714"/>
                  </a:lnTo>
                  <a:lnTo>
                    <a:pt x="1632" y="12739"/>
                  </a:lnTo>
                  <a:lnTo>
                    <a:pt x="1632" y="12739"/>
                  </a:lnTo>
                  <a:lnTo>
                    <a:pt x="1803" y="12714"/>
                  </a:lnTo>
                  <a:lnTo>
                    <a:pt x="1949" y="12690"/>
                  </a:lnTo>
                  <a:lnTo>
                    <a:pt x="2119" y="12666"/>
                  </a:lnTo>
                  <a:lnTo>
                    <a:pt x="2266" y="12592"/>
                  </a:lnTo>
                  <a:lnTo>
                    <a:pt x="2412" y="12519"/>
                  </a:lnTo>
                  <a:lnTo>
                    <a:pt x="2533" y="12446"/>
                  </a:lnTo>
                  <a:lnTo>
                    <a:pt x="2680" y="12349"/>
                  </a:lnTo>
                  <a:lnTo>
                    <a:pt x="2777" y="12251"/>
                  </a:lnTo>
                  <a:lnTo>
                    <a:pt x="2899" y="12130"/>
                  </a:lnTo>
                  <a:lnTo>
                    <a:pt x="2972" y="12008"/>
                  </a:lnTo>
                  <a:lnTo>
                    <a:pt x="3069" y="11862"/>
                  </a:lnTo>
                  <a:lnTo>
                    <a:pt x="3142" y="11740"/>
                  </a:lnTo>
                  <a:lnTo>
                    <a:pt x="3191" y="11570"/>
                  </a:lnTo>
                  <a:lnTo>
                    <a:pt x="3240" y="11423"/>
                  </a:lnTo>
                  <a:lnTo>
                    <a:pt x="3264" y="11253"/>
                  </a:lnTo>
                  <a:lnTo>
                    <a:pt x="3264" y="11107"/>
                  </a:lnTo>
                  <a:lnTo>
                    <a:pt x="3264" y="11107"/>
                  </a:lnTo>
                  <a:lnTo>
                    <a:pt x="3264" y="10936"/>
                  </a:lnTo>
                  <a:lnTo>
                    <a:pt x="3215" y="10766"/>
                  </a:lnTo>
                  <a:lnTo>
                    <a:pt x="3191" y="10595"/>
                  </a:lnTo>
                  <a:lnTo>
                    <a:pt x="3118" y="10425"/>
                  </a:lnTo>
                  <a:lnTo>
                    <a:pt x="3045" y="10279"/>
                  </a:lnTo>
                  <a:lnTo>
                    <a:pt x="2947" y="10133"/>
                  </a:lnTo>
                  <a:lnTo>
                    <a:pt x="2850" y="10011"/>
                  </a:lnTo>
                  <a:lnTo>
                    <a:pt x="2728" y="9889"/>
                  </a:lnTo>
                  <a:lnTo>
                    <a:pt x="2728" y="9889"/>
                  </a:lnTo>
                  <a:lnTo>
                    <a:pt x="2582" y="9719"/>
                  </a:lnTo>
                  <a:lnTo>
                    <a:pt x="2485" y="9548"/>
                  </a:lnTo>
                  <a:lnTo>
                    <a:pt x="2412" y="9353"/>
                  </a:lnTo>
                  <a:lnTo>
                    <a:pt x="2387" y="9158"/>
                  </a:lnTo>
                  <a:lnTo>
                    <a:pt x="2387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48"/>
            <p:cNvSpPr/>
            <p:nvPr/>
          </p:nvSpPr>
          <p:spPr>
            <a:xfrm>
              <a:off x="802750" y="312905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48"/>
            <p:cNvSpPr/>
            <p:nvPr/>
          </p:nvSpPr>
          <p:spPr>
            <a:xfrm>
              <a:off x="802750" y="316252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48"/>
            <p:cNvSpPr/>
            <p:nvPr/>
          </p:nvSpPr>
          <p:spPr>
            <a:xfrm>
              <a:off x="802750" y="319602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48"/>
            <p:cNvSpPr/>
            <p:nvPr/>
          </p:nvSpPr>
          <p:spPr>
            <a:xfrm>
              <a:off x="802750" y="322950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48"/>
            <p:cNvSpPr/>
            <p:nvPr/>
          </p:nvSpPr>
          <p:spPr>
            <a:xfrm>
              <a:off x="802750" y="326300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48"/>
            <p:cNvSpPr/>
            <p:nvPr/>
          </p:nvSpPr>
          <p:spPr>
            <a:xfrm>
              <a:off x="802750" y="329647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4" name="Google Shape;934;p48"/>
          <p:cNvSpPr/>
          <p:nvPr/>
        </p:nvSpPr>
        <p:spPr>
          <a:xfrm>
            <a:off x="1484913" y="2598660"/>
            <a:ext cx="335738" cy="430924"/>
          </a:xfrm>
          <a:custGeom>
            <a:avLst/>
            <a:gdLst/>
            <a:ahLst/>
            <a:cxnLst/>
            <a:rect l="l" t="t" r="r" b="b"/>
            <a:pathLst>
              <a:path w="15978" h="20508" fill="none" extrusionOk="0">
                <a:moveTo>
                  <a:pt x="15977" y="1292"/>
                </a:moveTo>
                <a:lnTo>
                  <a:pt x="15977" y="19217"/>
                </a:lnTo>
                <a:lnTo>
                  <a:pt x="15977" y="19217"/>
                </a:lnTo>
                <a:lnTo>
                  <a:pt x="15953" y="19485"/>
                </a:lnTo>
                <a:lnTo>
                  <a:pt x="15880" y="19728"/>
                </a:lnTo>
                <a:lnTo>
                  <a:pt x="15758" y="19948"/>
                </a:lnTo>
                <a:lnTo>
                  <a:pt x="15612" y="20142"/>
                </a:lnTo>
                <a:lnTo>
                  <a:pt x="15417" y="20289"/>
                </a:lnTo>
                <a:lnTo>
                  <a:pt x="15198" y="20410"/>
                </a:lnTo>
                <a:lnTo>
                  <a:pt x="14955" y="20483"/>
                </a:lnTo>
                <a:lnTo>
                  <a:pt x="14711" y="20508"/>
                </a:lnTo>
                <a:lnTo>
                  <a:pt x="1267" y="20508"/>
                </a:lnTo>
                <a:lnTo>
                  <a:pt x="1267" y="20508"/>
                </a:lnTo>
                <a:lnTo>
                  <a:pt x="1023" y="20483"/>
                </a:lnTo>
                <a:lnTo>
                  <a:pt x="780" y="20410"/>
                </a:lnTo>
                <a:lnTo>
                  <a:pt x="561" y="20289"/>
                </a:lnTo>
                <a:lnTo>
                  <a:pt x="366" y="20142"/>
                </a:lnTo>
                <a:lnTo>
                  <a:pt x="220" y="19948"/>
                </a:lnTo>
                <a:lnTo>
                  <a:pt x="98" y="19728"/>
                </a:lnTo>
                <a:lnTo>
                  <a:pt x="25" y="19485"/>
                </a:lnTo>
                <a:lnTo>
                  <a:pt x="1" y="19217"/>
                </a:lnTo>
                <a:lnTo>
                  <a:pt x="1" y="1292"/>
                </a:lnTo>
                <a:lnTo>
                  <a:pt x="1" y="1292"/>
                </a:lnTo>
                <a:lnTo>
                  <a:pt x="25" y="1024"/>
                </a:lnTo>
                <a:lnTo>
                  <a:pt x="98" y="780"/>
                </a:lnTo>
                <a:lnTo>
                  <a:pt x="220" y="561"/>
                </a:lnTo>
                <a:lnTo>
                  <a:pt x="366" y="366"/>
                </a:lnTo>
                <a:lnTo>
                  <a:pt x="561" y="220"/>
                </a:lnTo>
                <a:lnTo>
                  <a:pt x="780" y="98"/>
                </a:lnTo>
                <a:lnTo>
                  <a:pt x="1023" y="25"/>
                </a:lnTo>
                <a:lnTo>
                  <a:pt x="1267" y="1"/>
                </a:lnTo>
                <a:lnTo>
                  <a:pt x="14711" y="1"/>
                </a:lnTo>
                <a:lnTo>
                  <a:pt x="14711" y="1"/>
                </a:lnTo>
                <a:lnTo>
                  <a:pt x="14955" y="25"/>
                </a:lnTo>
                <a:lnTo>
                  <a:pt x="15198" y="98"/>
                </a:lnTo>
                <a:lnTo>
                  <a:pt x="15417" y="220"/>
                </a:lnTo>
                <a:lnTo>
                  <a:pt x="15612" y="366"/>
                </a:lnTo>
                <a:lnTo>
                  <a:pt x="15758" y="561"/>
                </a:lnTo>
                <a:lnTo>
                  <a:pt x="15880" y="780"/>
                </a:lnTo>
                <a:lnTo>
                  <a:pt x="15953" y="1024"/>
                </a:lnTo>
                <a:lnTo>
                  <a:pt x="15977" y="1292"/>
                </a:lnTo>
                <a:lnTo>
                  <a:pt x="15977" y="1292"/>
                </a:lnTo>
                <a:close/>
                <a:moveTo>
                  <a:pt x="7989" y="19899"/>
                </a:moveTo>
                <a:lnTo>
                  <a:pt x="7989" y="19899"/>
                </a:lnTo>
                <a:lnTo>
                  <a:pt x="8159" y="19875"/>
                </a:lnTo>
                <a:lnTo>
                  <a:pt x="8306" y="19826"/>
                </a:lnTo>
                <a:lnTo>
                  <a:pt x="8452" y="19753"/>
                </a:lnTo>
                <a:lnTo>
                  <a:pt x="8574" y="19655"/>
                </a:lnTo>
                <a:lnTo>
                  <a:pt x="8671" y="19534"/>
                </a:lnTo>
                <a:lnTo>
                  <a:pt x="8744" y="19387"/>
                </a:lnTo>
                <a:lnTo>
                  <a:pt x="8793" y="19241"/>
                </a:lnTo>
                <a:lnTo>
                  <a:pt x="8817" y="19071"/>
                </a:lnTo>
                <a:lnTo>
                  <a:pt x="8817" y="19071"/>
                </a:lnTo>
                <a:lnTo>
                  <a:pt x="8793" y="18900"/>
                </a:lnTo>
                <a:lnTo>
                  <a:pt x="8744" y="18754"/>
                </a:lnTo>
                <a:lnTo>
                  <a:pt x="8671" y="18608"/>
                </a:lnTo>
                <a:lnTo>
                  <a:pt x="8574" y="18486"/>
                </a:lnTo>
                <a:lnTo>
                  <a:pt x="8452" y="18389"/>
                </a:lnTo>
                <a:lnTo>
                  <a:pt x="8306" y="18316"/>
                </a:lnTo>
                <a:lnTo>
                  <a:pt x="8159" y="18267"/>
                </a:lnTo>
                <a:lnTo>
                  <a:pt x="7989" y="18243"/>
                </a:lnTo>
                <a:lnTo>
                  <a:pt x="7989" y="18243"/>
                </a:lnTo>
                <a:lnTo>
                  <a:pt x="7819" y="18267"/>
                </a:lnTo>
                <a:lnTo>
                  <a:pt x="7672" y="18316"/>
                </a:lnTo>
                <a:lnTo>
                  <a:pt x="7526" y="18389"/>
                </a:lnTo>
                <a:lnTo>
                  <a:pt x="7404" y="18486"/>
                </a:lnTo>
                <a:lnTo>
                  <a:pt x="7307" y="18608"/>
                </a:lnTo>
                <a:lnTo>
                  <a:pt x="7234" y="18754"/>
                </a:lnTo>
                <a:lnTo>
                  <a:pt x="7185" y="18900"/>
                </a:lnTo>
                <a:lnTo>
                  <a:pt x="7161" y="19071"/>
                </a:lnTo>
                <a:lnTo>
                  <a:pt x="7161" y="19071"/>
                </a:lnTo>
                <a:lnTo>
                  <a:pt x="7185" y="19241"/>
                </a:lnTo>
                <a:lnTo>
                  <a:pt x="7234" y="19387"/>
                </a:lnTo>
                <a:lnTo>
                  <a:pt x="7307" y="19534"/>
                </a:lnTo>
                <a:lnTo>
                  <a:pt x="7404" y="19655"/>
                </a:lnTo>
                <a:lnTo>
                  <a:pt x="7526" y="19753"/>
                </a:lnTo>
                <a:lnTo>
                  <a:pt x="7672" y="19826"/>
                </a:lnTo>
                <a:lnTo>
                  <a:pt x="7819" y="19875"/>
                </a:lnTo>
                <a:lnTo>
                  <a:pt x="7989" y="19899"/>
                </a:lnTo>
                <a:lnTo>
                  <a:pt x="7989" y="19899"/>
                </a:lnTo>
                <a:close/>
                <a:moveTo>
                  <a:pt x="14394" y="1584"/>
                </a:moveTo>
                <a:lnTo>
                  <a:pt x="1584" y="1584"/>
                </a:lnTo>
                <a:lnTo>
                  <a:pt x="1584" y="17634"/>
                </a:lnTo>
                <a:lnTo>
                  <a:pt x="14394" y="17634"/>
                </a:lnTo>
                <a:lnTo>
                  <a:pt x="14394" y="1584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5" name="Google Shape;935;p48"/>
          <p:cNvSpPr/>
          <p:nvPr/>
        </p:nvSpPr>
        <p:spPr>
          <a:xfrm>
            <a:off x="963405" y="2598660"/>
            <a:ext cx="248746" cy="430924"/>
          </a:xfrm>
          <a:custGeom>
            <a:avLst/>
            <a:gdLst/>
            <a:ahLst/>
            <a:cxnLst/>
            <a:rect l="l" t="t" r="r" b="b"/>
            <a:pathLst>
              <a:path w="11838" h="20508" fill="none" extrusionOk="0">
                <a:moveTo>
                  <a:pt x="10547" y="1"/>
                </a:moveTo>
                <a:lnTo>
                  <a:pt x="1292" y="1"/>
                </a:lnTo>
                <a:lnTo>
                  <a:pt x="1292" y="1"/>
                </a:lnTo>
                <a:lnTo>
                  <a:pt x="1024" y="25"/>
                </a:lnTo>
                <a:lnTo>
                  <a:pt x="780" y="98"/>
                </a:lnTo>
                <a:lnTo>
                  <a:pt x="561" y="220"/>
                </a:lnTo>
                <a:lnTo>
                  <a:pt x="366" y="366"/>
                </a:lnTo>
                <a:lnTo>
                  <a:pt x="220" y="561"/>
                </a:lnTo>
                <a:lnTo>
                  <a:pt x="98" y="780"/>
                </a:lnTo>
                <a:lnTo>
                  <a:pt x="25" y="1024"/>
                </a:lnTo>
                <a:lnTo>
                  <a:pt x="1" y="1292"/>
                </a:lnTo>
                <a:lnTo>
                  <a:pt x="1" y="19217"/>
                </a:lnTo>
                <a:lnTo>
                  <a:pt x="1" y="19217"/>
                </a:lnTo>
                <a:lnTo>
                  <a:pt x="25" y="19485"/>
                </a:lnTo>
                <a:lnTo>
                  <a:pt x="98" y="19728"/>
                </a:lnTo>
                <a:lnTo>
                  <a:pt x="220" y="19948"/>
                </a:lnTo>
                <a:lnTo>
                  <a:pt x="366" y="20142"/>
                </a:lnTo>
                <a:lnTo>
                  <a:pt x="561" y="20289"/>
                </a:lnTo>
                <a:lnTo>
                  <a:pt x="780" y="20410"/>
                </a:lnTo>
                <a:lnTo>
                  <a:pt x="1024" y="20483"/>
                </a:lnTo>
                <a:lnTo>
                  <a:pt x="1292" y="20508"/>
                </a:lnTo>
                <a:lnTo>
                  <a:pt x="10547" y="20508"/>
                </a:lnTo>
                <a:lnTo>
                  <a:pt x="10547" y="20508"/>
                </a:lnTo>
                <a:lnTo>
                  <a:pt x="10814" y="20483"/>
                </a:lnTo>
                <a:lnTo>
                  <a:pt x="11058" y="20410"/>
                </a:lnTo>
                <a:lnTo>
                  <a:pt x="11277" y="20289"/>
                </a:lnTo>
                <a:lnTo>
                  <a:pt x="11472" y="20142"/>
                </a:lnTo>
                <a:lnTo>
                  <a:pt x="11618" y="19948"/>
                </a:lnTo>
                <a:lnTo>
                  <a:pt x="11740" y="19728"/>
                </a:lnTo>
                <a:lnTo>
                  <a:pt x="11813" y="19485"/>
                </a:lnTo>
                <a:lnTo>
                  <a:pt x="11837" y="19217"/>
                </a:lnTo>
                <a:lnTo>
                  <a:pt x="11837" y="1292"/>
                </a:lnTo>
                <a:lnTo>
                  <a:pt x="11837" y="1292"/>
                </a:lnTo>
                <a:lnTo>
                  <a:pt x="11813" y="1024"/>
                </a:lnTo>
                <a:lnTo>
                  <a:pt x="11740" y="780"/>
                </a:lnTo>
                <a:lnTo>
                  <a:pt x="11618" y="561"/>
                </a:lnTo>
                <a:lnTo>
                  <a:pt x="11472" y="366"/>
                </a:lnTo>
                <a:lnTo>
                  <a:pt x="11277" y="220"/>
                </a:lnTo>
                <a:lnTo>
                  <a:pt x="11058" y="98"/>
                </a:lnTo>
                <a:lnTo>
                  <a:pt x="10814" y="25"/>
                </a:lnTo>
                <a:lnTo>
                  <a:pt x="10547" y="1"/>
                </a:lnTo>
                <a:lnTo>
                  <a:pt x="10547" y="1"/>
                </a:lnTo>
                <a:close/>
                <a:moveTo>
                  <a:pt x="5554" y="975"/>
                </a:moveTo>
                <a:lnTo>
                  <a:pt x="6284" y="975"/>
                </a:lnTo>
                <a:lnTo>
                  <a:pt x="6284" y="975"/>
                </a:lnTo>
                <a:lnTo>
                  <a:pt x="6406" y="999"/>
                </a:lnTo>
                <a:lnTo>
                  <a:pt x="6479" y="1073"/>
                </a:lnTo>
                <a:lnTo>
                  <a:pt x="6552" y="1146"/>
                </a:lnTo>
                <a:lnTo>
                  <a:pt x="6577" y="1267"/>
                </a:lnTo>
                <a:lnTo>
                  <a:pt x="6577" y="1267"/>
                </a:lnTo>
                <a:lnTo>
                  <a:pt x="6552" y="1365"/>
                </a:lnTo>
                <a:lnTo>
                  <a:pt x="6479" y="1462"/>
                </a:lnTo>
                <a:lnTo>
                  <a:pt x="6406" y="1511"/>
                </a:lnTo>
                <a:lnTo>
                  <a:pt x="6284" y="1535"/>
                </a:lnTo>
                <a:lnTo>
                  <a:pt x="5554" y="1535"/>
                </a:lnTo>
                <a:lnTo>
                  <a:pt x="5554" y="1535"/>
                </a:lnTo>
                <a:lnTo>
                  <a:pt x="5432" y="1511"/>
                </a:lnTo>
                <a:lnTo>
                  <a:pt x="5359" y="1462"/>
                </a:lnTo>
                <a:lnTo>
                  <a:pt x="5286" y="1365"/>
                </a:lnTo>
                <a:lnTo>
                  <a:pt x="5262" y="1267"/>
                </a:lnTo>
                <a:lnTo>
                  <a:pt x="5262" y="1267"/>
                </a:lnTo>
                <a:lnTo>
                  <a:pt x="5286" y="1146"/>
                </a:lnTo>
                <a:lnTo>
                  <a:pt x="5359" y="1073"/>
                </a:lnTo>
                <a:lnTo>
                  <a:pt x="5432" y="999"/>
                </a:lnTo>
                <a:lnTo>
                  <a:pt x="5554" y="975"/>
                </a:lnTo>
                <a:lnTo>
                  <a:pt x="5554" y="975"/>
                </a:lnTo>
                <a:close/>
                <a:moveTo>
                  <a:pt x="5919" y="19436"/>
                </a:moveTo>
                <a:lnTo>
                  <a:pt x="5919" y="19436"/>
                </a:lnTo>
                <a:lnTo>
                  <a:pt x="5749" y="19412"/>
                </a:lnTo>
                <a:lnTo>
                  <a:pt x="5578" y="19363"/>
                </a:lnTo>
                <a:lnTo>
                  <a:pt x="5432" y="19290"/>
                </a:lnTo>
                <a:lnTo>
                  <a:pt x="5310" y="19193"/>
                </a:lnTo>
                <a:lnTo>
                  <a:pt x="5213" y="19071"/>
                </a:lnTo>
                <a:lnTo>
                  <a:pt x="5140" y="18925"/>
                </a:lnTo>
                <a:lnTo>
                  <a:pt x="5091" y="18754"/>
                </a:lnTo>
                <a:lnTo>
                  <a:pt x="5067" y="18584"/>
                </a:lnTo>
                <a:lnTo>
                  <a:pt x="5067" y="18584"/>
                </a:lnTo>
                <a:lnTo>
                  <a:pt x="5091" y="18413"/>
                </a:lnTo>
                <a:lnTo>
                  <a:pt x="5140" y="18243"/>
                </a:lnTo>
                <a:lnTo>
                  <a:pt x="5213" y="18097"/>
                </a:lnTo>
                <a:lnTo>
                  <a:pt x="5310" y="17975"/>
                </a:lnTo>
                <a:lnTo>
                  <a:pt x="5432" y="17877"/>
                </a:lnTo>
                <a:lnTo>
                  <a:pt x="5578" y="17804"/>
                </a:lnTo>
                <a:lnTo>
                  <a:pt x="5749" y="17756"/>
                </a:lnTo>
                <a:lnTo>
                  <a:pt x="5919" y="17731"/>
                </a:lnTo>
                <a:lnTo>
                  <a:pt x="5919" y="17731"/>
                </a:lnTo>
                <a:lnTo>
                  <a:pt x="6090" y="17756"/>
                </a:lnTo>
                <a:lnTo>
                  <a:pt x="6260" y="17804"/>
                </a:lnTo>
                <a:lnTo>
                  <a:pt x="6406" y="17877"/>
                </a:lnTo>
                <a:lnTo>
                  <a:pt x="6528" y="17975"/>
                </a:lnTo>
                <a:lnTo>
                  <a:pt x="6625" y="18097"/>
                </a:lnTo>
                <a:lnTo>
                  <a:pt x="6699" y="18243"/>
                </a:lnTo>
                <a:lnTo>
                  <a:pt x="6747" y="18413"/>
                </a:lnTo>
                <a:lnTo>
                  <a:pt x="6772" y="18584"/>
                </a:lnTo>
                <a:lnTo>
                  <a:pt x="6772" y="18584"/>
                </a:lnTo>
                <a:lnTo>
                  <a:pt x="6747" y="18754"/>
                </a:lnTo>
                <a:lnTo>
                  <a:pt x="6699" y="18925"/>
                </a:lnTo>
                <a:lnTo>
                  <a:pt x="6625" y="19071"/>
                </a:lnTo>
                <a:lnTo>
                  <a:pt x="6528" y="19193"/>
                </a:lnTo>
                <a:lnTo>
                  <a:pt x="6406" y="19290"/>
                </a:lnTo>
                <a:lnTo>
                  <a:pt x="6260" y="19363"/>
                </a:lnTo>
                <a:lnTo>
                  <a:pt x="6090" y="19412"/>
                </a:lnTo>
                <a:lnTo>
                  <a:pt x="5919" y="19436"/>
                </a:lnTo>
                <a:lnTo>
                  <a:pt x="5919" y="19436"/>
                </a:lnTo>
                <a:close/>
                <a:moveTo>
                  <a:pt x="10547" y="16660"/>
                </a:moveTo>
                <a:lnTo>
                  <a:pt x="1292" y="16660"/>
                </a:lnTo>
                <a:lnTo>
                  <a:pt x="1292" y="2558"/>
                </a:lnTo>
                <a:lnTo>
                  <a:pt x="10547" y="2558"/>
                </a:lnTo>
                <a:lnTo>
                  <a:pt x="10547" y="1666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6" name="Google Shape;936;p48"/>
          <p:cNvGrpSpPr/>
          <p:nvPr/>
        </p:nvGrpSpPr>
        <p:grpSpPr>
          <a:xfrm>
            <a:off x="2023737" y="2627227"/>
            <a:ext cx="387933" cy="367467"/>
            <a:chOff x="2583100" y="2973775"/>
            <a:chExt cx="461550" cy="437200"/>
          </a:xfrm>
        </p:grpSpPr>
        <p:sp>
          <p:nvSpPr>
            <p:cNvPr id="937" name="Google Shape;937;p48"/>
            <p:cNvSpPr/>
            <p:nvPr/>
          </p:nvSpPr>
          <p:spPr>
            <a:xfrm>
              <a:off x="2701225" y="3315975"/>
              <a:ext cx="225300" cy="95000"/>
            </a:xfrm>
            <a:custGeom>
              <a:avLst/>
              <a:gdLst/>
              <a:ahLst/>
              <a:cxnLst/>
              <a:rect l="l" t="t" r="r" b="b"/>
              <a:pathLst>
                <a:path w="9012" h="3800" fill="none" extrusionOk="0">
                  <a:moveTo>
                    <a:pt x="2947" y="0"/>
                  </a:moveTo>
                  <a:lnTo>
                    <a:pt x="2947" y="2947"/>
                  </a:lnTo>
                  <a:lnTo>
                    <a:pt x="853" y="2947"/>
                  </a:lnTo>
                  <a:lnTo>
                    <a:pt x="853" y="2947"/>
                  </a:lnTo>
                  <a:lnTo>
                    <a:pt x="682" y="2947"/>
                  </a:lnTo>
                  <a:lnTo>
                    <a:pt x="512" y="2996"/>
                  </a:lnTo>
                  <a:lnTo>
                    <a:pt x="365" y="3093"/>
                  </a:lnTo>
                  <a:lnTo>
                    <a:pt x="244" y="3191"/>
                  </a:lnTo>
                  <a:lnTo>
                    <a:pt x="146" y="3313"/>
                  </a:lnTo>
                  <a:lnTo>
                    <a:pt x="49" y="3459"/>
                  </a:lnTo>
                  <a:lnTo>
                    <a:pt x="0" y="3629"/>
                  </a:lnTo>
                  <a:lnTo>
                    <a:pt x="0" y="3800"/>
                  </a:lnTo>
                  <a:lnTo>
                    <a:pt x="9011" y="3800"/>
                  </a:lnTo>
                  <a:lnTo>
                    <a:pt x="9011" y="3800"/>
                  </a:lnTo>
                  <a:lnTo>
                    <a:pt x="9011" y="3629"/>
                  </a:lnTo>
                  <a:lnTo>
                    <a:pt x="8963" y="3459"/>
                  </a:lnTo>
                  <a:lnTo>
                    <a:pt x="8865" y="3313"/>
                  </a:lnTo>
                  <a:lnTo>
                    <a:pt x="8768" y="3191"/>
                  </a:lnTo>
                  <a:lnTo>
                    <a:pt x="8646" y="3093"/>
                  </a:lnTo>
                  <a:lnTo>
                    <a:pt x="8500" y="2996"/>
                  </a:lnTo>
                  <a:lnTo>
                    <a:pt x="8330" y="2947"/>
                  </a:lnTo>
                  <a:lnTo>
                    <a:pt x="8159" y="2947"/>
                  </a:lnTo>
                  <a:lnTo>
                    <a:pt x="6065" y="2947"/>
                  </a:lnTo>
                  <a:lnTo>
                    <a:pt x="606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48"/>
            <p:cNvSpPr/>
            <p:nvPr/>
          </p:nvSpPr>
          <p:spPr>
            <a:xfrm>
              <a:off x="2583100" y="2973775"/>
              <a:ext cx="461550" cy="336125"/>
            </a:xfrm>
            <a:custGeom>
              <a:avLst/>
              <a:gdLst/>
              <a:ahLst/>
              <a:cxnLst/>
              <a:rect l="l" t="t" r="r" b="b"/>
              <a:pathLst>
                <a:path w="18462" h="13445" fill="none" extrusionOk="0">
                  <a:moveTo>
                    <a:pt x="17974" y="1"/>
                  </a:move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317" y="50"/>
                  </a:lnTo>
                  <a:lnTo>
                    <a:pt x="220" y="74"/>
                  </a:lnTo>
                  <a:lnTo>
                    <a:pt x="146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0" y="488"/>
                  </a:lnTo>
                  <a:lnTo>
                    <a:pt x="0" y="12958"/>
                  </a:lnTo>
                  <a:lnTo>
                    <a:pt x="0" y="12958"/>
                  </a:lnTo>
                  <a:lnTo>
                    <a:pt x="25" y="13055"/>
                  </a:lnTo>
                  <a:lnTo>
                    <a:pt x="49" y="13152"/>
                  </a:lnTo>
                  <a:lnTo>
                    <a:pt x="98" y="13226"/>
                  </a:lnTo>
                  <a:lnTo>
                    <a:pt x="146" y="13299"/>
                  </a:lnTo>
                  <a:lnTo>
                    <a:pt x="220" y="13372"/>
                  </a:lnTo>
                  <a:lnTo>
                    <a:pt x="317" y="13396"/>
                  </a:lnTo>
                  <a:lnTo>
                    <a:pt x="390" y="13445"/>
                  </a:lnTo>
                  <a:lnTo>
                    <a:pt x="487" y="13445"/>
                  </a:lnTo>
                  <a:lnTo>
                    <a:pt x="17974" y="13445"/>
                  </a:lnTo>
                  <a:lnTo>
                    <a:pt x="17974" y="13445"/>
                  </a:lnTo>
                  <a:lnTo>
                    <a:pt x="18072" y="13445"/>
                  </a:lnTo>
                  <a:lnTo>
                    <a:pt x="18145" y="13396"/>
                  </a:lnTo>
                  <a:lnTo>
                    <a:pt x="18242" y="13372"/>
                  </a:lnTo>
                  <a:lnTo>
                    <a:pt x="18315" y="13299"/>
                  </a:lnTo>
                  <a:lnTo>
                    <a:pt x="18364" y="13226"/>
                  </a:lnTo>
                  <a:lnTo>
                    <a:pt x="18413" y="13152"/>
                  </a:lnTo>
                  <a:lnTo>
                    <a:pt x="18437" y="13055"/>
                  </a:lnTo>
                  <a:lnTo>
                    <a:pt x="18461" y="12958"/>
                  </a:lnTo>
                  <a:lnTo>
                    <a:pt x="18461" y="488"/>
                  </a:lnTo>
                  <a:lnTo>
                    <a:pt x="18461" y="488"/>
                  </a:lnTo>
                  <a:lnTo>
                    <a:pt x="18437" y="390"/>
                  </a:lnTo>
                  <a:lnTo>
                    <a:pt x="18413" y="293"/>
                  </a:lnTo>
                  <a:lnTo>
                    <a:pt x="18364" y="220"/>
                  </a:lnTo>
                  <a:lnTo>
                    <a:pt x="18315" y="147"/>
                  </a:lnTo>
                  <a:lnTo>
                    <a:pt x="18242" y="74"/>
                  </a:lnTo>
                  <a:lnTo>
                    <a:pt x="18145" y="50"/>
                  </a:lnTo>
                  <a:lnTo>
                    <a:pt x="18072" y="1"/>
                  </a:lnTo>
                  <a:lnTo>
                    <a:pt x="17974" y="1"/>
                  </a:lnTo>
                  <a:lnTo>
                    <a:pt x="17974" y="1"/>
                  </a:lnTo>
                  <a:close/>
                  <a:moveTo>
                    <a:pt x="17000" y="11983"/>
                  </a:moveTo>
                  <a:lnTo>
                    <a:pt x="1462" y="11983"/>
                  </a:lnTo>
                  <a:lnTo>
                    <a:pt x="1462" y="1462"/>
                  </a:lnTo>
                  <a:lnTo>
                    <a:pt x="17000" y="1462"/>
                  </a:lnTo>
                  <a:lnTo>
                    <a:pt x="17000" y="1198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9" name="Google Shape;939;p48"/>
          <p:cNvSpPr/>
          <p:nvPr/>
        </p:nvSpPr>
        <p:spPr>
          <a:xfrm>
            <a:off x="3734681" y="2636022"/>
            <a:ext cx="356204" cy="356204"/>
          </a:xfrm>
          <a:custGeom>
            <a:avLst/>
            <a:gdLst/>
            <a:ahLst/>
            <a:cxnLst/>
            <a:rect l="l" t="t" r="r" b="b"/>
            <a:pathLst>
              <a:path w="16952" h="16952" fill="none" extrusionOk="0">
                <a:moveTo>
                  <a:pt x="16173" y="7015"/>
                </a:moveTo>
                <a:lnTo>
                  <a:pt x="14419" y="6820"/>
                </a:lnTo>
                <a:lnTo>
                  <a:pt x="14419" y="6820"/>
                </a:lnTo>
                <a:lnTo>
                  <a:pt x="14322" y="6479"/>
                </a:lnTo>
                <a:lnTo>
                  <a:pt x="14175" y="6114"/>
                </a:lnTo>
                <a:lnTo>
                  <a:pt x="14029" y="5773"/>
                </a:lnTo>
                <a:lnTo>
                  <a:pt x="13859" y="5432"/>
                </a:lnTo>
                <a:lnTo>
                  <a:pt x="14955" y="4068"/>
                </a:lnTo>
                <a:lnTo>
                  <a:pt x="14955" y="4068"/>
                </a:lnTo>
                <a:lnTo>
                  <a:pt x="15028" y="3922"/>
                </a:lnTo>
                <a:lnTo>
                  <a:pt x="15077" y="3776"/>
                </a:lnTo>
                <a:lnTo>
                  <a:pt x="15125" y="3630"/>
                </a:lnTo>
                <a:lnTo>
                  <a:pt x="15125" y="3484"/>
                </a:lnTo>
                <a:lnTo>
                  <a:pt x="15101" y="3313"/>
                </a:lnTo>
                <a:lnTo>
                  <a:pt x="15052" y="3167"/>
                </a:lnTo>
                <a:lnTo>
                  <a:pt x="14979" y="3021"/>
                </a:lnTo>
                <a:lnTo>
                  <a:pt x="14882" y="2899"/>
                </a:lnTo>
                <a:lnTo>
                  <a:pt x="14054" y="2071"/>
                </a:lnTo>
                <a:lnTo>
                  <a:pt x="14054" y="2071"/>
                </a:lnTo>
                <a:lnTo>
                  <a:pt x="13932" y="1974"/>
                </a:lnTo>
                <a:lnTo>
                  <a:pt x="13786" y="1901"/>
                </a:lnTo>
                <a:lnTo>
                  <a:pt x="13640" y="1852"/>
                </a:lnTo>
                <a:lnTo>
                  <a:pt x="13469" y="1827"/>
                </a:lnTo>
                <a:lnTo>
                  <a:pt x="13323" y="1827"/>
                </a:lnTo>
                <a:lnTo>
                  <a:pt x="13177" y="1876"/>
                </a:lnTo>
                <a:lnTo>
                  <a:pt x="13031" y="1925"/>
                </a:lnTo>
                <a:lnTo>
                  <a:pt x="12885" y="2022"/>
                </a:lnTo>
                <a:lnTo>
                  <a:pt x="11521" y="3094"/>
                </a:lnTo>
                <a:lnTo>
                  <a:pt x="11521" y="3094"/>
                </a:lnTo>
                <a:lnTo>
                  <a:pt x="11180" y="2923"/>
                </a:lnTo>
                <a:lnTo>
                  <a:pt x="10839" y="2777"/>
                </a:lnTo>
                <a:lnTo>
                  <a:pt x="10473" y="2631"/>
                </a:lnTo>
                <a:lnTo>
                  <a:pt x="10133" y="2534"/>
                </a:lnTo>
                <a:lnTo>
                  <a:pt x="9938" y="780"/>
                </a:lnTo>
                <a:lnTo>
                  <a:pt x="9938" y="780"/>
                </a:lnTo>
                <a:lnTo>
                  <a:pt x="9889" y="634"/>
                </a:lnTo>
                <a:lnTo>
                  <a:pt x="9840" y="488"/>
                </a:lnTo>
                <a:lnTo>
                  <a:pt x="9743" y="342"/>
                </a:lnTo>
                <a:lnTo>
                  <a:pt x="9645" y="244"/>
                </a:lnTo>
                <a:lnTo>
                  <a:pt x="9499" y="147"/>
                </a:lnTo>
                <a:lnTo>
                  <a:pt x="9378" y="74"/>
                </a:lnTo>
                <a:lnTo>
                  <a:pt x="9231" y="25"/>
                </a:lnTo>
                <a:lnTo>
                  <a:pt x="9061" y="1"/>
                </a:lnTo>
                <a:lnTo>
                  <a:pt x="7892" y="1"/>
                </a:lnTo>
                <a:lnTo>
                  <a:pt x="7892" y="1"/>
                </a:lnTo>
                <a:lnTo>
                  <a:pt x="7721" y="25"/>
                </a:lnTo>
                <a:lnTo>
                  <a:pt x="7575" y="74"/>
                </a:lnTo>
                <a:lnTo>
                  <a:pt x="7453" y="147"/>
                </a:lnTo>
                <a:lnTo>
                  <a:pt x="7307" y="244"/>
                </a:lnTo>
                <a:lnTo>
                  <a:pt x="7210" y="342"/>
                </a:lnTo>
                <a:lnTo>
                  <a:pt x="7112" y="488"/>
                </a:lnTo>
                <a:lnTo>
                  <a:pt x="7064" y="634"/>
                </a:lnTo>
                <a:lnTo>
                  <a:pt x="7015" y="780"/>
                </a:lnTo>
                <a:lnTo>
                  <a:pt x="6820" y="2534"/>
                </a:lnTo>
                <a:lnTo>
                  <a:pt x="6820" y="2534"/>
                </a:lnTo>
                <a:lnTo>
                  <a:pt x="6479" y="2631"/>
                </a:lnTo>
                <a:lnTo>
                  <a:pt x="6114" y="2777"/>
                </a:lnTo>
                <a:lnTo>
                  <a:pt x="5773" y="2923"/>
                </a:lnTo>
                <a:lnTo>
                  <a:pt x="5432" y="3094"/>
                </a:lnTo>
                <a:lnTo>
                  <a:pt x="4068" y="2022"/>
                </a:lnTo>
                <a:lnTo>
                  <a:pt x="4068" y="2022"/>
                </a:lnTo>
                <a:lnTo>
                  <a:pt x="3922" y="1925"/>
                </a:lnTo>
                <a:lnTo>
                  <a:pt x="3776" y="1876"/>
                </a:lnTo>
                <a:lnTo>
                  <a:pt x="3630" y="1827"/>
                </a:lnTo>
                <a:lnTo>
                  <a:pt x="3484" y="1827"/>
                </a:lnTo>
                <a:lnTo>
                  <a:pt x="3313" y="1852"/>
                </a:lnTo>
                <a:lnTo>
                  <a:pt x="3167" y="1901"/>
                </a:lnTo>
                <a:lnTo>
                  <a:pt x="3021" y="1974"/>
                </a:lnTo>
                <a:lnTo>
                  <a:pt x="2899" y="2071"/>
                </a:lnTo>
                <a:lnTo>
                  <a:pt x="2071" y="2899"/>
                </a:lnTo>
                <a:lnTo>
                  <a:pt x="2071" y="2899"/>
                </a:lnTo>
                <a:lnTo>
                  <a:pt x="1974" y="3021"/>
                </a:lnTo>
                <a:lnTo>
                  <a:pt x="1901" y="3167"/>
                </a:lnTo>
                <a:lnTo>
                  <a:pt x="1852" y="3313"/>
                </a:lnTo>
                <a:lnTo>
                  <a:pt x="1827" y="3484"/>
                </a:lnTo>
                <a:lnTo>
                  <a:pt x="1827" y="3630"/>
                </a:lnTo>
                <a:lnTo>
                  <a:pt x="1876" y="3776"/>
                </a:lnTo>
                <a:lnTo>
                  <a:pt x="1925" y="3922"/>
                </a:lnTo>
                <a:lnTo>
                  <a:pt x="2022" y="4068"/>
                </a:lnTo>
                <a:lnTo>
                  <a:pt x="3094" y="5432"/>
                </a:lnTo>
                <a:lnTo>
                  <a:pt x="3094" y="5432"/>
                </a:lnTo>
                <a:lnTo>
                  <a:pt x="2923" y="5773"/>
                </a:lnTo>
                <a:lnTo>
                  <a:pt x="2777" y="6114"/>
                </a:lnTo>
                <a:lnTo>
                  <a:pt x="2631" y="6479"/>
                </a:lnTo>
                <a:lnTo>
                  <a:pt x="2534" y="6820"/>
                </a:lnTo>
                <a:lnTo>
                  <a:pt x="780" y="7015"/>
                </a:lnTo>
                <a:lnTo>
                  <a:pt x="780" y="7015"/>
                </a:lnTo>
                <a:lnTo>
                  <a:pt x="634" y="7064"/>
                </a:lnTo>
                <a:lnTo>
                  <a:pt x="488" y="7112"/>
                </a:lnTo>
                <a:lnTo>
                  <a:pt x="342" y="7210"/>
                </a:lnTo>
                <a:lnTo>
                  <a:pt x="244" y="7307"/>
                </a:lnTo>
                <a:lnTo>
                  <a:pt x="147" y="7453"/>
                </a:lnTo>
                <a:lnTo>
                  <a:pt x="74" y="7575"/>
                </a:lnTo>
                <a:lnTo>
                  <a:pt x="25" y="7721"/>
                </a:lnTo>
                <a:lnTo>
                  <a:pt x="1" y="7892"/>
                </a:lnTo>
                <a:lnTo>
                  <a:pt x="1" y="9061"/>
                </a:lnTo>
                <a:lnTo>
                  <a:pt x="1" y="9061"/>
                </a:lnTo>
                <a:lnTo>
                  <a:pt x="25" y="9231"/>
                </a:lnTo>
                <a:lnTo>
                  <a:pt x="74" y="9377"/>
                </a:lnTo>
                <a:lnTo>
                  <a:pt x="147" y="9499"/>
                </a:lnTo>
                <a:lnTo>
                  <a:pt x="244" y="9645"/>
                </a:lnTo>
                <a:lnTo>
                  <a:pt x="342" y="9743"/>
                </a:lnTo>
                <a:lnTo>
                  <a:pt x="488" y="9840"/>
                </a:lnTo>
                <a:lnTo>
                  <a:pt x="634" y="9889"/>
                </a:lnTo>
                <a:lnTo>
                  <a:pt x="780" y="9938"/>
                </a:lnTo>
                <a:lnTo>
                  <a:pt x="2534" y="10132"/>
                </a:lnTo>
                <a:lnTo>
                  <a:pt x="2534" y="10132"/>
                </a:lnTo>
                <a:lnTo>
                  <a:pt x="2631" y="10473"/>
                </a:lnTo>
                <a:lnTo>
                  <a:pt x="2777" y="10839"/>
                </a:lnTo>
                <a:lnTo>
                  <a:pt x="2923" y="11180"/>
                </a:lnTo>
                <a:lnTo>
                  <a:pt x="3094" y="11521"/>
                </a:lnTo>
                <a:lnTo>
                  <a:pt x="2022" y="12885"/>
                </a:lnTo>
                <a:lnTo>
                  <a:pt x="2022" y="12885"/>
                </a:lnTo>
                <a:lnTo>
                  <a:pt x="1925" y="13031"/>
                </a:lnTo>
                <a:lnTo>
                  <a:pt x="1876" y="13177"/>
                </a:lnTo>
                <a:lnTo>
                  <a:pt x="1827" y="13323"/>
                </a:lnTo>
                <a:lnTo>
                  <a:pt x="1827" y="13469"/>
                </a:lnTo>
                <a:lnTo>
                  <a:pt x="1852" y="13640"/>
                </a:lnTo>
                <a:lnTo>
                  <a:pt x="1901" y="13786"/>
                </a:lnTo>
                <a:lnTo>
                  <a:pt x="1974" y="13932"/>
                </a:lnTo>
                <a:lnTo>
                  <a:pt x="2071" y="14054"/>
                </a:lnTo>
                <a:lnTo>
                  <a:pt x="2899" y="14882"/>
                </a:lnTo>
                <a:lnTo>
                  <a:pt x="2899" y="14882"/>
                </a:lnTo>
                <a:lnTo>
                  <a:pt x="3021" y="14979"/>
                </a:lnTo>
                <a:lnTo>
                  <a:pt x="3167" y="15052"/>
                </a:lnTo>
                <a:lnTo>
                  <a:pt x="3313" y="15101"/>
                </a:lnTo>
                <a:lnTo>
                  <a:pt x="3484" y="15125"/>
                </a:lnTo>
                <a:lnTo>
                  <a:pt x="3630" y="15125"/>
                </a:lnTo>
                <a:lnTo>
                  <a:pt x="3776" y="15077"/>
                </a:lnTo>
                <a:lnTo>
                  <a:pt x="3922" y="15028"/>
                </a:lnTo>
                <a:lnTo>
                  <a:pt x="4068" y="14955"/>
                </a:lnTo>
                <a:lnTo>
                  <a:pt x="5432" y="13859"/>
                </a:lnTo>
                <a:lnTo>
                  <a:pt x="5432" y="13859"/>
                </a:lnTo>
                <a:lnTo>
                  <a:pt x="5773" y="14029"/>
                </a:lnTo>
                <a:lnTo>
                  <a:pt x="6114" y="14175"/>
                </a:lnTo>
                <a:lnTo>
                  <a:pt x="6479" y="14322"/>
                </a:lnTo>
                <a:lnTo>
                  <a:pt x="6820" y="14419"/>
                </a:lnTo>
                <a:lnTo>
                  <a:pt x="7015" y="16173"/>
                </a:lnTo>
                <a:lnTo>
                  <a:pt x="7015" y="16173"/>
                </a:lnTo>
                <a:lnTo>
                  <a:pt x="7064" y="16319"/>
                </a:lnTo>
                <a:lnTo>
                  <a:pt x="7112" y="16465"/>
                </a:lnTo>
                <a:lnTo>
                  <a:pt x="7210" y="16611"/>
                </a:lnTo>
                <a:lnTo>
                  <a:pt x="7307" y="16708"/>
                </a:lnTo>
                <a:lnTo>
                  <a:pt x="7453" y="16806"/>
                </a:lnTo>
                <a:lnTo>
                  <a:pt x="7575" y="16879"/>
                </a:lnTo>
                <a:lnTo>
                  <a:pt x="7721" y="16928"/>
                </a:lnTo>
                <a:lnTo>
                  <a:pt x="7892" y="16952"/>
                </a:lnTo>
                <a:lnTo>
                  <a:pt x="9061" y="16952"/>
                </a:lnTo>
                <a:lnTo>
                  <a:pt x="9061" y="16952"/>
                </a:lnTo>
                <a:lnTo>
                  <a:pt x="9231" y="16928"/>
                </a:lnTo>
                <a:lnTo>
                  <a:pt x="9378" y="16879"/>
                </a:lnTo>
                <a:lnTo>
                  <a:pt x="9499" y="16806"/>
                </a:lnTo>
                <a:lnTo>
                  <a:pt x="9645" y="16708"/>
                </a:lnTo>
                <a:lnTo>
                  <a:pt x="9743" y="16611"/>
                </a:lnTo>
                <a:lnTo>
                  <a:pt x="9840" y="16465"/>
                </a:lnTo>
                <a:lnTo>
                  <a:pt x="9889" y="16319"/>
                </a:lnTo>
                <a:lnTo>
                  <a:pt x="9938" y="16173"/>
                </a:lnTo>
                <a:lnTo>
                  <a:pt x="10133" y="14419"/>
                </a:lnTo>
                <a:lnTo>
                  <a:pt x="10133" y="14419"/>
                </a:lnTo>
                <a:lnTo>
                  <a:pt x="10473" y="14322"/>
                </a:lnTo>
                <a:lnTo>
                  <a:pt x="10839" y="14175"/>
                </a:lnTo>
                <a:lnTo>
                  <a:pt x="11180" y="14029"/>
                </a:lnTo>
                <a:lnTo>
                  <a:pt x="11521" y="13859"/>
                </a:lnTo>
                <a:lnTo>
                  <a:pt x="12885" y="14955"/>
                </a:lnTo>
                <a:lnTo>
                  <a:pt x="12885" y="14955"/>
                </a:lnTo>
                <a:lnTo>
                  <a:pt x="13031" y="15028"/>
                </a:lnTo>
                <a:lnTo>
                  <a:pt x="13177" y="15077"/>
                </a:lnTo>
                <a:lnTo>
                  <a:pt x="13323" y="15125"/>
                </a:lnTo>
                <a:lnTo>
                  <a:pt x="13469" y="15125"/>
                </a:lnTo>
                <a:lnTo>
                  <a:pt x="13640" y="15101"/>
                </a:lnTo>
                <a:lnTo>
                  <a:pt x="13786" y="15052"/>
                </a:lnTo>
                <a:lnTo>
                  <a:pt x="13932" y="14979"/>
                </a:lnTo>
                <a:lnTo>
                  <a:pt x="14054" y="14882"/>
                </a:lnTo>
                <a:lnTo>
                  <a:pt x="14882" y="14054"/>
                </a:lnTo>
                <a:lnTo>
                  <a:pt x="14882" y="14054"/>
                </a:lnTo>
                <a:lnTo>
                  <a:pt x="14979" y="13932"/>
                </a:lnTo>
                <a:lnTo>
                  <a:pt x="15052" y="13786"/>
                </a:lnTo>
                <a:lnTo>
                  <a:pt x="15101" y="13640"/>
                </a:lnTo>
                <a:lnTo>
                  <a:pt x="15125" y="13469"/>
                </a:lnTo>
                <a:lnTo>
                  <a:pt x="15125" y="13323"/>
                </a:lnTo>
                <a:lnTo>
                  <a:pt x="15077" y="13177"/>
                </a:lnTo>
                <a:lnTo>
                  <a:pt x="15028" y="13031"/>
                </a:lnTo>
                <a:lnTo>
                  <a:pt x="14955" y="12885"/>
                </a:lnTo>
                <a:lnTo>
                  <a:pt x="13859" y="11521"/>
                </a:lnTo>
                <a:lnTo>
                  <a:pt x="13859" y="11521"/>
                </a:lnTo>
                <a:lnTo>
                  <a:pt x="14029" y="11180"/>
                </a:lnTo>
                <a:lnTo>
                  <a:pt x="14175" y="10839"/>
                </a:lnTo>
                <a:lnTo>
                  <a:pt x="14322" y="10473"/>
                </a:lnTo>
                <a:lnTo>
                  <a:pt x="14419" y="10132"/>
                </a:lnTo>
                <a:lnTo>
                  <a:pt x="16173" y="9938"/>
                </a:lnTo>
                <a:lnTo>
                  <a:pt x="16173" y="9938"/>
                </a:lnTo>
                <a:lnTo>
                  <a:pt x="16319" y="9889"/>
                </a:lnTo>
                <a:lnTo>
                  <a:pt x="16465" y="9840"/>
                </a:lnTo>
                <a:lnTo>
                  <a:pt x="16611" y="9743"/>
                </a:lnTo>
                <a:lnTo>
                  <a:pt x="16708" y="9645"/>
                </a:lnTo>
                <a:lnTo>
                  <a:pt x="16806" y="9499"/>
                </a:lnTo>
                <a:lnTo>
                  <a:pt x="16879" y="9377"/>
                </a:lnTo>
                <a:lnTo>
                  <a:pt x="16928" y="9231"/>
                </a:lnTo>
                <a:lnTo>
                  <a:pt x="16952" y="9061"/>
                </a:lnTo>
                <a:lnTo>
                  <a:pt x="16952" y="7892"/>
                </a:lnTo>
                <a:lnTo>
                  <a:pt x="16952" y="7892"/>
                </a:lnTo>
                <a:lnTo>
                  <a:pt x="16928" y="7721"/>
                </a:lnTo>
                <a:lnTo>
                  <a:pt x="16879" y="7575"/>
                </a:lnTo>
                <a:lnTo>
                  <a:pt x="16806" y="7453"/>
                </a:lnTo>
                <a:lnTo>
                  <a:pt x="16708" y="7307"/>
                </a:lnTo>
                <a:lnTo>
                  <a:pt x="16611" y="7210"/>
                </a:lnTo>
                <a:lnTo>
                  <a:pt x="16465" y="7112"/>
                </a:lnTo>
                <a:lnTo>
                  <a:pt x="16319" y="7064"/>
                </a:lnTo>
                <a:lnTo>
                  <a:pt x="16173" y="7015"/>
                </a:lnTo>
                <a:lnTo>
                  <a:pt x="16173" y="7015"/>
                </a:lnTo>
                <a:close/>
                <a:moveTo>
                  <a:pt x="10425" y="10425"/>
                </a:moveTo>
                <a:lnTo>
                  <a:pt x="10425" y="10425"/>
                </a:lnTo>
                <a:lnTo>
                  <a:pt x="10206" y="10620"/>
                </a:lnTo>
                <a:lnTo>
                  <a:pt x="9986" y="10766"/>
                </a:lnTo>
                <a:lnTo>
                  <a:pt x="9767" y="10912"/>
                </a:lnTo>
                <a:lnTo>
                  <a:pt x="9524" y="11034"/>
                </a:lnTo>
                <a:lnTo>
                  <a:pt x="9256" y="11107"/>
                </a:lnTo>
                <a:lnTo>
                  <a:pt x="9012" y="11180"/>
                </a:lnTo>
                <a:lnTo>
                  <a:pt x="8744" y="11228"/>
                </a:lnTo>
                <a:lnTo>
                  <a:pt x="8476" y="11228"/>
                </a:lnTo>
                <a:lnTo>
                  <a:pt x="8208" y="11228"/>
                </a:lnTo>
                <a:lnTo>
                  <a:pt x="7941" y="11180"/>
                </a:lnTo>
                <a:lnTo>
                  <a:pt x="7697" y="11107"/>
                </a:lnTo>
                <a:lnTo>
                  <a:pt x="7429" y="11034"/>
                </a:lnTo>
                <a:lnTo>
                  <a:pt x="7186" y="10912"/>
                </a:lnTo>
                <a:lnTo>
                  <a:pt x="6966" y="10766"/>
                </a:lnTo>
                <a:lnTo>
                  <a:pt x="6747" y="10620"/>
                </a:lnTo>
                <a:lnTo>
                  <a:pt x="6528" y="10425"/>
                </a:lnTo>
                <a:lnTo>
                  <a:pt x="6528" y="10425"/>
                </a:lnTo>
                <a:lnTo>
                  <a:pt x="6333" y="10206"/>
                </a:lnTo>
                <a:lnTo>
                  <a:pt x="6187" y="9986"/>
                </a:lnTo>
                <a:lnTo>
                  <a:pt x="6041" y="9767"/>
                </a:lnTo>
                <a:lnTo>
                  <a:pt x="5919" y="9524"/>
                </a:lnTo>
                <a:lnTo>
                  <a:pt x="5846" y="9256"/>
                </a:lnTo>
                <a:lnTo>
                  <a:pt x="5773" y="9012"/>
                </a:lnTo>
                <a:lnTo>
                  <a:pt x="5724" y="8744"/>
                </a:lnTo>
                <a:lnTo>
                  <a:pt x="5724" y="8476"/>
                </a:lnTo>
                <a:lnTo>
                  <a:pt x="5724" y="8208"/>
                </a:lnTo>
                <a:lnTo>
                  <a:pt x="5773" y="7941"/>
                </a:lnTo>
                <a:lnTo>
                  <a:pt x="5846" y="7697"/>
                </a:lnTo>
                <a:lnTo>
                  <a:pt x="5919" y="7429"/>
                </a:lnTo>
                <a:lnTo>
                  <a:pt x="6041" y="7186"/>
                </a:lnTo>
                <a:lnTo>
                  <a:pt x="6187" y="6966"/>
                </a:lnTo>
                <a:lnTo>
                  <a:pt x="6333" y="6747"/>
                </a:lnTo>
                <a:lnTo>
                  <a:pt x="6528" y="6528"/>
                </a:lnTo>
                <a:lnTo>
                  <a:pt x="6528" y="6528"/>
                </a:lnTo>
                <a:lnTo>
                  <a:pt x="6747" y="6333"/>
                </a:lnTo>
                <a:lnTo>
                  <a:pt x="6966" y="6187"/>
                </a:lnTo>
                <a:lnTo>
                  <a:pt x="7186" y="6041"/>
                </a:lnTo>
                <a:lnTo>
                  <a:pt x="7429" y="5919"/>
                </a:lnTo>
                <a:lnTo>
                  <a:pt x="7697" y="5846"/>
                </a:lnTo>
                <a:lnTo>
                  <a:pt x="7941" y="5773"/>
                </a:lnTo>
                <a:lnTo>
                  <a:pt x="8208" y="5724"/>
                </a:lnTo>
                <a:lnTo>
                  <a:pt x="8476" y="5724"/>
                </a:lnTo>
                <a:lnTo>
                  <a:pt x="8744" y="5724"/>
                </a:lnTo>
                <a:lnTo>
                  <a:pt x="9012" y="5773"/>
                </a:lnTo>
                <a:lnTo>
                  <a:pt x="9256" y="5846"/>
                </a:lnTo>
                <a:lnTo>
                  <a:pt x="9524" y="5919"/>
                </a:lnTo>
                <a:lnTo>
                  <a:pt x="9767" y="6041"/>
                </a:lnTo>
                <a:lnTo>
                  <a:pt x="9986" y="6187"/>
                </a:lnTo>
                <a:lnTo>
                  <a:pt x="10206" y="6333"/>
                </a:lnTo>
                <a:lnTo>
                  <a:pt x="10425" y="6528"/>
                </a:lnTo>
                <a:lnTo>
                  <a:pt x="10425" y="6528"/>
                </a:lnTo>
                <a:lnTo>
                  <a:pt x="10620" y="6747"/>
                </a:lnTo>
                <a:lnTo>
                  <a:pt x="10766" y="6966"/>
                </a:lnTo>
                <a:lnTo>
                  <a:pt x="10912" y="7186"/>
                </a:lnTo>
                <a:lnTo>
                  <a:pt x="11034" y="7429"/>
                </a:lnTo>
                <a:lnTo>
                  <a:pt x="11107" y="7697"/>
                </a:lnTo>
                <a:lnTo>
                  <a:pt x="11180" y="7941"/>
                </a:lnTo>
                <a:lnTo>
                  <a:pt x="11228" y="8208"/>
                </a:lnTo>
                <a:lnTo>
                  <a:pt x="11228" y="8476"/>
                </a:lnTo>
                <a:lnTo>
                  <a:pt x="11228" y="8744"/>
                </a:lnTo>
                <a:lnTo>
                  <a:pt x="11180" y="9012"/>
                </a:lnTo>
                <a:lnTo>
                  <a:pt x="11107" y="9256"/>
                </a:lnTo>
                <a:lnTo>
                  <a:pt x="11034" y="9524"/>
                </a:lnTo>
                <a:lnTo>
                  <a:pt x="10912" y="9767"/>
                </a:lnTo>
                <a:lnTo>
                  <a:pt x="10766" y="9986"/>
                </a:lnTo>
                <a:lnTo>
                  <a:pt x="10620" y="10206"/>
                </a:lnTo>
                <a:lnTo>
                  <a:pt x="10425" y="10425"/>
                </a:lnTo>
                <a:lnTo>
                  <a:pt x="10425" y="10425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0" name="Google Shape;940;p48"/>
          <p:cNvGrpSpPr/>
          <p:nvPr/>
        </p:nvGrpSpPr>
        <p:grpSpPr>
          <a:xfrm>
            <a:off x="4263186" y="2655384"/>
            <a:ext cx="435022" cy="323445"/>
            <a:chOff x="5247525" y="3007275"/>
            <a:chExt cx="517575" cy="384825"/>
          </a:xfrm>
        </p:grpSpPr>
        <p:sp>
          <p:nvSpPr>
            <p:cNvPr id="941" name="Google Shape;941;p48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48"/>
            <p:cNvSpPr/>
            <p:nvPr/>
          </p:nvSpPr>
          <p:spPr>
            <a:xfrm>
              <a:off x="5566575" y="3193575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" name="Google Shape;943;p48"/>
          <p:cNvGrpSpPr/>
          <p:nvPr/>
        </p:nvGrpSpPr>
        <p:grpSpPr>
          <a:xfrm>
            <a:off x="3174172" y="2636956"/>
            <a:ext cx="342882" cy="350068"/>
            <a:chOff x="3951850" y="2985350"/>
            <a:chExt cx="407950" cy="416500"/>
          </a:xfrm>
        </p:grpSpPr>
        <p:sp>
          <p:nvSpPr>
            <p:cNvPr id="944" name="Google Shape;944;p48"/>
            <p:cNvSpPr/>
            <p:nvPr/>
          </p:nvSpPr>
          <p:spPr>
            <a:xfrm>
              <a:off x="3951850" y="2985350"/>
              <a:ext cx="314800" cy="314825"/>
            </a:xfrm>
            <a:custGeom>
              <a:avLst/>
              <a:gdLst/>
              <a:ahLst/>
              <a:cxnLst/>
              <a:rect l="l" t="t" r="r" b="b"/>
              <a:pathLst>
                <a:path w="12592" h="12593" fill="none" extrusionOk="0">
                  <a:moveTo>
                    <a:pt x="6284" y="1"/>
                  </a:moveTo>
                  <a:lnTo>
                    <a:pt x="6284" y="1"/>
                  </a:lnTo>
                  <a:lnTo>
                    <a:pt x="5967" y="25"/>
                  </a:lnTo>
                  <a:lnTo>
                    <a:pt x="5651" y="49"/>
                  </a:lnTo>
                  <a:lnTo>
                    <a:pt x="5334" y="74"/>
                  </a:lnTo>
                  <a:lnTo>
                    <a:pt x="5017" y="147"/>
                  </a:lnTo>
                  <a:lnTo>
                    <a:pt x="4725" y="220"/>
                  </a:lnTo>
                  <a:lnTo>
                    <a:pt x="4433" y="293"/>
                  </a:lnTo>
                  <a:lnTo>
                    <a:pt x="4141" y="390"/>
                  </a:lnTo>
                  <a:lnTo>
                    <a:pt x="3848" y="512"/>
                  </a:lnTo>
                  <a:lnTo>
                    <a:pt x="3556" y="634"/>
                  </a:lnTo>
                  <a:lnTo>
                    <a:pt x="3288" y="780"/>
                  </a:lnTo>
                  <a:lnTo>
                    <a:pt x="3020" y="926"/>
                  </a:lnTo>
                  <a:lnTo>
                    <a:pt x="2777" y="1072"/>
                  </a:lnTo>
                  <a:lnTo>
                    <a:pt x="2290" y="1437"/>
                  </a:lnTo>
                  <a:lnTo>
                    <a:pt x="1851" y="1852"/>
                  </a:lnTo>
                  <a:lnTo>
                    <a:pt x="1437" y="2290"/>
                  </a:lnTo>
                  <a:lnTo>
                    <a:pt x="1072" y="2777"/>
                  </a:lnTo>
                  <a:lnTo>
                    <a:pt x="901" y="3045"/>
                  </a:lnTo>
                  <a:lnTo>
                    <a:pt x="755" y="3313"/>
                  </a:lnTo>
                  <a:lnTo>
                    <a:pt x="609" y="3581"/>
                  </a:lnTo>
                  <a:lnTo>
                    <a:pt x="487" y="3849"/>
                  </a:lnTo>
                  <a:lnTo>
                    <a:pt x="390" y="4141"/>
                  </a:lnTo>
                  <a:lnTo>
                    <a:pt x="292" y="4433"/>
                  </a:lnTo>
                  <a:lnTo>
                    <a:pt x="195" y="4725"/>
                  </a:lnTo>
                  <a:lnTo>
                    <a:pt x="122" y="5042"/>
                  </a:lnTo>
                  <a:lnTo>
                    <a:pt x="73" y="5334"/>
                  </a:lnTo>
                  <a:lnTo>
                    <a:pt x="25" y="5651"/>
                  </a:lnTo>
                  <a:lnTo>
                    <a:pt x="0" y="5968"/>
                  </a:lnTo>
                  <a:lnTo>
                    <a:pt x="0" y="6308"/>
                  </a:lnTo>
                  <a:lnTo>
                    <a:pt x="0" y="6308"/>
                  </a:lnTo>
                  <a:lnTo>
                    <a:pt x="0" y="6625"/>
                  </a:lnTo>
                  <a:lnTo>
                    <a:pt x="25" y="6942"/>
                  </a:lnTo>
                  <a:lnTo>
                    <a:pt x="73" y="7258"/>
                  </a:lnTo>
                  <a:lnTo>
                    <a:pt x="122" y="7575"/>
                  </a:lnTo>
                  <a:lnTo>
                    <a:pt x="195" y="7867"/>
                  </a:lnTo>
                  <a:lnTo>
                    <a:pt x="292" y="8184"/>
                  </a:lnTo>
                  <a:lnTo>
                    <a:pt x="390" y="8476"/>
                  </a:lnTo>
                  <a:lnTo>
                    <a:pt x="487" y="8744"/>
                  </a:lnTo>
                  <a:lnTo>
                    <a:pt x="609" y="9036"/>
                  </a:lnTo>
                  <a:lnTo>
                    <a:pt x="755" y="9304"/>
                  </a:lnTo>
                  <a:lnTo>
                    <a:pt x="901" y="9572"/>
                  </a:lnTo>
                  <a:lnTo>
                    <a:pt x="1072" y="9816"/>
                  </a:lnTo>
                  <a:lnTo>
                    <a:pt x="1437" y="10303"/>
                  </a:lnTo>
                  <a:lnTo>
                    <a:pt x="1851" y="10741"/>
                  </a:lnTo>
                  <a:lnTo>
                    <a:pt x="2290" y="11155"/>
                  </a:lnTo>
                  <a:lnTo>
                    <a:pt x="2777" y="11520"/>
                  </a:lnTo>
                  <a:lnTo>
                    <a:pt x="3020" y="11691"/>
                  </a:lnTo>
                  <a:lnTo>
                    <a:pt x="3288" y="11837"/>
                  </a:lnTo>
                  <a:lnTo>
                    <a:pt x="3556" y="11983"/>
                  </a:lnTo>
                  <a:lnTo>
                    <a:pt x="3848" y="12105"/>
                  </a:lnTo>
                  <a:lnTo>
                    <a:pt x="4141" y="12202"/>
                  </a:lnTo>
                  <a:lnTo>
                    <a:pt x="4433" y="12300"/>
                  </a:lnTo>
                  <a:lnTo>
                    <a:pt x="4725" y="12397"/>
                  </a:lnTo>
                  <a:lnTo>
                    <a:pt x="5017" y="12470"/>
                  </a:lnTo>
                  <a:lnTo>
                    <a:pt x="5334" y="12519"/>
                  </a:lnTo>
                  <a:lnTo>
                    <a:pt x="5651" y="12568"/>
                  </a:lnTo>
                  <a:lnTo>
                    <a:pt x="5967" y="12592"/>
                  </a:lnTo>
                  <a:lnTo>
                    <a:pt x="6284" y="12592"/>
                  </a:lnTo>
                  <a:lnTo>
                    <a:pt x="6284" y="12592"/>
                  </a:lnTo>
                  <a:lnTo>
                    <a:pt x="6625" y="12592"/>
                  </a:lnTo>
                  <a:lnTo>
                    <a:pt x="6941" y="12568"/>
                  </a:lnTo>
                  <a:lnTo>
                    <a:pt x="7258" y="12519"/>
                  </a:lnTo>
                  <a:lnTo>
                    <a:pt x="7550" y="12470"/>
                  </a:lnTo>
                  <a:lnTo>
                    <a:pt x="7867" y="12397"/>
                  </a:lnTo>
                  <a:lnTo>
                    <a:pt x="8159" y="12300"/>
                  </a:lnTo>
                  <a:lnTo>
                    <a:pt x="8451" y="12202"/>
                  </a:lnTo>
                  <a:lnTo>
                    <a:pt x="8744" y="12105"/>
                  </a:lnTo>
                  <a:lnTo>
                    <a:pt x="9012" y="11983"/>
                  </a:lnTo>
                  <a:lnTo>
                    <a:pt x="9279" y="11837"/>
                  </a:lnTo>
                  <a:lnTo>
                    <a:pt x="9547" y="11691"/>
                  </a:lnTo>
                  <a:lnTo>
                    <a:pt x="9815" y="11520"/>
                  </a:lnTo>
                  <a:lnTo>
                    <a:pt x="10302" y="11155"/>
                  </a:lnTo>
                  <a:lnTo>
                    <a:pt x="10741" y="10741"/>
                  </a:lnTo>
                  <a:lnTo>
                    <a:pt x="11155" y="10303"/>
                  </a:lnTo>
                  <a:lnTo>
                    <a:pt x="11520" y="9816"/>
                  </a:lnTo>
                  <a:lnTo>
                    <a:pt x="11666" y="9572"/>
                  </a:lnTo>
                  <a:lnTo>
                    <a:pt x="11812" y="9304"/>
                  </a:lnTo>
                  <a:lnTo>
                    <a:pt x="11958" y="9036"/>
                  </a:lnTo>
                  <a:lnTo>
                    <a:pt x="12080" y="8744"/>
                  </a:lnTo>
                  <a:lnTo>
                    <a:pt x="12202" y="8476"/>
                  </a:lnTo>
                  <a:lnTo>
                    <a:pt x="12299" y="8184"/>
                  </a:lnTo>
                  <a:lnTo>
                    <a:pt x="12397" y="7867"/>
                  </a:lnTo>
                  <a:lnTo>
                    <a:pt x="12446" y="7575"/>
                  </a:lnTo>
                  <a:lnTo>
                    <a:pt x="12519" y="7258"/>
                  </a:lnTo>
                  <a:lnTo>
                    <a:pt x="12543" y="6942"/>
                  </a:lnTo>
                  <a:lnTo>
                    <a:pt x="12567" y="6625"/>
                  </a:lnTo>
                  <a:lnTo>
                    <a:pt x="12592" y="6308"/>
                  </a:lnTo>
                  <a:lnTo>
                    <a:pt x="12592" y="6308"/>
                  </a:lnTo>
                  <a:lnTo>
                    <a:pt x="12567" y="5968"/>
                  </a:lnTo>
                  <a:lnTo>
                    <a:pt x="12543" y="5651"/>
                  </a:lnTo>
                  <a:lnTo>
                    <a:pt x="12519" y="5334"/>
                  </a:lnTo>
                  <a:lnTo>
                    <a:pt x="12446" y="5042"/>
                  </a:lnTo>
                  <a:lnTo>
                    <a:pt x="12397" y="4725"/>
                  </a:lnTo>
                  <a:lnTo>
                    <a:pt x="12299" y="4433"/>
                  </a:lnTo>
                  <a:lnTo>
                    <a:pt x="12202" y="4141"/>
                  </a:lnTo>
                  <a:lnTo>
                    <a:pt x="12080" y="3849"/>
                  </a:lnTo>
                  <a:lnTo>
                    <a:pt x="11958" y="3581"/>
                  </a:lnTo>
                  <a:lnTo>
                    <a:pt x="11812" y="3313"/>
                  </a:lnTo>
                  <a:lnTo>
                    <a:pt x="11666" y="3045"/>
                  </a:lnTo>
                  <a:lnTo>
                    <a:pt x="11520" y="2777"/>
                  </a:lnTo>
                  <a:lnTo>
                    <a:pt x="11155" y="2290"/>
                  </a:lnTo>
                  <a:lnTo>
                    <a:pt x="10741" y="1852"/>
                  </a:lnTo>
                  <a:lnTo>
                    <a:pt x="10302" y="1437"/>
                  </a:lnTo>
                  <a:lnTo>
                    <a:pt x="9815" y="1072"/>
                  </a:lnTo>
                  <a:lnTo>
                    <a:pt x="9547" y="926"/>
                  </a:lnTo>
                  <a:lnTo>
                    <a:pt x="9279" y="780"/>
                  </a:lnTo>
                  <a:lnTo>
                    <a:pt x="9012" y="634"/>
                  </a:lnTo>
                  <a:lnTo>
                    <a:pt x="8744" y="512"/>
                  </a:lnTo>
                  <a:lnTo>
                    <a:pt x="8451" y="390"/>
                  </a:lnTo>
                  <a:lnTo>
                    <a:pt x="8159" y="293"/>
                  </a:lnTo>
                  <a:lnTo>
                    <a:pt x="7867" y="220"/>
                  </a:lnTo>
                  <a:lnTo>
                    <a:pt x="7550" y="147"/>
                  </a:lnTo>
                  <a:lnTo>
                    <a:pt x="7258" y="74"/>
                  </a:lnTo>
                  <a:lnTo>
                    <a:pt x="6941" y="49"/>
                  </a:lnTo>
                  <a:lnTo>
                    <a:pt x="6625" y="25"/>
                  </a:lnTo>
                  <a:lnTo>
                    <a:pt x="6284" y="1"/>
                  </a:lnTo>
                  <a:lnTo>
                    <a:pt x="6284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48"/>
            <p:cNvSpPr/>
            <p:nvPr/>
          </p:nvSpPr>
          <p:spPr>
            <a:xfrm>
              <a:off x="3988375" y="3021875"/>
              <a:ext cx="241750" cy="241750"/>
            </a:xfrm>
            <a:custGeom>
              <a:avLst/>
              <a:gdLst/>
              <a:ahLst/>
              <a:cxnLst/>
              <a:rect l="l" t="t" r="r" b="b"/>
              <a:pathLst>
                <a:path w="9670" h="9670" fill="none" extrusionOk="0">
                  <a:moveTo>
                    <a:pt x="4823" y="1"/>
                  </a:moveTo>
                  <a:lnTo>
                    <a:pt x="4823" y="1"/>
                  </a:lnTo>
                  <a:lnTo>
                    <a:pt x="4336" y="25"/>
                  </a:lnTo>
                  <a:lnTo>
                    <a:pt x="3849" y="98"/>
                  </a:lnTo>
                  <a:lnTo>
                    <a:pt x="3386" y="220"/>
                  </a:lnTo>
                  <a:lnTo>
                    <a:pt x="2947" y="391"/>
                  </a:lnTo>
                  <a:lnTo>
                    <a:pt x="2533" y="585"/>
                  </a:lnTo>
                  <a:lnTo>
                    <a:pt x="2144" y="829"/>
                  </a:lnTo>
                  <a:lnTo>
                    <a:pt x="1754" y="1121"/>
                  </a:lnTo>
                  <a:lnTo>
                    <a:pt x="1413" y="1438"/>
                  </a:lnTo>
                  <a:lnTo>
                    <a:pt x="1096" y="1779"/>
                  </a:lnTo>
                  <a:lnTo>
                    <a:pt x="829" y="2144"/>
                  </a:lnTo>
                  <a:lnTo>
                    <a:pt x="585" y="2534"/>
                  </a:lnTo>
                  <a:lnTo>
                    <a:pt x="390" y="2972"/>
                  </a:lnTo>
                  <a:lnTo>
                    <a:pt x="220" y="3411"/>
                  </a:lnTo>
                  <a:lnTo>
                    <a:pt x="98" y="3873"/>
                  </a:lnTo>
                  <a:lnTo>
                    <a:pt x="25" y="4336"/>
                  </a:lnTo>
                  <a:lnTo>
                    <a:pt x="1" y="4847"/>
                  </a:lnTo>
                  <a:lnTo>
                    <a:pt x="1" y="4847"/>
                  </a:lnTo>
                  <a:lnTo>
                    <a:pt x="25" y="5335"/>
                  </a:lnTo>
                  <a:lnTo>
                    <a:pt x="98" y="5822"/>
                  </a:lnTo>
                  <a:lnTo>
                    <a:pt x="220" y="6284"/>
                  </a:lnTo>
                  <a:lnTo>
                    <a:pt x="390" y="6723"/>
                  </a:lnTo>
                  <a:lnTo>
                    <a:pt x="585" y="7137"/>
                  </a:lnTo>
                  <a:lnTo>
                    <a:pt x="829" y="7527"/>
                  </a:lnTo>
                  <a:lnTo>
                    <a:pt x="1096" y="7916"/>
                  </a:lnTo>
                  <a:lnTo>
                    <a:pt x="1413" y="8257"/>
                  </a:lnTo>
                  <a:lnTo>
                    <a:pt x="1754" y="8574"/>
                  </a:lnTo>
                  <a:lnTo>
                    <a:pt x="2144" y="8842"/>
                  </a:lnTo>
                  <a:lnTo>
                    <a:pt x="2533" y="9085"/>
                  </a:lnTo>
                  <a:lnTo>
                    <a:pt x="2947" y="9280"/>
                  </a:lnTo>
                  <a:lnTo>
                    <a:pt x="3386" y="9451"/>
                  </a:lnTo>
                  <a:lnTo>
                    <a:pt x="3849" y="9572"/>
                  </a:lnTo>
                  <a:lnTo>
                    <a:pt x="4336" y="9645"/>
                  </a:lnTo>
                  <a:lnTo>
                    <a:pt x="4823" y="9670"/>
                  </a:lnTo>
                  <a:lnTo>
                    <a:pt x="4823" y="9670"/>
                  </a:lnTo>
                  <a:lnTo>
                    <a:pt x="5334" y="9645"/>
                  </a:lnTo>
                  <a:lnTo>
                    <a:pt x="5797" y="9572"/>
                  </a:lnTo>
                  <a:lnTo>
                    <a:pt x="6260" y="9451"/>
                  </a:lnTo>
                  <a:lnTo>
                    <a:pt x="6698" y="9280"/>
                  </a:lnTo>
                  <a:lnTo>
                    <a:pt x="7136" y="9085"/>
                  </a:lnTo>
                  <a:lnTo>
                    <a:pt x="7526" y="8842"/>
                  </a:lnTo>
                  <a:lnTo>
                    <a:pt x="7892" y="8574"/>
                  </a:lnTo>
                  <a:lnTo>
                    <a:pt x="8232" y="8257"/>
                  </a:lnTo>
                  <a:lnTo>
                    <a:pt x="8549" y="7916"/>
                  </a:lnTo>
                  <a:lnTo>
                    <a:pt x="8841" y="7527"/>
                  </a:lnTo>
                  <a:lnTo>
                    <a:pt x="9085" y="7137"/>
                  </a:lnTo>
                  <a:lnTo>
                    <a:pt x="9280" y="6723"/>
                  </a:lnTo>
                  <a:lnTo>
                    <a:pt x="9450" y="6284"/>
                  </a:lnTo>
                  <a:lnTo>
                    <a:pt x="9572" y="5822"/>
                  </a:lnTo>
                  <a:lnTo>
                    <a:pt x="9645" y="5335"/>
                  </a:lnTo>
                  <a:lnTo>
                    <a:pt x="9669" y="4847"/>
                  </a:lnTo>
                  <a:lnTo>
                    <a:pt x="9669" y="4847"/>
                  </a:lnTo>
                  <a:lnTo>
                    <a:pt x="9645" y="4336"/>
                  </a:lnTo>
                  <a:lnTo>
                    <a:pt x="9572" y="3873"/>
                  </a:lnTo>
                  <a:lnTo>
                    <a:pt x="9450" y="3411"/>
                  </a:lnTo>
                  <a:lnTo>
                    <a:pt x="9280" y="2972"/>
                  </a:lnTo>
                  <a:lnTo>
                    <a:pt x="9085" y="2534"/>
                  </a:lnTo>
                  <a:lnTo>
                    <a:pt x="8841" y="2144"/>
                  </a:lnTo>
                  <a:lnTo>
                    <a:pt x="8549" y="1779"/>
                  </a:lnTo>
                  <a:lnTo>
                    <a:pt x="8232" y="1438"/>
                  </a:lnTo>
                  <a:lnTo>
                    <a:pt x="7892" y="1121"/>
                  </a:lnTo>
                  <a:lnTo>
                    <a:pt x="7526" y="829"/>
                  </a:lnTo>
                  <a:lnTo>
                    <a:pt x="7136" y="585"/>
                  </a:lnTo>
                  <a:lnTo>
                    <a:pt x="6698" y="391"/>
                  </a:lnTo>
                  <a:lnTo>
                    <a:pt x="6260" y="220"/>
                  </a:lnTo>
                  <a:lnTo>
                    <a:pt x="5797" y="98"/>
                  </a:lnTo>
                  <a:lnTo>
                    <a:pt x="5334" y="25"/>
                  </a:lnTo>
                  <a:lnTo>
                    <a:pt x="4823" y="1"/>
                  </a:lnTo>
                  <a:lnTo>
                    <a:pt x="482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48"/>
            <p:cNvSpPr/>
            <p:nvPr/>
          </p:nvSpPr>
          <p:spPr>
            <a:xfrm>
              <a:off x="4024300" y="3058425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0" y="3385"/>
                  </a:moveTo>
                  <a:lnTo>
                    <a:pt x="0" y="3385"/>
                  </a:lnTo>
                  <a:lnTo>
                    <a:pt x="25" y="3020"/>
                  </a:lnTo>
                  <a:lnTo>
                    <a:pt x="74" y="2704"/>
                  </a:lnTo>
                  <a:lnTo>
                    <a:pt x="147" y="2363"/>
                  </a:lnTo>
                  <a:lnTo>
                    <a:pt x="268" y="2070"/>
                  </a:lnTo>
                  <a:lnTo>
                    <a:pt x="414" y="1754"/>
                  </a:lnTo>
                  <a:lnTo>
                    <a:pt x="585" y="1486"/>
                  </a:lnTo>
                  <a:lnTo>
                    <a:pt x="780" y="1218"/>
                  </a:lnTo>
                  <a:lnTo>
                    <a:pt x="999" y="974"/>
                  </a:lnTo>
                  <a:lnTo>
                    <a:pt x="1243" y="755"/>
                  </a:lnTo>
                  <a:lnTo>
                    <a:pt x="1510" y="560"/>
                  </a:lnTo>
                  <a:lnTo>
                    <a:pt x="1778" y="390"/>
                  </a:lnTo>
                  <a:lnTo>
                    <a:pt x="2071" y="244"/>
                  </a:lnTo>
                  <a:lnTo>
                    <a:pt x="2387" y="146"/>
                  </a:lnTo>
                  <a:lnTo>
                    <a:pt x="2704" y="49"/>
                  </a:lnTo>
                  <a:lnTo>
                    <a:pt x="3045" y="0"/>
                  </a:lnTo>
                  <a:lnTo>
                    <a:pt x="3386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48"/>
            <p:cNvSpPr/>
            <p:nvPr/>
          </p:nvSpPr>
          <p:spPr>
            <a:xfrm>
              <a:off x="4205750" y="3248375"/>
              <a:ext cx="154050" cy="153475"/>
            </a:xfrm>
            <a:custGeom>
              <a:avLst/>
              <a:gdLst/>
              <a:ahLst/>
              <a:cxnLst/>
              <a:rect l="l" t="t" r="r" b="b"/>
              <a:pathLst>
                <a:path w="6162" h="6139" fill="none" extrusionOk="0">
                  <a:moveTo>
                    <a:pt x="0" y="1024"/>
                  </a:moveTo>
                  <a:lnTo>
                    <a:pt x="4969" y="5992"/>
                  </a:lnTo>
                  <a:lnTo>
                    <a:pt x="4969" y="5992"/>
                  </a:lnTo>
                  <a:lnTo>
                    <a:pt x="5042" y="6041"/>
                  </a:lnTo>
                  <a:lnTo>
                    <a:pt x="5115" y="6090"/>
                  </a:lnTo>
                  <a:lnTo>
                    <a:pt x="5212" y="6114"/>
                  </a:lnTo>
                  <a:lnTo>
                    <a:pt x="5310" y="6138"/>
                  </a:lnTo>
                  <a:lnTo>
                    <a:pt x="5407" y="6114"/>
                  </a:lnTo>
                  <a:lnTo>
                    <a:pt x="5480" y="6090"/>
                  </a:lnTo>
                  <a:lnTo>
                    <a:pt x="5577" y="6041"/>
                  </a:lnTo>
                  <a:lnTo>
                    <a:pt x="5651" y="5992"/>
                  </a:lnTo>
                  <a:lnTo>
                    <a:pt x="6016" y="5627"/>
                  </a:lnTo>
                  <a:lnTo>
                    <a:pt x="6016" y="5627"/>
                  </a:lnTo>
                  <a:lnTo>
                    <a:pt x="6089" y="5554"/>
                  </a:lnTo>
                  <a:lnTo>
                    <a:pt x="6138" y="5456"/>
                  </a:lnTo>
                  <a:lnTo>
                    <a:pt x="6162" y="5359"/>
                  </a:lnTo>
                  <a:lnTo>
                    <a:pt x="6162" y="5286"/>
                  </a:lnTo>
                  <a:lnTo>
                    <a:pt x="6162" y="5188"/>
                  </a:lnTo>
                  <a:lnTo>
                    <a:pt x="6138" y="5091"/>
                  </a:lnTo>
                  <a:lnTo>
                    <a:pt x="6089" y="5018"/>
                  </a:lnTo>
                  <a:lnTo>
                    <a:pt x="6016" y="4921"/>
                  </a:lnTo>
                  <a:lnTo>
                    <a:pt x="107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8" name="Google Shape;948;p48"/>
          <p:cNvGrpSpPr/>
          <p:nvPr/>
        </p:nvGrpSpPr>
        <p:grpSpPr>
          <a:xfrm>
            <a:off x="330844" y="3226504"/>
            <a:ext cx="397136" cy="305017"/>
            <a:chOff x="568950" y="3686775"/>
            <a:chExt cx="472500" cy="362900"/>
          </a:xfrm>
        </p:grpSpPr>
        <p:sp>
          <p:nvSpPr>
            <p:cNvPr id="949" name="Google Shape;949;p48"/>
            <p:cNvSpPr/>
            <p:nvPr/>
          </p:nvSpPr>
          <p:spPr>
            <a:xfrm>
              <a:off x="568950" y="3686775"/>
              <a:ext cx="472500" cy="362900"/>
            </a:xfrm>
            <a:custGeom>
              <a:avLst/>
              <a:gdLst/>
              <a:ahLst/>
              <a:cxnLst/>
              <a:rect l="l" t="t" r="r" b="b"/>
              <a:pathLst>
                <a:path w="18900" h="14516" fill="none" extrusionOk="0">
                  <a:moveTo>
                    <a:pt x="18900" y="7989"/>
                  </a:moveTo>
                  <a:lnTo>
                    <a:pt x="18900" y="7989"/>
                  </a:lnTo>
                  <a:lnTo>
                    <a:pt x="18705" y="8111"/>
                  </a:lnTo>
                  <a:lnTo>
                    <a:pt x="18510" y="8184"/>
                  </a:lnTo>
                  <a:lnTo>
                    <a:pt x="18291" y="8232"/>
                  </a:lnTo>
                  <a:lnTo>
                    <a:pt x="18072" y="8232"/>
                  </a:lnTo>
                  <a:lnTo>
                    <a:pt x="17852" y="8184"/>
                  </a:lnTo>
                  <a:lnTo>
                    <a:pt x="17658" y="8111"/>
                  </a:lnTo>
                  <a:lnTo>
                    <a:pt x="17487" y="8013"/>
                  </a:lnTo>
                  <a:lnTo>
                    <a:pt x="17341" y="7891"/>
                  </a:lnTo>
                  <a:lnTo>
                    <a:pt x="17341" y="7891"/>
                  </a:lnTo>
                  <a:lnTo>
                    <a:pt x="17243" y="7745"/>
                  </a:lnTo>
                  <a:lnTo>
                    <a:pt x="17170" y="7575"/>
                  </a:lnTo>
                  <a:lnTo>
                    <a:pt x="17170" y="7404"/>
                  </a:lnTo>
                  <a:lnTo>
                    <a:pt x="17195" y="7234"/>
                  </a:lnTo>
                  <a:lnTo>
                    <a:pt x="17243" y="7088"/>
                  </a:lnTo>
                  <a:lnTo>
                    <a:pt x="17341" y="6942"/>
                  </a:lnTo>
                  <a:lnTo>
                    <a:pt x="17487" y="6844"/>
                  </a:lnTo>
                  <a:lnTo>
                    <a:pt x="17658" y="6795"/>
                  </a:lnTo>
                  <a:lnTo>
                    <a:pt x="17658" y="6795"/>
                  </a:lnTo>
                  <a:lnTo>
                    <a:pt x="17755" y="6771"/>
                  </a:lnTo>
                  <a:lnTo>
                    <a:pt x="17828" y="6771"/>
                  </a:lnTo>
                  <a:lnTo>
                    <a:pt x="17901" y="6795"/>
                  </a:lnTo>
                  <a:lnTo>
                    <a:pt x="17974" y="6820"/>
                  </a:lnTo>
                  <a:lnTo>
                    <a:pt x="18023" y="6869"/>
                  </a:lnTo>
                  <a:lnTo>
                    <a:pt x="18047" y="6917"/>
                  </a:lnTo>
                  <a:lnTo>
                    <a:pt x="18096" y="7063"/>
                  </a:lnTo>
                  <a:lnTo>
                    <a:pt x="18072" y="7210"/>
                  </a:lnTo>
                  <a:lnTo>
                    <a:pt x="18023" y="7356"/>
                  </a:lnTo>
                  <a:lnTo>
                    <a:pt x="17950" y="7477"/>
                  </a:lnTo>
                  <a:lnTo>
                    <a:pt x="17828" y="7599"/>
                  </a:lnTo>
                  <a:lnTo>
                    <a:pt x="17828" y="7599"/>
                  </a:lnTo>
                  <a:lnTo>
                    <a:pt x="17633" y="7697"/>
                  </a:lnTo>
                  <a:lnTo>
                    <a:pt x="17438" y="7770"/>
                  </a:lnTo>
                  <a:lnTo>
                    <a:pt x="17219" y="7794"/>
                  </a:lnTo>
                  <a:lnTo>
                    <a:pt x="17000" y="7794"/>
                  </a:lnTo>
                  <a:lnTo>
                    <a:pt x="17000" y="7794"/>
                  </a:lnTo>
                  <a:lnTo>
                    <a:pt x="16878" y="7794"/>
                  </a:lnTo>
                  <a:lnTo>
                    <a:pt x="16781" y="7770"/>
                  </a:lnTo>
                  <a:lnTo>
                    <a:pt x="16708" y="7745"/>
                  </a:lnTo>
                  <a:lnTo>
                    <a:pt x="16635" y="7697"/>
                  </a:lnTo>
                  <a:lnTo>
                    <a:pt x="16586" y="7648"/>
                  </a:lnTo>
                  <a:lnTo>
                    <a:pt x="16562" y="7550"/>
                  </a:lnTo>
                  <a:lnTo>
                    <a:pt x="16537" y="7331"/>
                  </a:lnTo>
                  <a:lnTo>
                    <a:pt x="16537" y="7331"/>
                  </a:lnTo>
                  <a:lnTo>
                    <a:pt x="16513" y="7015"/>
                  </a:lnTo>
                  <a:lnTo>
                    <a:pt x="16488" y="6698"/>
                  </a:lnTo>
                  <a:lnTo>
                    <a:pt x="16440" y="6381"/>
                  </a:lnTo>
                  <a:lnTo>
                    <a:pt x="16367" y="6065"/>
                  </a:lnTo>
                  <a:lnTo>
                    <a:pt x="16269" y="5748"/>
                  </a:lnTo>
                  <a:lnTo>
                    <a:pt x="16172" y="5456"/>
                  </a:lnTo>
                  <a:lnTo>
                    <a:pt x="16050" y="5164"/>
                  </a:lnTo>
                  <a:lnTo>
                    <a:pt x="15904" y="4871"/>
                  </a:lnTo>
                  <a:lnTo>
                    <a:pt x="15758" y="4604"/>
                  </a:lnTo>
                  <a:lnTo>
                    <a:pt x="15587" y="4311"/>
                  </a:lnTo>
                  <a:lnTo>
                    <a:pt x="15393" y="4068"/>
                  </a:lnTo>
                  <a:lnTo>
                    <a:pt x="15198" y="3800"/>
                  </a:lnTo>
                  <a:lnTo>
                    <a:pt x="14978" y="3556"/>
                  </a:lnTo>
                  <a:lnTo>
                    <a:pt x="14759" y="3313"/>
                  </a:lnTo>
                  <a:lnTo>
                    <a:pt x="14516" y="3094"/>
                  </a:lnTo>
                  <a:lnTo>
                    <a:pt x="14272" y="2874"/>
                  </a:lnTo>
                  <a:lnTo>
                    <a:pt x="14004" y="2655"/>
                  </a:lnTo>
                  <a:lnTo>
                    <a:pt x="13712" y="2460"/>
                  </a:lnTo>
                  <a:lnTo>
                    <a:pt x="13420" y="2265"/>
                  </a:lnTo>
                  <a:lnTo>
                    <a:pt x="13128" y="2095"/>
                  </a:lnTo>
                  <a:lnTo>
                    <a:pt x="12811" y="1924"/>
                  </a:lnTo>
                  <a:lnTo>
                    <a:pt x="12494" y="1778"/>
                  </a:lnTo>
                  <a:lnTo>
                    <a:pt x="12178" y="1632"/>
                  </a:lnTo>
                  <a:lnTo>
                    <a:pt x="11837" y="1510"/>
                  </a:lnTo>
                  <a:lnTo>
                    <a:pt x="11496" y="1389"/>
                  </a:lnTo>
                  <a:lnTo>
                    <a:pt x="11130" y="1291"/>
                  </a:lnTo>
                  <a:lnTo>
                    <a:pt x="10765" y="1218"/>
                  </a:lnTo>
                  <a:lnTo>
                    <a:pt x="10400" y="1145"/>
                  </a:lnTo>
                  <a:lnTo>
                    <a:pt x="10034" y="1096"/>
                  </a:lnTo>
                  <a:lnTo>
                    <a:pt x="9645" y="1048"/>
                  </a:lnTo>
                  <a:lnTo>
                    <a:pt x="9255" y="1023"/>
                  </a:lnTo>
                  <a:lnTo>
                    <a:pt x="8865" y="1023"/>
                  </a:lnTo>
                  <a:lnTo>
                    <a:pt x="8865" y="1023"/>
                  </a:lnTo>
                  <a:lnTo>
                    <a:pt x="8330" y="1023"/>
                  </a:lnTo>
                  <a:lnTo>
                    <a:pt x="7794" y="1072"/>
                  </a:lnTo>
                  <a:lnTo>
                    <a:pt x="7258" y="1145"/>
                  </a:lnTo>
                  <a:lnTo>
                    <a:pt x="6747" y="1267"/>
                  </a:lnTo>
                  <a:lnTo>
                    <a:pt x="6747" y="1267"/>
                  </a:lnTo>
                  <a:lnTo>
                    <a:pt x="6600" y="1048"/>
                  </a:lnTo>
                  <a:lnTo>
                    <a:pt x="6454" y="877"/>
                  </a:lnTo>
                  <a:lnTo>
                    <a:pt x="6284" y="707"/>
                  </a:lnTo>
                  <a:lnTo>
                    <a:pt x="6138" y="561"/>
                  </a:lnTo>
                  <a:lnTo>
                    <a:pt x="5967" y="439"/>
                  </a:lnTo>
                  <a:lnTo>
                    <a:pt x="5821" y="341"/>
                  </a:lnTo>
                  <a:lnTo>
                    <a:pt x="5504" y="195"/>
                  </a:lnTo>
                  <a:lnTo>
                    <a:pt x="5237" y="98"/>
                  </a:lnTo>
                  <a:lnTo>
                    <a:pt x="5017" y="49"/>
                  </a:lnTo>
                  <a:lnTo>
                    <a:pt x="4822" y="0"/>
                  </a:lnTo>
                  <a:lnTo>
                    <a:pt x="4822" y="0"/>
                  </a:lnTo>
                  <a:lnTo>
                    <a:pt x="4725" y="195"/>
                  </a:lnTo>
                  <a:lnTo>
                    <a:pt x="4628" y="390"/>
                  </a:lnTo>
                  <a:lnTo>
                    <a:pt x="4530" y="682"/>
                  </a:lnTo>
                  <a:lnTo>
                    <a:pt x="4433" y="999"/>
                  </a:lnTo>
                  <a:lnTo>
                    <a:pt x="4384" y="1389"/>
                  </a:lnTo>
                  <a:lnTo>
                    <a:pt x="4360" y="1778"/>
                  </a:lnTo>
                  <a:lnTo>
                    <a:pt x="4360" y="1998"/>
                  </a:lnTo>
                  <a:lnTo>
                    <a:pt x="4408" y="2217"/>
                  </a:lnTo>
                  <a:lnTo>
                    <a:pt x="4408" y="2217"/>
                  </a:lnTo>
                  <a:lnTo>
                    <a:pt x="4067" y="2436"/>
                  </a:lnTo>
                  <a:lnTo>
                    <a:pt x="3678" y="2728"/>
                  </a:lnTo>
                  <a:lnTo>
                    <a:pt x="3264" y="3142"/>
                  </a:lnTo>
                  <a:lnTo>
                    <a:pt x="2825" y="3605"/>
                  </a:lnTo>
                  <a:lnTo>
                    <a:pt x="2411" y="4116"/>
                  </a:lnTo>
                  <a:lnTo>
                    <a:pt x="2022" y="4652"/>
                  </a:lnTo>
                  <a:lnTo>
                    <a:pt x="1851" y="4945"/>
                  </a:lnTo>
                  <a:lnTo>
                    <a:pt x="1705" y="5237"/>
                  </a:lnTo>
                  <a:lnTo>
                    <a:pt x="1559" y="5529"/>
                  </a:lnTo>
                  <a:lnTo>
                    <a:pt x="1461" y="5797"/>
                  </a:lnTo>
                  <a:lnTo>
                    <a:pt x="560" y="5797"/>
                  </a:lnTo>
                  <a:lnTo>
                    <a:pt x="560" y="5797"/>
                  </a:lnTo>
                  <a:lnTo>
                    <a:pt x="463" y="5821"/>
                  </a:lnTo>
                  <a:lnTo>
                    <a:pt x="341" y="5846"/>
                  </a:lnTo>
                  <a:lnTo>
                    <a:pt x="244" y="5894"/>
                  </a:lnTo>
                  <a:lnTo>
                    <a:pt x="171" y="5967"/>
                  </a:lnTo>
                  <a:lnTo>
                    <a:pt x="98" y="6040"/>
                  </a:lnTo>
                  <a:lnTo>
                    <a:pt x="49" y="6138"/>
                  </a:lnTo>
                  <a:lnTo>
                    <a:pt x="25" y="6260"/>
                  </a:lnTo>
                  <a:lnTo>
                    <a:pt x="0" y="6357"/>
                  </a:lnTo>
                  <a:lnTo>
                    <a:pt x="0" y="8598"/>
                  </a:lnTo>
                  <a:lnTo>
                    <a:pt x="0" y="8598"/>
                  </a:lnTo>
                  <a:lnTo>
                    <a:pt x="25" y="8720"/>
                  </a:lnTo>
                  <a:lnTo>
                    <a:pt x="49" y="8817"/>
                  </a:lnTo>
                  <a:lnTo>
                    <a:pt x="98" y="8914"/>
                  </a:lnTo>
                  <a:lnTo>
                    <a:pt x="171" y="8987"/>
                  </a:lnTo>
                  <a:lnTo>
                    <a:pt x="244" y="9060"/>
                  </a:lnTo>
                  <a:lnTo>
                    <a:pt x="341" y="9109"/>
                  </a:lnTo>
                  <a:lnTo>
                    <a:pt x="463" y="9158"/>
                  </a:lnTo>
                  <a:lnTo>
                    <a:pt x="560" y="9158"/>
                  </a:lnTo>
                  <a:lnTo>
                    <a:pt x="1510" y="9158"/>
                  </a:lnTo>
                  <a:lnTo>
                    <a:pt x="1510" y="9158"/>
                  </a:lnTo>
                  <a:lnTo>
                    <a:pt x="1583" y="9353"/>
                  </a:lnTo>
                  <a:lnTo>
                    <a:pt x="1681" y="9572"/>
                  </a:lnTo>
                  <a:lnTo>
                    <a:pt x="1924" y="9986"/>
                  </a:lnTo>
                  <a:lnTo>
                    <a:pt x="2216" y="10376"/>
                  </a:lnTo>
                  <a:lnTo>
                    <a:pt x="2582" y="10765"/>
                  </a:lnTo>
                  <a:lnTo>
                    <a:pt x="2972" y="11131"/>
                  </a:lnTo>
                  <a:lnTo>
                    <a:pt x="3410" y="11472"/>
                  </a:lnTo>
                  <a:lnTo>
                    <a:pt x="3897" y="11788"/>
                  </a:lnTo>
                  <a:lnTo>
                    <a:pt x="4408" y="12032"/>
                  </a:lnTo>
                  <a:lnTo>
                    <a:pt x="4408" y="14516"/>
                  </a:lnTo>
                  <a:lnTo>
                    <a:pt x="5090" y="14516"/>
                  </a:lnTo>
                  <a:lnTo>
                    <a:pt x="6308" y="12860"/>
                  </a:lnTo>
                  <a:lnTo>
                    <a:pt x="6308" y="12860"/>
                  </a:lnTo>
                  <a:lnTo>
                    <a:pt x="6917" y="13030"/>
                  </a:lnTo>
                  <a:lnTo>
                    <a:pt x="7550" y="13128"/>
                  </a:lnTo>
                  <a:lnTo>
                    <a:pt x="8208" y="13201"/>
                  </a:lnTo>
                  <a:lnTo>
                    <a:pt x="8865" y="13225"/>
                  </a:lnTo>
                  <a:lnTo>
                    <a:pt x="8865" y="13225"/>
                  </a:lnTo>
                  <a:lnTo>
                    <a:pt x="9523" y="13201"/>
                  </a:lnTo>
                  <a:lnTo>
                    <a:pt x="10181" y="13128"/>
                  </a:lnTo>
                  <a:lnTo>
                    <a:pt x="10814" y="13030"/>
                  </a:lnTo>
                  <a:lnTo>
                    <a:pt x="11423" y="12860"/>
                  </a:lnTo>
                  <a:lnTo>
                    <a:pt x="12592" y="14516"/>
                  </a:lnTo>
                  <a:lnTo>
                    <a:pt x="13347" y="14516"/>
                  </a:lnTo>
                  <a:lnTo>
                    <a:pt x="13347" y="12032"/>
                  </a:lnTo>
                  <a:lnTo>
                    <a:pt x="13347" y="12032"/>
                  </a:lnTo>
                  <a:lnTo>
                    <a:pt x="13688" y="11886"/>
                  </a:lnTo>
                  <a:lnTo>
                    <a:pt x="14004" y="11715"/>
                  </a:lnTo>
                  <a:lnTo>
                    <a:pt x="14297" y="11545"/>
                  </a:lnTo>
                  <a:lnTo>
                    <a:pt x="14589" y="11350"/>
                  </a:lnTo>
                  <a:lnTo>
                    <a:pt x="14857" y="11131"/>
                  </a:lnTo>
                  <a:lnTo>
                    <a:pt x="15100" y="10911"/>
                  </a:lnTo>
                  <a:lnTo>
                    <a:pt x="15344" y="10668"/>
                  </a:lnTo>
                  <a:lnTo>
                    <a:pt x="15563" y="10400"/>
                  </a:lnTo>
                  <a:lnTo>
                    <a:pt x="15733" y="10132"/>
                  </a:lnTo>
                  <a:lnTo>
                    <a:pt x="15904" y="9864"/>
                  </a:lnTo>
                  <a:lnTo>
                    <a:pt x="16074" y="9572"/>
                  </a:lnTo>
                  <a:lnTo>
                    <a:pt x="16196" y="9255"/>
                  </a:lnTo>
                  <a:lnTo>
                    <a:pt x="16318" y="8939"/>
                  </a:lnTo>
                  <a:lnTo>
                    <a:pt x="16391" y="8598"/>
                  </a:lnTo>
                  <a:lnTo>
                    <a:pt x="16464" y="8257"/>
                  </a:lnTo>
                  <a:lnTo>
                    <a:pt x="16513" y="7916"/>
                  </a:lnTo>
                  <a:lnTo>
                    <a:pt x="16513" y="7916"/>
                  </a:lnTo>
                  <a:lnTo>
                    <a:pt x="16513" y="75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48"/>
            <p:cNvSpPr/>
            <p:nvPr/>
          </p:nvSpPr>
          <p:spPr>
            <a:xfrm>
              <a:off x="645650" y="3820725"/>
              <a:ext cx="34125" cy="34125"/>
            </a:xfrm>
            <a:custGeom>
              <a:avLst/>
              <a:gdLst/>
              <a:ahLst/>
              <a:cxnLst/>
              <a:rect l="l" t="t" r="r" b="b"/>
              <a:pathLst>
                <a:path w="1365" h="1365" fill="none" extrusionOk="0">
                  <a:moveTo>
                    <a:pt x="683" y="1364"/>
                  </a:moveTo>
                  <a:lnTo>
                    <a:pt x="683" y="1364"/>
                  </a:lnTo>
                  <a:lnTo>
                    <a:pt x="537" y="1340"/>
                  </a:lnTo>
                  <a:lnTo>
                    <a:pt x="415" y="1316"/>
                  </a:lnTo>
                  <a:lnTo>
                    <a:pt x="293" y="1243"/>
                  </a:lnTo>
                  <a:lnTo>
                    <a:pt x="196" y="1170"/>
                  </a:lnTo>
                  <a:lnTo>
                    <a:pt x="123" y="1072"/>
                  </a:lnTo>
                  <a:lnTo>
                    <a:pt x="50" y="950"/>
                  </a:lnTo>
                  <a:lnTo>
                    <a:pt x="25" y="829"/>
                  </a:lnTo>
                  <a:lnTo>
                    <a:pt x="1" y="682"/>
                  </a:lnTo>
                  <a:lnTo>
                    <a:pt x="1" y="682"/>
                  </a:lnTo>
                  <a:lnTo>
                    <a:pt x="25" y="536"/>
                  </a:lnTo>
                  <a:lnTo>
                    <a:pt x="50" y="415"/>
                  </a:lnTo>
                  <a:lnTo>
                    <a:pt x="123" y="317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415" y="74"/>
                  </a:lnTo>
                  <a:lnTo>
                    <a:pt x="537" y="25"/>
                  </a:lnTo>
                  <a:lnTo>
                    <a:pt x="683" y="1"/>
                  </a:lnTo>
                  <a:lnTo>
                    <a:pt x="683" y="1"/>
                  </a:lnTo>
                  <a:lnTo>
                    <a:pt x="805" y="25"/>
                  </a:lnTo>
                  <a:lnTo>
                    <a:pt x="951" y="74"/>
                  </a:lnTo>
                  <a:lnTo>
                    <a:pt x="1048" y="122"/>
                  </a:lnTo>
                  <a:lnTo>
                    <a:pt x="1170" y="195"/>
                  </a:lnTo>
                  <a:lnTo>
                    <a:pt x="1243" y="317"/>
                  </a:lnTo>
                  <a:lnTo>
                    <a:pt x="1292" y="415"/>
                  </a:lnTo>
                  <a:lnTo>
                    <a:pt x="1340" y="536"/>
                  </a:lnTo>
                  <a:lnTo>
                    <a:pt x="1365" y="682"/>
                  </a:lnTo>
                  <a:lnTo>
                    <a:pt x="1365" y="682"/>
                  </a:lnTo>
                  <a:lnTo>
                    <a:pt x="1340" y="829"/>
                  </a:lnTo>
                  <a:lnTo>
                    <a:pt x="1292" y="950"/>
                  </a:lnTo>
                  <a:lnTo>
                    <a:pt x="1243" y="1072"/>
                  </a:lnTo>
                  <a:lnTo>
                    <a:pt x="1170" y="1170"/>
                  </a:lnTo>
                  <a:lnTo>
                    <a:pt x="1048" y="1243"/>
                  </a:lnTo>
                  <a:lnTo>
                    <a:pt x="951" y="1316"/>
                  </a:lnTo>
                  <a:lnTo>
                    <a:pt x="805" y="1340"/>
                  </a:lnTo>
                  <a:lnTo>
                    <a:pt x="683" y="1364"/>
                  </a:lnTo>
                  <a:lnTo>
                    <a:pt x="683" y="136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48"/>
            <p:cNvSpPr/>
            <p:nvPr/>
          </p:nvSpPr>
          <p:spPr>
            <a:xfrm>
              <a:off x="747950" y="3753750"/>
              <a:ext cx="85275" cy="12200"/>
            </a:xfrm>
            <a:custGeom>
              <a:avLst/>
              <a:gdLst/>
              <a:ahLst/>
              <a:cxnLst/>
              <a:rect l="l" t="t" r="r" b="b"/>
              <a:pathLst>
                <a:path w="3411" h="488" fill="none" extrusionOk="0">
                  <a:moveTo>
                    <a:pt x="3410" y="488"/>
                  </a:moveTo>
                  <a:lnTo>
                    <a:pt x="3410" y="488"/>
                  </a:lnTo>
                  <a:lnTo>
                    <a:pt x="3215" y="366"/>
                  </a:lnTo>
                  <a:lnTo>
                    <a:pt x="3021" y="268"/>
                  </a:lnTo>
                  <a:lnTo>
                    <a:pt x="2826" y="195"/>
                  </a:lnTo>
                  <a:lnTo>
                    <a:pt x="2607" y="122"/>
                  </a:lnTo>
                  <a:lnTo>
                    <a:pt x="2387" y="74"/>
                  </a:lnTo>
                  <a:lnTo>
                    <a:pt x="2168" y="25"/>
                  </a:lnTo>
                  <a:lnTo>
                    <a:pt x="1925" y="0"/>
                  </a:lnTo>
                  <a:lnTo>
                    <a:pt x="1705" y="0"/>
                  </a:lnTo>
                  <a:lnTo>
                    <a:pt x="1462" y="0"/>
                  </a:lnTo>
                  <a:lnTo>
                    <a:pt x="1243" y="25"/>
                  </a:lnTo>
                  <a:lnTo>
                    <a:pt x="1023" y="74"/>
                  </a:lnTo>
                  <a:lnTo>
                    <a:pt x="804" y="122"/>
                  </a:lnTo>
                  <a:lnTo>
                    <a:pt x="585" y="195"/>
                  </a:lnTo>
                  <a:lnTo>
                    <a:pt x="366" y="268"/>
                  </a:lnTo>
                  <a:lnTo>
                    <a:pt x="171" y="366"/>
                  </a:lnTo>
                  <a:lnTo>
                    <a:pt x="1" y="48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2" name="Google Shape;952;p48"/>
          <p:cNvSpPr/>
          <p:nvPr/>
        </p:nvSpPr>
        <p:spPr>
          <a:xfrm>
            <a:off x="4907686" y="2619652"/>
            <a:ext cx="270221" cy="388962"/>
          </a:xfrm>
          <a:custGeom>
            <a:avLst/>
            <a:gdLst/>
            <a:ahLst/>
            <a:cxnLst/>
            <a:rect l="l" t="t" r="r" b="b"/>
            <a:pathLst>
              <a:path w="12860" h="18511" fill="none" extrusionOk="0">
                <a:moveTo>
                  <a:pt x="12373" y="7526"/>
                </a:moveTo>
                <a:lnTo>
                  <a:pt x="11618" y="7526"/>
                </a:lnTo>
                <a:lnTo>
                  <a:pt x="11618" y="5188"/>
                </a:lnTo>
                <a:lnTo>
                  <a:pt x="11618" y="5188"/>
                </a:lnTo>
                <a:lnTo>
                  <a:pt x="11593" y="4677"/>
                </a:lnTo>
                <a:lnTo>
                  <a:pt x="11520" y="4141"/>
                </a:lnTo>
                <a:lnTo>
                  <a:pt x="11398" y="3654"/>
                </a:lnTo>
                <a:lnTo>
                  <a:pt x="11204" y="3167"/>
                </a:lnTo>
                <a:lnTo>
                  <a:pt x="10984" y="2728"/>
                </a:lnTo>
                <a:lnTo>
                  <a:pt x="10741" y="2290"/>
                </a:lnTo>
                <a:lnTo>
                  <a:pt x="10424" y="1900"/>
                </a:lnTo>
                <a:lnTo>
                  <a:pt x="10108" y="1535"/>
                </a:lnTo>
                <a:lnTo>
                  <a:pt x="9718" y="1194"/>
                </a:lnTo>
                <a:lnTo>
                  <a:pt x="9328" y="902"/>
                </a:lnTo>
                <a:lnTo>
                  <a:pt x="8914" y="634"/>
                </a:lnTo>
                <a:lnTo>
                  <a:pt x="8452" y="415"/>
                </a:lnTo>
                <a:lnTo>
                  <a:pt x="7964" y="244"/>
                </a:lnTo>
                <a:lnTo>
                  <a:pt x="7477" y="122"/>
                </a:lnTo>
                <a:lnTo>
                  <a:pt x="6966" y="25"/>
                </a:lnTo>
                <a:lnTo>
                  <a:pt x="6430" y="0"/>
                </a:lnTo>
                <a:lnTo>
                  <a:pt x="6430" y="0"/>
                </a:lnTo>
                <a:lnTo>
                  <a:pt x="5894" y="25"/>
                </a:lnTo>
                <a:lnTo>
                  <a:pt x="5383" y="122"/>
                </a:lnTo>
                <a:lnTo>
                  <a:pt x="4896" y="244"/>
                </a:lnTo>
                <a:lnTo>
                  <a:pt x="4409" y="415"/>
                </a:lnTo>
                <a:lnTo>
                  <a:pt x="3970" y="634"/>
                </a:lnTo>
                <a:lnTo>
                  <a:pt x="3532" y="902"/>
                </a:lnTo>
                <a:lnTo>
                  <a:pt x="3142" y="1194"/>
                </a:lnTo>
                <a:lnTo>
                  <a:pt x="2752" y="1535"/>
                </a:lnTo>
                <a:lnTo>
                  <a:pt x="2436" y="1900"/>
                </a:lnTo>
                <a:lnTo>
                  <a:pt x="2119" y="2290"/>
                </a:lnTo>
                <a:lnTo>
                  <a:pt x="1876" y="2728"/>
                </a:lnTo>
                <a:lnTo>
                  <a:pt x="1656" y="3167"/>
                </a:lnTo>
                <a:lnTo>
                  <a:pt x="1462" y="3654"/>
                </a:lnTo>
                <a:lnTo>
                  <a:pt x="1340" y="4141"/>
                </a:lnTo>
                <a:lnTo>
                  <a:pt x="1267" y="4677"/>
                </a:lnTo>
                <a:lnTo>
                  <a:pt x="1242" y="5188"/>
                </a:lnTo>
                <a:lnTo>
                  <a:pt x="1242" y="7526"/>
                </a:lnTo>
                <a:lnTo>
                  <a:pt x="487" y="7526"/>
                </a:lnTo>
                <a:lnTo>
                  <a:pt x="487" y="7526"/>
                </a:lnTo>
                <a:lnTo>
                  <a:pt x="390" y="7526"/>
                </a:lnTo>
                <a:lnTo>
                  <a:pt x="293" y="7551"/>
                </a:lnTo>
                <a:lnTo>
                  <a:pt x="220" y="7599"/>
                </a:lnTo>
                <a:lnTo>
                  <a:pt x="146" y="7648"/>
                </a:lnTo>
                <a:lnTo>
                  <a:pt x="73" y="7721"/>
                </a:lnTo>
                <a:lnTo>
                  <a:pt x="49" y="7818"/>
                </a:lnTo>
                <a:lnTo>
                  <a:pt x="0" y="7891"/>
                </a:lnTo>
                <a:lnTo>
                  <a:pt x="0" y="8013"/>
                </a:lnTo>
                <a:lnTo>
                  <a:pt x="0" y="18023"/>
                </a:lnTo>
                <a:lnTo>
                  <a:pt x="0" y="18023"/>
                </a:lnTo>
                <a:lnTo>
                  <a:pt x="0" y="18121"/>
                </a:lnTo>
                <a:lnTo>
                  <a:pt x="49" y="18218"/>
                </a:lnTo>
                <a:lnTo>
                  <a:pt x="73" y="18291"/>
                </a:lnTo>
                <a:lnTo>
                  <a:pt x="146" y="18364"/>
                </a:lnTo>
                <a:lnTo>
                  <a:pt x="220" y="18413"/>
                </a:lnTo>
                <a:lnTo>
                  <a:pt x="293" y="18462"/>
                </a:lnTo>
                <a:lnTo>
                  <a:pt x="390" y="18486"/>
                </a:lnTo>
                <a:lnTo>
                  <a:pt x="487" y="18510"/>
                </a:lnTo>
                <a:lnTo>
                  <a:pt x="12373" y="18510"/>
                </a:lnTo>
                <a:lnTo>
                  <a:pt x="12373" y="18510"/>
                </a:lnTo>
                <a:lnTo>
                  <a:pt x="12470" y="18486"/>
                </a:lnTo>
                <a:lnTo>
                  <a:pt x="12568" y="18462"/>
                </a:lnTo>
                <a:lnTo>
                  <a:pt x="12641" y="18413"/>
                </a:lnTo>
                <a:lnTo>
                  <a:pt x="12714" y="18364"/>
                </a:lnTo>
                <a:lnTo>
                  <a:pt x="12787" y="18291"/>
                </a:lnTo>
                <a:lnTo>
                  <a:pt x="12811" y="18218"/>
                </a:lnTo>
                <a:lnTo>
                  <a:pt x="12860" y="18121"/>
                </a:lnTo>
                <a:lnTo>
                  <a:pt x="12860" y="18023"/>
                </a:lnTo>
                <a:lnTo>
                  <a:pt x="12860" y="8013"/>
                </a:lnTo>
                <a:lnTo>
                  <a:pt x="12860" y="8013"/>
                </a:lnTo>
                <a:lnTo>
                  <a:pt x="12860" y="7891"/>
                </a:lnTo>
                <a:lnTo>
                  <a:pt x="12811" y="7818"/>
                </a:lnTo>
                <a:lnTo>
                  <a:pt x="12787" y="7721"/>
                </a:lnTo>
                <a:lnTo>
                  <a:pt x="12714" y="7648"/>
                </a:lnTo>
                <a:lnTo>
                  <a:pt x="12641" y="7599"/>
                </a:lnTo>
                <a:lnTo>
                  <a:pt x="12568" y="7551"/>
                </a:lnTo>
                <a:lnTo>
                  <a:pt x="12470" y="7526"/>
                </a:lnTo>
                <a:lnTo>
                  <a:pt x="12373" y="7526"/>
                </a:lnTo>
                <a:lnTo>
                  <a:pt x="12373" y="7526"/>
                </a:lnTo>
                <a:close/>
                <a:moveTo>
                  <a:pt x="2801" y="5188"/>
                </a:moveTo>
                <a:lnTo>
                  <a:pt x="2801" y="5188"/>
                </a:lnTo>
                <a:lnTo>
                  <a:pt x="2826" y="4823"/>
                </a:lnTo>
                <a:lnTo>
                  <a:pt x="2874" y="4457"/>
                </a:lnTo>
                <a:lnTo>
                  <a:pt x="2972" y="4116"/>
                </a:lnTo>
                <a:lnTo>
                  <a:pt x="3093" y="3775"/>
                </a:lnTo>
                <a:lnTo>
                  <a:pt x="3240" y="3459"/>
                </a:lnTo>
                <a:lnTo>
                  <a:pt x="3410" y="3167"/>
                </a:lnTo>
                <a:lnTo>
                  <a:pt x="3629" y="2874"/>
                </a:lnTo>
                <a:lnTo>
                  <a:pt x="3873" y="2631"/>
                </a:lnTo>
                <a:lnTo>
                  <a:pt x="4116" y="2387"/>
                </a:lnTo>
                <a:lnTo>
                  <a:pt x="4409" y="2192"/>
                </a:lnTo>
                <a:lnTo>
                  <a:pt x="4701" y="1998"/>
                </a:lnTo>
                <a:lnTo>
                  <a:pt x="5017" y="1851"/>
                </a:lnTo>
                <a:lnTo>
                  <a:pt x="5358" y="1730"/>
                </a:lnTo>
                <a:lnTo>
                  <a:pt x="5699" y="1632"/>
                </a:lnTo>
                <a:lnTo>
                  <a:pt x="6065" y="1584"/>
                </a:lnTo>
                <a:lnTo>
                  <a:pt x="6430" y="1559"/>
                </a:lnTo>
                <a:lnTo>
                  <a:pt x="6430" y="1559"/>
                </a:lnTo>
                <a:lnTo>
                  <a:pt x="6795" y="1584"/>
                </a:lnTo>
                <a:lnTo>
                  <a:pt x="7161" y="1632"/>
                </a:lnTo>
                <a:lnTo>
                  <a:pt x="7502" y="1730"/>
                </a:lnTo>
                <a:lnTo>
                  <a:pt x="7843" y="1851"/>
                </a:lnTo>
                <a:lnTo>
                  <a:pt x="8159" y="1998"/>
                </a:lnTo>
                <a:lnTo>
                  <a:pt x="8452" y="2192"/>
                </a:lnTo>
                <a:lnTo>
                  <a:pt x="8744" y="2387"/>
                </a:lnTo>
                <a:lnTo>
                  <a:pt x="8987" y="2631"/>
                </a:lnTo>
                <a:lnTo>
                  <a:pt x="9231" y="2874"/>
                </a:lnTo>
                <a:lnTo>
                  <a:pt x="9450" y="3167"/>
                </a:lnTo>
                <a:lnTo>
                  <a:pt x="9621" y="3459"/>
                </a:lnTo>
                <a:lnTo>
                  <a:pt x="9767" y="3775"/>
                </a:lnTo>
                <a:lnTo>
                  <a:pt x="9888" y="4116"/>
                </a:lnTo>
                <a:lnTo>
                  <a:pt x="9986" y="4457"/>
                </a:lnTo>
                <a:lnTo>
                  <a:pt x="10035" y="4823"/>
                </a:lnTo>
                <a:lnTo>
                  <a:pt x="10059" y="5188"/>
                </a:lnTo>
                <a:lnTo>
                  <a:pt x="10059" y="7526"/>
                </a:lnTo>
                <a:lnTo>
                  <a:pt x="2801" y="7526"/>
                </a:lnTo>
                <a:lnTo>
                  <a:pt x="2801" y="5188"/>
                </a:lnTo>
                <a:close/>
                <a:moveTo>
                  <a:pt x="7063" y="13225"/>
                </a:moveTo>
                <a:lnTo>
                  <a:pt x="7209" y="15052"/>
                </a:lnTo>
                <a:lnTo>
                  <a:pt x="5651" y="15052"/>
                </a:lnTo>
                <a:lnTo>
                  <a:pt x="5797" y="13225"/>
                </a:lnTo>
                <a:lnTo>
                  <a:pt x="5797" y="13225"/>
                </a:lnTo>
                <a:lnTo>
                  <a:pt x="5675" y="13152"/>
                </a:lnTo>
                <a:lnTo>
                  <a:pt x="5553" y="13030"/>
                </a:lnTo>
                <a:lnTo>
                  <a:pt x="5456" y="12933"/>
                </a:lnTo>
                <a:lnTo>
                  <a:pt x="5358" y="12787"/>
                </a:lnTo>
                <a:lnTo>
                  <a:pt x="5285" y="12665"/>
                </a:lnTo>
                <a:lnTo>
                  <a:pt x="5237" y="12495"/>
                </a:lnTo>
                <a:lnTo>
                  <a:pt x="5212" y="12348"/>
                </a:lnTo>
                <a:lnTo>
                  <a:pt x="5212" y="12178"/>
                </a:lnTo>
                <a:lnTo>
                  <a:pt x="5212" y="12178"/>
                </a:lnTo>
                <a:lnTo>
                  <a:pt x="5237" y="11934"/>
                </a:lnTo>
                <a:lnTo>
                  <a:pt x="5310" y="11715"/>
                </a:lnTo>
                <a:lnTo>
                  <a:pt x="5407" y="11496"/>
                </a:lnTo>
                <a:lnTo>
                  <a:pt x="5553" y="11326"/>
                </a:lnTo>
                <a:lnTo>
                  <a:pt x="5748" y="11179"/>
                </a:lnTo>
                <a:lnTo>
                  <a:pt x="5943" y="11058"/>
                </a:lnTo>
                <a:lnTo>
                  <a:pt x="6187" y="10985"/>
                </a:lnTo>
                <a:lnTo>
                  <a:pt x="6430" y="10960"/>
                </a:lnTo>
                <a:lnTo>
                  <a:pt x="6430" y="10960"/>
                </a:lnTo>
                <a:lnTo>
                  <a:pt x="6674" y="10985"/>
                </a:lnTo>
                <a:lnTo>
                  <a:pt x="6917" y="11058"/>
                </a:lnTo>
                <a:lnTo>
                  <a:pt x="7112" y="11179"/>
                </a:lnTo>
                <a:lnTo>
                  <a:pt x="7307" y="11326"/>
                </a:lnTo>
                <a:lnTo>
                  <a:pt x="7453" y="11496"/>
                </a:lnTo>
                <a:lnTo>
                  <a:pt x="7550" y="11715"/>
                </a:lnTo>
                <a:lnTo>
                  <a:pt x="7623" y="11934"/>
                </a:lnTo>
                <a:lnTo>
                  <a:pt x="7648" y="12178"/>
                </a:lnTo>
                <a:lnTo>
                  <a:pt x="7648" y="12178"/>
                </a:lnTo>
                <a:lnTo>
                  <a:pt x="7648" y="12348"/>
                </a:lnTo>
                <a:lnTo>
                  <a:pt x="7623" y="12495"/>
                </a:lnTo>
                <a:lnTo>
                  <a:pt x="7575" y="12665"/>
                </a:lnTo>
                <a:lnTo>
                  <a:pt x="7502" y="12787"/>
                </a:lnTo>
                <a:lnTo>
                  <a:pt x="7404" y="12933"/>
                </a:lnTo>
                <a:lnTo>
                  <a:pt x="7307" y="13030"/>
                </a:lnTo>
                <a:lnTo>
                  <a:pt x="7185" y="13152"/>
                </a:lnTo>
                <a:lnTo>
                  <a:pt x="7063" y="13225"/>
                </a:lnTo>
                <a:lnTo>
                  <a:pt x="7063" y="13225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3" name="Google Shape;953;p48"/>
          <p:cNvGrpSpPr/>
          <p:nvPr/>
        </p:nvGrpSpPr>
        <p:grpSpPr>
          <a:xfrm>
            <a:off x="898896" y="3252097"/>
            <a:ext cx="377700" cy="253852"/>
            <a:chOff x="1244800" y="3717225"/>
            <a:chExt cx="449375" cy="302025"/>
          </a:xfrm>
        </p:grpSpPr>
        <p:sp>
          <p:nvSpPr>
            <p:cNvPr id="954" name="Google Shape;954;p48"/>
            <p:cNvSpPr/>
            <p:nvPr/>
          </p:nvSpPr>
          <p:spPr>
            <a:xfrm>
              <a:off x="1244800" y="3717225"/>
              <a:ext cx="449375" cy="302025"/>
            </a:xfrm>
            <a:custGeom>
              <a:avLst/>
              <a:gdLst/>
              <a:ahLst/>
              <a:cxnLst/>
              <a:rect l="l" t="t" r="r" b="b"/>
              <a:pathLst>
                <a:path w="17975" h="12081" fill="none" extrusionOk="0">
                  <a:moveTo>
                    <a:pt x="17000" y="0"/>
                  </a:moveTo>
                  <a:lnTo>
                    <a:pt x="974" y="0"/>
                  </a:lnTo>
                  <a:lnTo>
                    <a:pt x="974" y="0"/>
                  </a:lnTo>
                  <a:lnTo>
                    <a:pt x="780" y="25"/>
                  </a:lnTo>
                  <a:lnTo>
                    <a:pt x="585" y="73"/>
                  </a:lnTo>
                  <a:lnTo>
                    <a:pt x="414" y="171"/>
                  </a:lnTo>
                  <a:lnTo>
                    <a:pt x="292" y="292"/>
                  </a:lnTo>
                  <a:lnTo>
                    <a:pt x="171" y="439"/>
                  </a:lnTo>
                  <a:lnTo>
                    <a:pt x="73" y="609"/>
                  </a:lnTo>
                  <a:lnTo>
                    <a:pt x="25" y="780"/>
                  </a:lnTo>
                  <a:lnTo>
                    <a:pt x="0" y="974"/>
                  </a:lnTo>
                  <a:lnTo>
                    <a:pt x="0" y="11106"/>
                  </a:lnTo>
                  <a:lnTo>
                    <a:pt x="0" y="11106"/>
                  </a:lnTo>
                  <a:lnTo>
                    <a:pt x="25" y="11301"/>
                  </a:lnTo>
                  <a:lnTo>
                    <a:pt x="73" y="11471"/>
                  </a:lnTo>
                  <a:lnTo>
                    <a:pt x="171" y="11642"/>
                  </a:lnTo>
                  <a:lnTo>
                    <a:pt x="292" y="11788"/>
                  </a:lnTo>
                  <a:lnTo>
                    <a:pt x="414" y="11910"/>
                  </a:lnTo>
                  <a:lnTo>
                    <a:pt x="585" y="12007"/>
                  </a:lnTo>
                  <a:lnTo>
                    <a:pt x="780" y="12056"/>
                  </a:lnTo>
                  <a:lnTo>
                    <a:pt x="974" y="12080"/>
                  </a:lnTo>
                  <a:lnTo>
                    <a:pt x="17000" y="12080"/>
                  </a:lnTo>
                  <a:lnTo>
                    <a:pt x="17000" y="12080"/>
                  </a:lnTo>
                  <a:lnTo>
                    <a:pt x="17195" y="12056"/>
                  </a:lnTo>
                  <a:lnTo>
                    <a:pt x="17390" y="12007"/>
                  </a:lnTo>
                  <a:lnTo>
                    <a:pt x="17560" y="11910"/>
                  </a:lnTo>
                  <a:lnTo>
                    <a:pt x="17682" y="11788"/>
                  </a:lnTo>
                  <a:lnTo>
                    <a:pt x="17804" y="11642"/>
                  </a:lnTo>
                  <a:lnTo>
                    <a:pt x="17901" y="11471"/>
                  </a:lnTo>
                  <a:lnTo>
                    <a:pt x="17950" y="11301"/>
                  </a:lnTo>
                  <a:lnTo>
                    <a:pt x="17974" y="11106"/>
                  </a:lnTo>
                  <a:lnTo>
                    <a:pt x="17974" y="974"/>
                  </a:lnTo>
                  <a:lnTo>
                    <a:pt x="17974" y="974"/>
                  </a:lnTo>
                  <a:lnTo>
                    <a:pt x="17950" y="780"/>
                  </a:lnTo>
                  <a:lnTo>
                    <a:pt x="17901" y="609"/>
                  </a:lnTo>
                  <a:lnTo>
                    <a:pt x="17804" y="439"/>
                  </a:lnTo>
                  <a:lnTo>
                    <a:pt x="17682" y="292"/>
                  </a:lnTo>
                  <a:lnTo>
                    <a:pt x="17560" y="171"/>
                  </a:lnTo>
                  <a:lnTo>
                    <a:pt x="17390" y="73"/>
                  </a:lnTo>
                  <a:lnTo>
                    <a:pt x="17195" y="25"/>
                  </a:lnTo>
                  <a:lnTo>
                    <a:pt x="17000" y="0"/>
                  </a:lnTo>
                  <a:lnTo>
                    <a:pt x="1700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48"/>
            <p:cNvSpPr/>
            <p:nvPr/>
          </p:nvSpPr>
          <p:spPr>
            <a:xfrm>
              <a:off x="1244800" y="3795150"/>
              <a:ext cx="449375" cy="25"/>
            </a:xfrm>
            <a:custGeom>
              <a:avLst/>
              <a:gdLst/>
              <a:ahLst/>
              <a:cxnLst/>
              <a:rect l="l" t="t" r="r" b="b"/>
              <a:pathLst>
                <a:path w="17975" h="1" fill="none" extrusionOk="0">
                  <a:moveTo>
                    <a:pt x="17974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48"/>
            <p:cNvSpPr/>
            <p:nvPr/>
          </p:nvSpPr>
          <p:spPr>
            <a:xfrm>
              <a:off x="1244800" y="3853000"/>
              <a:ext cx="449375" cy="25"/>
            </a:xfrm>
            <a:custGeom>
              <a:avLst/>
              <a:gdLst/>
              <a:ahLst/>
              <a:cxnLst/>
              <a:rect l="l" t="t" r="r" b="b"/>
              <a:pathLst>
                <a:path w="17975" h="1" fill="none" extrusionOk="0">
                  <a:moveTo>
                    <a:pt x="0" y="0"/>
                  </a:moveTo>
                  <a:lnTo>
                    <a:pt x="17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48"/>
            <p:cNvSpPr/>
            <p:nvPr/>
          </p:nvSpPr>
          <p:spPr>
            <a:xfrm>
              <a:off x="1302625" y="3893800"/>
              <a:ext cx="161375" cy="25"/>
            </a:xfrm>
            <a:custGeom>
              <a:avLst/>
              <a:gdLst/>
              <a:ahLst/>
              <a:cxnLst/>
              <a:rect l="l" t="t" r="r" b="b"/>
              <a:pathLst>
                <a:path w="6455" h="1" fill="none" extrusionOk="0">
                  <a:moveTo>
                    <a:pt x="6455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48"/>
            <p:cNvSpPr/>
            <p:nvPr/>
          </p:nvSpPr>
          <p:spPr>
            <a:xfrm>
              <a:off x="1302625" y="3933975"/>
              <a:ext cx="110250" cy="25"/>
            </a:xfrm>
            <a:custGeom>
              <a:avLst/>
              <a:gdLst/>
              <a:ahLst/>
              <a:cxnLst/>
              <a:rect l="l" t="t" r="r" b="b"/>
              <a:pathLst>
                <a:path w="4410" h="1" fill="none" extrusionOk="0">
                  <a:moveTo>
                    <a:pt x="4409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48"/>
            <p:cNvSpPr/>
            <p:nvPr/>
          </p:nvSpPr>
          <p:spPr>
            <a:xfrm>
              <a:off x="1572975" y="3899875"/>
              <a:ext cx="62125" cy="40225"/>
            </a:xfrm>
            <a:custGeom>
              <a:avLst/>
              <a:gdLst/>
              <a:ahLst/>
              <a:cxnLst/>
              <a:rect l="l" t="t" r="r" b="b"/>
              <a:pathLst>
                <a:path w="2485" h="1609" fill="none" extrusionOk="0">
                  <a:moveTo>
                    <a:pt x="1998" y="1"/>
                  </a:move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0" y="488"/>
                  </a:lnTo>
                  <a:lnTo>
                    <a:pt x="0" y="1121"/>
                  </a:lnTo>
                  <a:lnTo>
                    <a:pt x="0" y="1121"/>
                  </a:lnTo>
                  <a:lnTo>
                    <a:pt x="25" y="1218"/>
                  </a:lnTo>
                  <a:lnTo>
                    <a:pt x="49" y="1316"/>
                  </a:lnTo>
                  <a:lnTo>
                    <a:pt x="98" y="1389"/>
                  </a:lnTo>
                  <a:lnTo>
                    <a:pt x="147" y="1462"/>
                  </a:lnTo>
                  <a:lnTo>
                    <a:pt x="220" y="1511"/>
                  </a:lnTo>
                  <a:lnTo>
                    <a:pt x="293" y="1559"/>
                  </a:lnTo>
                  <a:lnTo>
                    <a:pt x="390" y="1584"/>
                  </a:lnTo>
                  <a:lnTo>
                    <a:pt x="488" y="1608"/>
                  </a:lnTo>
                  <a:lnTo>
                    <a:pt x="1998" y="1608"/>
                  </a:lnTo>
                  <a:lnTo>
                    <a:pt x="1998" y="1608"/>
                  </a:lnTo>
                  <a:lnTo>
                    <a:pt x="2095" y="1584"/>
                  </a:lnTo>
                  <a:lnTo>
                    <a:pt x="2192" y="1559"/>
                  </a:lnTo>
                  <a:lnTo>
                    <a:pt x="2265" y="1511"/>
                  </a:lnTo>
                  <a:lnTo>
                    <a:pt x="2339" y="1462"/>
                  </a:lnTo>
                  <a:lnTo>
                    <a:pt x="2387" y="1389"/>
                  </a:lnTo>
                  <a:lnTo>
                    <a:pt x="2436" y="1316"/>
                  </a:lnTo>
                  <a:lnTo>
                    <a:pt x="2485" y="1218"/>
                  </a:lnTo>
                  <a:lnTo>
                    <a:pt x="2485" y="1121"/>
                  </a:lnTo>
                  <a:lnTo>
                    <a:pt x="2485" y="488"/>
                  </a:lnTo>
                  <a:lnTo>
                    <a:pt x="2485" y="488"/>
                  </a:lnTo>
                  <a:lnTo>
                    <a:pt x="2485" y="390"/>
                  </a:lnTo>
                  <a:lnTo>
                    <a:pt x="2436" y="293"/>
                  </a:lnTo>
                  <a:lnTo>
                    <a:pt x="2387" y="220"/>
                  </a:lnTo>
                  <a:lnTo>
                    <a:pt x="2339" y="147"/>
                  </a:lnTo>
                  <a:lnTo>
                    <a:pt x="2265" y="74"/>
                  </a:lnTo>
                  <a:lnTo>
                    <a:pt x="2192" y="25"/>
                  </a:lnTo>
                  <a:lnTo>
                    <a:pt x="2095" y="1"/>
                  </a:lnTo>
                  <a:lnTo>
                    <a:pt x="1998" y="1"/>
                  </a:lnTo>
                  <a:lnTo>
                    <a:pt x="1998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" name="Google Shape;960;p48"/>
          <p:cNvGrpSpPr/>
          <p:nvPr/>
        </p:nvGrpSpPr>
        <p:grpSpPr>
          <a:xfrm>
            <a:off x="1468986" y="3232639"/>
            <a:ext cx="367467" cy="287115"/>
            <a:chOff x="1923075" y="3694075"/>
            <a:chExt cx="437200" cy="341600"/>
          </a:xfrm>
        </p:grpSpPr>
        <p:sp>
          <p:nvSpPr>
            <p:cNvPr id="961" name="Google Shape;961;p48"/>
            <p:cNvSpPr/>
            <p:nvPr/>
          </p:nvSpPr>
          <p:spPr>
            <a:xfrm>
              <a:off x="22476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3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3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48"/>
            <p:cNvSpPr/>
            <p:nvPr/>
          </p:nvSpPr>
          <p:spPr>
            <a:xfrm>
              <a:off x="20351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4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4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" name="Google Shape;963;p48"/>
            <p:cNvSpPr/>
            <p:nvPr/>
          </p:nvSpPr>
          <p:spPr>
            <a:xfrm>
              <a:off x="1923075" y="3694075"/>
              <a:ext cx="437200" cy="280100"/>
            </a:xfrm>
            <a:custGeom>
              <a:avLst/>
              <a:gdLst/>
              <a:ahLst/>
              <a:cxnLst/>
              <a:rect l="l" t="t" r="r" b="b"/>
              <a:pathLst>
                <a:path w="17488" h="11204" fill="none" extrusionOk="0">
                  <a:moveTo>
                    <a:pt x="14516" y="10912"/>
                  </a:moveTo>
                  <a:lnTo>
                    <a:pt x="5675" y="10912"/>
                  </a:lnTo>
                  <a:lnTo>
                    <a:pt x="6089" y="9889"/>
                  </a:lnTo>
                  <a:lnTo>
                    <a:pt x="6089" y="9889"/>
                  </a:lnTo>
                  <a:lnTo>
                    <a:pt x="6235" y="9913"/>
                  </a:lnTo>
                  <a:lnTo>
                    <a:pt x="6406" y="9913"/>
                  </a:lnTo>
                  <a:lnTo>
                    <a:pt x="13810" y="9231"/>
                  </a:lnTo>
                  <a:lnTo>
                    <a:pt x="13810" y="9231"/>
                  </a:lnTo>
                  <a:lnTo>
                    <a:pt x="13980" y="9207"/>
                  </a:lnTo>
                  <a:lnTo>
                    <a:pt x="14151" y="9134"/>
                  </a:lnTo>
                  <a:lnTo>
                    <a:pt x="14297" y="9061"/>
                  </a:lnTo>
                  <a:lnTo>
                    <a:pt x="14467" y="8963"/>
                  </a:lnTo>
                  <a:lnTo>
                    <a:pt x="14614" y="8866"/>
                  </a:lnTo>
                  <a:lnTo>
                    <a:pt x="14735" y="8744"/>
                  </a:lnTo>
                  <a:lnTo>
                    <a:pt x="14833" y="8598"/>
                  </a:lnTo>
                  <a:lnTo>
                    <a:pt x="14930" y="8452"/>
                  </a:lnTo>
                  <a:lnTo>
                    <a:pt x="17414" y="3142"/>
                  </a:lnTo>
                  <a:lnTo>
                    <a:pt x="17414" y="3142"/>
                  </a:lnTo>
                  <a:lnTo>
                    <a:pt x="17463" y="2996"/>
                  </a:lnTo>
                  <a:lnTo>
                    <a:pt x="17487" y="2875"/>
                  </a:lnTo>
                  <a:lnTo>
                    <a:pt x="17463" y="2753"/>
                  </a:lnTo>
                  <a:lnTo>
                    <a:pt x="17439" y="2631"/>
                  </a:lnTo>
                  <a:lnTo>
                    <a:pt x="17366" y="2558"/>
                  </a:lnTo>
                  <a:lnTo>
                    <a:pt x="17244" y="2485"/>
                  </a:lnTo>
                  <a:lnTo>
                    <a:pt x="17122" y="2436"/>
                  </a:lnTo>
                  <a:lnTo>
                    <a:pt x="16976" y="2412"/>
                  </a:lnTo>
                  <a:lnTo>
                    <a:pt x="4579" y="1998"/>
                  </a:lnTo>
                  <a:lnTo>
                    <a:pt x="4214" y="366"/>
                  </a:lnTo>
                  <a:lnTo>
                    <a:pt x="4214" y="366"/>
                  </a:lnTo>
                  <a:lnTo>
                    <a:pt x="4141" y="220"/>
                  </a:lnTo>
                  <a:lnTo>
                    <a:pt x="4043" y="98"/>
                  </a:lnTo>
                  <a:lnTo>
                    <a:pt x="3897" y="25"/>
                  </a:lnTo>
                  <a:lnTo>
                    <a:pt x="372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22"/>
                  </a:lnTo>
                  <a:lnTo>
                    <a:pt x="74" y="196"/>
                  </a:lnTo>
                  <a:lnTo>
                    <a:pt x="25" y="293"/>
                  </a:lnTo>
                  <a:lnTo>
                    <a:pt x="1" y="366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585"/>
                  </a:lnTo>
                  <a:lnTo>
                    <a:pt x="25" y="658"/>
                  </a:lnTo>
                  <a:lnTo>
                    <a:pt x="74" y="756"/>
                  </a:lnTo>
                  <a:lnTo>
                    <a:pt x="147" y="829"/>
                  </a:lnTo>
                  <a:lnTo>
                    <a:pt x="220" y="877"/>
                  </a:lnTo>
                  <a:lnTo>
                    <a:pt x="293" y="926"/>
                  </a:lnTo>
                  <a:lnTo>
                    <a:pt x="390" y="951"/>
                  </a:lnTo>
                  <a:lnTo>
                    <a:pt x="488" y="975"/>
                  </a:lnTo>
                  <a:lnTo>
                    <a:pt x="3337" y="975"/>
                  </a:lnTo>
                  <a:lnTo>
                    <a:pt x="5286" y="9256"/>
                  </a:lnTo>
                  <a:lnTo>
                    <a:pt x="4506" y="1120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" name="Google Shape;964;p48"/>
            <p:cNvSpPr/>
            <p:nvPr/>
          </p:nvSpPr>
          <p:spPr>
            <a:xfrm>
              <a:off x="2261000" y="3781750"/>
              <a:ext cx="48725" cy="108400"/>
            </a:xfrm>
            <a:custGeom>
              <a:avLst/>
              <a:gdLst/>
              <a:ahLst/>
              <a:cxnLst/>
              <a:rect l="l" t="t" r="r" b="b"/>
              <a:pathLst>
                <a:path w="1949" h="4336" fill="none" extrusionOk="0">
                  <a:moveTo>
                    <a:pt x="1" y="4336"/>
                  </a:moveTo>
                  <a:lnTo>
                    <a:pt x="1949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48"/>
            <p:cNvSpPr/>
            <p:nvPr/>
          </p:nvSpPr>
          <p:spPr>
            <a:xfrm>
              <a:off x="2225675" y="3780550"/>
              <a:ext cx="32300" cy="113875"/>
            </a:xfrm>
            <a:custGeom>
              <a:avLst/>
              <a:gdLst/>
              <a:ahLst/>
              <a:cxnLst/>
              <a:rect l="l" t="t" r="r" b="b"/>
              <a:pathLst>
                <a:path w="1292" h="4555" fill="none" extrusionOk="0">
                  <a:moveTo>
                    <a:pt x="1" y="4554"/>
                  </a:moveTo>
                  <a:lnTo>
                    <a:pt x="1292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48"/>
            <p:cNvSpPr/>
            <p:nvPr/>
          </p:nvSpPr>
          <p:spPr>
            <a:xfrm>
              <a:off x="2190375" y="3779325"/>
              <a:ext cx="15850" cy="119350"/>
            </a:xfrm>
            <a:custGeom>
              <a:avLst/>
              <a:gdLst/>
              <a:ahLst/>
              <a:cxnLst/>
              <a:rect l="l" t="t" r="r" b="b"/>
              <a:pathLst>
                <a:path w="634" h="4774" fill="none" extrusionOk="0">
                  <a:moveTo>
                    <a:pt x="0" y="4774"/>
                  </a:moveTo>
                  <a:lnTo>
                    <a:pt x="63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48"/>
            <p:cNvSpPr/>
            <p:nvPr/>
          </p:nvSpPr>
          <p:spPr>
            <a:xfrm>
              <a:off x="2154450" y="3777500"/>
              <a:ext cx="1250" cy="126050"/>
            </a:xfrm>
            <a:custGeom>
              <a:avLst/>
              <a:gdLst/>
              <a:ahLst/>
              <a:cxnLst/>
              <a:rect l="l" t="t" r="r" b="b"/>
              <a:pathLst>
                <a:path w="50" h="5042" fill="none" extrusionOk="0">
                  <a:moveTo>
                    <a:pt x="49" y="5042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" name="Google Shape;968;p48"/>
            <p:cNvSpPr/>
            <p:nvPr/>
          </p:nvSpPr>
          <p:spPr>
            <a:xfrm>
              <a:off x="2103300" y="3776275"/>
              <a:ext cx="17075" cy="131550"/>
            </a:xfrm>
            <a:custGeom>
              <a:avLst/>
              <a:gdLst/>
              <a:ahLst/>
              <a:cxnLst/>
              <a:rect l="l" t="t" r="r" b="b"/>
              <a:pathLst>
                <a:path w="683" h="5262" fill="none" extrusionOk="0">
                  <a:moveTo>
                    <a:pt x="683" y="526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48"/>
            <p:cNvSpPr/>
            <p:nvPr/>
          </p:nvSpPr>
          <p:spPr>
            <a:xfrm>
              <a:off x="2051550" y="3775050"/>
              <a:ext cx="34125" cy="137025"/>
            </a:xfrm>
            <a:custGeom>
              <a:avLst/>
              <a:gdLst/>
              <a:ahLst/>
              <a:cxnLst/>
              <a:rect l="l" t="t" r="r" b="b"/>
              <a:pathLst>
                <a:path w="1365" h="5481" fill="none" extrusionOk="0">
                  <a:moveTo>
                    <a:pt x="1364" y="548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" name="Google Shape;970;p48"/>
          <p:cNvGrpSpPr/>
          <p:nvPr/>
        </p:nvGrpSpPr>
        <p:grpSpPr>
          <a:xfrm>
            <a:off x="2037542" y="3228038"/>
            <a:ext cx="360301" cy="295814"/>
            <a:chOff x="2599525" y="3688600"/>
            <a:chExt cx="428675" cy="351950"/>
          </a:xfrm>
        </p:grpSpPr>
        <p:sp>
          <p:nvSpPr>
            <p:cNvPr id="971" name="Google Shape;971;p48"/>
            <p:cNvSpPr/>
            <p:nvPr/>
          </p:nvSpPr>
          <p:spPr>
            <a:xfrm>
              <a:off x="2599525" y="3688600"/>
              <a:ext cx="428675" cy="168675"/>
            </a:xfrm>
            <a:custGeom>
              <a:avLst/>
              <a:gdLst/>
              <a:ahLst/>
              <a:cxnLst/>
              <a:rect l="l" t="t" r="r" b="b"/>
              <a:pathLst>
                <a:path w="17147" h="6747" fill="none" extrusionOk="0">
                  <a:moveTo>
                    <a:pt x="16660" y="1876"/>
                  </a:moveTo>
                  <a:lnTo>
                    <a:pt x="11594" y="1876"/>
                  </a:lnTo>
                  <a:lnTo>
                    <a:pt x="11594" y="1462"/>
                  </a:lnTo>
                  <a:lnTo>
                    <a:pt x="11594" y="1462"/>
                  </a:lnTo>
                  <a:lnTo>
                    <a:pt x="11594" y="1316"/>
                  </a:lnTo>
                  <a:lnTo>
                    <a:pt x="11569" y="1170"/>
                  </a:lnTo>
                  <a:lnTo>
                    <a:pt x="11472" y="902"/>
                  </a:lnTo>
                  <a:lnTo>
                    <a:pt x="11350" y="658"/>
                  </a:lnTo>
                  <a:lnTo>
                    <a:pt x="11155" y="439"/>
                  </a:lnTo>
                  <a:lnTo>
                    <a:pt x="10961" y="268"/>
                  </a:lnTo>
                  <a:lnTo>
                    <a:pt x="10693" y="122"/>
                  </a:lnTo>
                  <a:lnTo>
                    <a:pt x="10425" y="49"/>
                  </a:lnTo>
                  <a:lnTo>
                    <a:pt x="10279" y="25"/>
                  </a:lnTo>
                  <a:lnTo>
                    <a:pt x="10133" y="1"/>
                  </a:lnTo>
                  <a:lnTo>
                    <a:pt x="7015" y="1"/>
                  </a:lnTo>
                  <a:lnTo>
                    <a:pt x="7015" y="1"/>
                  </a:lnTo>
                  <a:lnTo>
                    <a:pt x="6869" y="25"/>
                  </a:lnTo>
                  <a:lnTo>
                    <a:pt x="6723" y="49"/>
                  </a:lnTo>
                  <a:lnTo>
                    <a:pt x="6455" y="122"/>
                  </a:lnTo>
                  <a:lnTo>
                    <a:pt x="6187" y="268"/>
                  </a:lnTo>
                  <a:lnTo>
                    <a:pt x="5992" y="439"/>
                  </a:lnTo>
                  <a:lnTo>
                    <a:pt x="5797" y="658"/>
                  </a:lnTo>
                  <a:lnTo>
                    <a:pt x="5676" y="902"/>
                  </a:lnTo>
                  <a:lnTo>
                    <a:pt x="5578" y="1170"/>
                  </a:lnTo>
                  <a:lnTo>
                    <a:pt x="5554" y="1316"/>
                  </a:lnTo>
                  <a:lnTo>
                    <a:pt x="5554" y="1462"/>
                  </a:lnTo>
                  <a:lnTo>
                    <a:pt x="5554" y="1876"/>
                  </a:lnTo>
                  <a:lnTo>
                    <a:pt x="488" y="1876"/>
                  </a:lnTo>
                  <a:lnTo>
                    <a:pt x="488" y="1876"/>
                  </a:lnTo>
                  <a:lnTo>
                    <a:pt x="391" y="1876"/>
                  </a:lnTo>
                  <a:lnTo>
                    <a:pt x="293" y="1900"/>
                  </a:lnTo>
                  <a:lnTo>
                    <a:pt x="220" y="1949"/>
                  </a:lnTo>
                  <a:lnTo>
                    <a:pt x="147" y="2022"/>
                  </a:lnTo>
                  <a:lnTo>
                    <a:pt x="74" y="2071"/>
                  </a:lnTo>
                  <a:lnTo>
                    <a:pt x="50" y="2168"/>
                  </a:lnTo>
                  <a:lnTo>
                    <a:pt x="1" y="2266"/>
                  </a:lnTo>
                  <a:lnTo>
                    <a:pt x="1" y="2363"/>
                  </a:lnTo>
                  <a:lnTo>
                    <a:pt x="1" y="5773"/>
                  </a:lnTo>
                  <a:lnTo>
                    <a:pt x="1" y="5773"/>
                  </a:lnTo>
                  <a:lnTo>
                    <a:pt x="25" y="5967"/>
                  </a:lnTo>
                  <a:lnTo>
                    <a:pt x="74" y="6138"/>
                  </a:lnTo>
                  <a:lnTo>
                    <a:pt x="171" y="6308"/>
                  </a:lnTo>
                  <a:lnTo>
                    <a:pt x="293" y="6455"/>
                  </a:lnTo>
                  <a:lnTo>
                    <a:pt x="439" y="6576"/>
                  </a:lnTo>
                  <a:lnTo>
                    <a:pt x="585" y="6674"/>
                  </a:lnTo>
                  <a:lnTo>
                    <a:pt x="780" y="6722"/>
                  </a:lnTo>
                  <a:lnTo>
                    <a:pt x="975" y="6747"/>
                  </a:lnTo>
                  <a:lnTo>
                    <a:pt x="7721" y="6747"/>
                  </a:lnTo>
                  <a:lnTo>
                    <a:pt x="7721" y="6138"/>
                  </a:lnTo>
                  <a:lnTo>
                    <a:pt x="7721" y="6138"/>
                  </a:lnTo>
                  <a:lnTo>
                    <a:pt x="7746" y="6041"/>
                  </a:lnTo>
                  <a:lnTo>
                    <a:pt x="7770" y="5967"/>
                  </a:lnTo>
                  <a:lnTo>
                    <a:pt x="7819" y="5870"/>
                  </a:lnTo>
                  <a:lnTo>
                    <a:pt x="7868" y="5797"/>
                  </a:lnTo>
                  <a:lnTo>
                    <a:pt x="7941" y="5748"/>
                  </a:lnTo>
                  <a:lnTo>
                    <a:pt x="8038" y="5700"/>
                  </a:lnTo>
                  <a:lnTo>
                    <a:pt x="8111" y="5675"/>
                  </a:lnTo>
                  <a:lnTo>
                    <a:pt x="8209" y="5651"/>
                  </a:lnTo>
                  <a:lnTo>
                    <a:pt x="8939" y="5651"/>
                  </a:lnTo>
                  <a:lnTo>
                    <a:pt x="8939" y="5651"/>
                  </a:lnTo>
                  <a:lnTo>
                    <a:pt x="9037" y="5675"/>
                  </a:lnTo>
                  <a:lnTo>
                    <a:pt x="9110" y="5700"/>
                  </a:lnTo>
                  <a:lnTo>
                    <a:pt x="9207" y="5748"/>
                  </a:lnTo>
                  <a:lnTo>
                    <a:pt x="9280" y="5797"/>
                  </a:lnTo>
                  <a:lnTo>
                    <a:pt x="9329" y="5870"/>
                  </a:lnTo>
                  <a:lnTo>
                    <a:pt x="9378" y="5967"/>
                  </a:lnTo>
                  <a:lnTo>
                    <a:pt x="9402" y="6041"/>
                  </a:lnTo>
                  <a:lnTo>
                    <a:pt x="9426" y="6138"/>
                  </a:lnTo>
                  <a:lnTo>
                    <a:pt x="9426" y="6747"/>
                  </a:lnTo>
                  <a:lnTo>
                    <a:pt x="16173" y="6747"/>
                  </a:lnTo>
                  <a:lnTo>
                    <a:pt x="16173" y="6747"/>
                  </a:lnTo>
                  <a:lnTo>
                    <a:pt x="16367" y="6722"/>
                  </a:lnTo>
                  <a:lnTo>
                    <a:pt x="16562" y="6674"/>
                  </a:lnTo>
                  <a:lnTo>
                    <a:pt x="16708" y="6576"/>
                  </a:lnTo>
                  <a:lnTo>
                    <a:pt x="16855" y="6455"/>
                  </a:lnTo>
                  <a:lnTo>
                    <a:pt x="16976" y="6308"/>
                  </a:lnTo>
                  <a:lnTo>
                    <a:pt x="17074" y="6138"/>
                  </a:lnTo>
                  <a:lnTo>
                    <a:pt x="17122" y="5967"/>
                  </a:lnTo>
                  <a:lnTo>
                    <a:pt x="17147" y="5773"/>
                  </a:lnTo>
                  <a:lnTo>
                    <a:pt x="17147" y="2363"/>
                  </a:lnTo>
                  <a:lnTo>
                    <a:pt x="17147" y="2363"/>
                  </a:lnTo>
                  <a:lnTo>
                    <a:pt x="17147" y="2266"/>
                  </a:lnTo>
                  <a:lnTo>
                    <a:pt x="17098" y="2168"/>
                  </a:lnTo>
                  <a:lnTo>
                    <a:pt x="17074" y="2071"/>
                  </a:lnTo>
                  <a:lnTo>
                    <a:pt x="17001" y="2022"/>
                  </a:lnTo>
                  <a:lnTo>
                    <a:pt x="16928" y="1949"/>
                  </a:lnTo>
                  <a:lnTo>
                    <a:pt x="16855" y="1900"/>
                  </a:lnTo>
                  <a:lnTo>
                    <a:pt x="16757" y="1876"/>
                  </a:lnTo>
                  <a:lnTo>
                    <a:pt x="16660" y="1876"/>
                  </a:lnTo>
                  <a:lnTo>
                    <a:pt x="16660" y="1876"/>
                  </a:lnTo>
                  <a:close/>
                  <a:moveTo>
                    <a:pt x="10620" y="1876"/>
                  </a:moveTo>
                  <a:lnTo>
                    <a:pt x="6528" y="1876"/>
                  </a:lnTo>
                  <a:lnTo>
                    <a:pt x="6528" y="1462"/>
                  </a:lnTo>
                  <a:lnTo>
                    <a:pt x="6528" y="1462"/>
                  </a:lnTo>
                  <a:lnTo>
                    <a:pt x="6528" y="1364"/>
                  </a:lnTo>
                  <a:lnTo>
                    <a:pt x="6577" y="1291"/>
                  </a:lnTo>
                  <a:lnTo>
                    <a:pt x="6601" y="1194"/>
                  </a:lnTo>
                  <a:lnTo>
                    <a:pt x="6674" y="1121"/>
                  </a:lnTo>
                  <a:lnTo>
                    <a:pt x="6747" y="1072"/>
                  </a:lnTo>
                  <a:lnTo>
                    <a:pt x="6820" y="1023"/>
                  </a:lnTo>
                  <a:lnTo>
                    <a:pt x="6918" y="999"/>
                  </a:lnTo>
                  <a:lnTo>
                    <a:pt x="7015" y="975"/>
                  </a:lnTo>
                  <a:lnTo>
                    <a:pt x="10133" y="975"/>
                  </a:lnTo>
                  <a:lnTo>
                    <a:pt x="10133" y="975"/>
                  </a:lnTo>
                  <a:lnTo>
                    <a:pt x="10230" y="999"/>
                  </a:lnTo>
                  <a:lnTo>
                    <a:pt x="10327" y="1023"/>
                  </a:lnTo>
                  <a:lnTo>
                    <a:pt x="10400" y="1072"/>
                  </a:lnTo>
                  <a:lnTo>
                    <a:pt x="10474" y="1121"/>
                  </a:lnTo>
                  <a:lnTo>
                    <a:pt x="10547" y="1194"/>
                  </a:lnTo>
                  <a:lnTo>
                    <a:pt x="10571" y="1291"/>
                  </a:lnTo>
                  <a:lnTo>
                    <a:pt x="10620" y="1364"/>
                  </a:lnTo>
                  <a:lnTo>
                    <a:pt x="10620" y="1462"/>
                  </a:lnTo>
                  <a:lnTo>
                    <a:pt x="10620" y="187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" name="Google Shape;972;p48"/>
            <p:cNvSpPr/>
            <p:nvPr/>
          </p:nvSpPr>
          <p:spPr>
            <a:xfrm>
              <a:off x="2792550" y="3862125"/>
              <a:ext cx="42650" cy="23775"/>
            </a:xfrm>
            <a:custGeom>
              <a:avLst/>
              <a:gdLst/>
              <a:ahLst/>
              <a:cxnLst/>
              <a:rect l="l" t="t" r="r" b="b"/>
              <a:pathLst>
                <a:path w="1706" h="951" fill="none" extrusionOk="0">
                  <a:moveTo>
                    <a:pt x="1705" y="1"/>
                  </a:moveTo>
                  <a:lnTo>
                    <a:pt x="1705" y="463"/>
                  </a:lnTo>
                  <a:lnTo>
                    <a:pt x="1705" y="463"/>
                  </a:lnTo>
                  <a:lnTo>
                    <a:pt x="1681" y="561"/>
                  </a:lnTo>
                  <a:lnTo>
                    <a:pt x="1657" y="658"/>
                  </a:lnTo>
                  <a:lnTo>
                    <a:pt x="1608" y="756"/>
                  </a:lnTo>
                  <a:lnTo>
                    <a:pt x="1559" y="804"/>
                  </a:lnTo>
                  <a:lnTo>
                    <a:pt x="1486" y="877"/>
                  </a:lnTo>
                  <a:lnTo>
                    <a:pt x="1389" y="926"/>
                  </a:lnTo>
                  <a:lnTo>
                    <a:pt x="1316" y="951"/>
                  </a:lnTo>
                  <a:lnTo>
                    <a:pt x="1218" y="951"/>
                  </a:lnTo>
                  <a:lnTo>
                    <a:pt x="488" y="951"/>
                  </a:lnTo>
                  <a:lnTo>
                    <a:pt x="488" y="951"/>
                  </a:lnTo>
                  <a:lnTo>
                    <a:pt x="390" y="951"/>
                  </a:lnTo>
                  <a:lnTo>
                    <a:pt x="317" y="926"/>
                  </a:lnTo>
                  <a:lnTo>
                    <a:pt x="220" y="877"/>
                  </a:lnTo>
                  <a:lnTo>
                    <a:pt x="147" y="804"/>
                  </a:lnTo>
                  <a:lnTo>
                    <a:pt x="98" y="756"/>
                  </a:lnTo>
                  <a:lnTo>
                    <a:pt x="49" y="658"/>
                  </a:lnTo>
                  <a:lnTo>
                    <a:pt x="25" y="561"/>
                  </a:lnTo>
                  <a:lnTo>
                    <a:pt x="0" y="463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48"/>
            <p:cNvSpPr/>
            <p:nvPr/>
          </p:nvSpPr>
          <p:spPr>
            <a:xfrm>
              <a:off x="2599525" y="3852375"/>
              <a:ext cx="428675" cy="188175"/>
            </a:xfrm>
            <a:custGeom>
              <a:avLst/>
              <a:gdLst/>
              <a:ahLst/>
              <a:cxnLst/>
              <a:rect l="l" t="t" r="r" b="b"/>
              <a:pathLst>
                <a:path w="17147" h="7527" fill="none" extrusionOk="0">
                  <a:moveTo>
                    <a:pt x="1" y="1"/>
                  </a:moveTo>
                  <a:lnTo>
                    <a:pt x="1" y="7040"/>
                  </a:lnTo>
                  <a:lnTo>
                    <a:pt x="1" y="7040"/>
                  </a:lnTo>
                  <a:lnTo>
                    <a:pt x="1" y="7137"/>
                  </a:lnTo>
                  <a:lnTo>
                    <a:pt x="50" y="7210"/>
                  </a:lnTo>
                  <a:lnTo>
                    <a:pt x="74" y="7307"/>
                  </a:lnTo>
                  <a:lnTo>
                    <a:pt x="147" y="7381"/>
                  </a:lnTo>
                  <a:lnTo>
                    <a:pt x="220" y="7429"/>
                  </a:lnTo>
                  <a:lnTo>
                    <a:pt x="293" y="7478"/>
                  </a:lnTo>
                  <a:lnTo>
                    <a:pt x="391" y="7502"/>
                  </a:lnTo>
                  <a:lnTo>
                    <a:pt x="488" y="7527"/>
                  </a:lnTo>
                  <a:lnTo>
                    <a:pt x="16660" y="7527"/>
                  </a:lnTo>
                  <a:lnTo>
                    <a:pt x="16660" y="7527"/>
                  </a:lnTo>
                  <a:lnTo>
                    <a:pt x="16757" y="7502"/>
                  </a:lnTo>
                  <a:lnTo>
                    <a:pt x="16855" y="7478"/>
                  </a:lnTo>
                  <a:lnTo>
                    <a:pt x="16928" y="7429"/>
                  </a:lnTo>
                  <a:lnTo>
                    <a:pt x="17001" y="7381"/>
                  </a:lnTo>
                  <a:lnTo>
                    <a:pt x="17074" y="7307"/>
                  </a:lnTo>
                  <a:lnTo>
                    <a:pt x="17098" y="7210"/>
                  </a:lnTo>
                  <a:lnTo>
                    <a:pt x="17147" y="7137"/>
                  </a:lnTo>
                  <a:lnTo>
                    <a:pt x="17147" y="7040"/>
                  </a:lnTo>
                  <a:lnTo>
                    <a:pt x="17147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" name="Google Shape;974;p48"/>
          <p:cNvGrpSpPr/>
          <p:nvPr/>
        </p:nvGrpSpPr>
        <p:grpSpPr>
          <a:xfrm>
            <a:off x="2619925" y="3207571"/>
            <a:ext cx="333700" cy="329077"/>
            <a:chOff x="3292425" y="3664250"/>
            <a:chExt cx="397025" cy="391525"/>
          </a:xfrm>
        </p:grpSpPr>
        <p:sp>
          <p:nvSpPr>
            <p:cNvPr id="975" name="Google Shape;975;p48"/>
            <p:cNvSpPr/>
            <p:nvPr/>
          </p:nvSpPr>
          <p:spPr>
            <a:xfrm>
              <a:off x="3292425" y="3680675"/>
              <a:ext cx="375100" cy="375100"/>
            </a:xfrm>
            <a:custGeom>
              <a:avLst/>
              <a:gdLst/>
              <a:ahLst/>
              <a:cxnLst/>
              <a:rect l="l" t="t" r="r" b="b"/>
              <a:pathLst>
                <a:path w="15004" h="15004" fill="none" extrusionOk="0">
                  <a:moveTo>
                    <a:pt x="7502" y="1"/>
                  </a:moveTo>
                  <a:lnTo>
                    <a:pt x="7502" y="1"/>
                  </a:lnTo>
                  <a:lnTo>
                    <a:pt x="7112" y="1"/>
                  </a:lnTo>
                  <a:lnTo>
                    <a:pt x="6747" y="50"/>
                  </a:lnTo>
                  <a:lnTo>
                    <a:pt x="6357" y="98"/>
                  </a:lnTo>
                  <a:lnTo>
                    <a:pt x="5992" y="147"/>
                  </a:lnTo>
                  <a:lnTo>
                    <a:pt x="5627" y="244"/>
                  </a:lnTo>
                  <a:lnTo>
                    <a:pt x="5261" y="342"/>
                  </a:lnTo>
                  <a:lnTo>
                    <a:pt x="4921" y="464"/>
                  </a:lnTo>
                  <a:lnTo>
                    <a:pt x="4580" y="585"/>
                  </a:lnTo>
                  <a:lnTo>
                    <a:pt x="4239" y="732"/>
                  </a:lnTo>
                  <a:lnTo>
                    <a:pt x="3922" y="902"/>
                  </a:lnTo>
                  <a:lnTo>
                    <a:pt x="3605" y="1097"/>
                  </a:lnTo>
                  <a:lnTo>
                    <a:pt x="3313" y="1292"/>
                  </a:lnTo>
                  <a:lnTo>
                    <a:pt x="3021" y="1487"/>
                  </a:lnTo>
                  <a:lnTo>
                    <a:pt x="2729" y="1706"/>
                  </a:lnTo>
                  <a:lnTo>
                    <a:pt x="2461" y="1949"/>
                  </a:lnTo>
                  <a:lnTo>
                    <a:pt x="2193" y="2193"/>
                  </a:lnTo>
                  <a:lnTo>
                    <a:pt x="1949" y="2461"/>
                  </a:lnTo>
                  <a:lnTo>
                    <a:pt x="1706" y="2729"/>
                  </a:lnTo>
                  <a:lnTo>
                    <a:pt x="1486" y="3021"/>
                  </a:lnTo>
                  <a:lnTo>
                    <a:pt x="1292" y="3313"/>
                  </a:lnTo>
                  <a:lnTo>
                    <a:pt x="1097" y="3605"/>
                  </a:lnTo>
                  <a:lnTo>
                    <a:pt x="902" y="3922"/>
                  </a:lnTo>
                  <a:lnTo>
                    <a:pt x="731" y="4239"/>
                  </a:lnTo>
                  <a:lnTo>
                    <a:pt x="585" y="4580"/>
                  </a:lnTo>
                  <a:lnTo>
                    <a:pt x="464" y="4921"/>
                  </a:lnTo>
                  <a:lnTo>
                    <a:pt x="342" y="5262"/>
                  </a:lnTo>
                  <a:lnTo>
                    <a:pt x="244" y="5627"/>
                  </a:lnTo>
                  <a:lnTo>
                    <a:pt x="147" y="5992"/>
                  </a:lnTo>
                  <a:lnTo>
                    <a:pt x="98" y="6358"/>
                  </a:lnTo>
                  <a:lnTo>
                    <a:pt x="50" y="6747"/>
                  </a:lnTo>
                  <a:lnTo>
                    <a:pt x="1" y="7113"/>
                  </a:lnTo>
                  <a:lnTo>
                    <a:pt x="1" y="7502"/>
                  </a:lnTo>
                  <a:lnTo>
                    <a:pt x="1" y="7502"/>
                  </a:lnTo>
                  <a:lnTo>
                    <a:pt x="1" y="7892"/>
                  </a:lnTo>
                  <a:lnTo>
                    <a:pt x="50" y="8257"/>
                  </a:lnTo>
                  <a:lnTo>
                    <a:pt x="98" y="8647"/>
                  </a:lnTo>
                  <a:lnTo>
                    <a:pt x="147" y="9012"/>
                  </a:lnTo>
                  <a:lnTo>
                    <a:pt x="244" y="9378"/>
                  </a:lnTo>
                  <a:lnTo>
                    <a:pt x="342" y="9743"/>
                  </a:lnTo>
                  <a:lnTo>
                    <a:pt x="464" y="10084"/>
                  </a:lnTo>
                  <a:lnTo>
                    <a:pt x="585" y="10425"/>
                  </a:lnTo>
                  <a:lnTo>
                    <a:pt x="731" y="10766"/>
                  </a:lnTo>
                  <a:lnTo>
                    <a:pt x="902" y="11082"/>
                  </a:lnTo>
                  <a:lnTo>
                    <a:pt x="1097" y="11399"/>
                  </a:lnTo>
                  <a:lnTo>
                    <a:pt x="1292" y="11691"/>
                  </a:lnTo>
                  <a:lnTo>
                    <a:pt x="1486" y="11984"/>
                  </a:lnTo>
                  <a:lnTo>
                    <a:pt x="1706" y="12276"/>
                  </a:lnTo>
                  <a:lnTo>
                    <a:pt x="1949" y="12544"/>
                  </a:lnTo>
                  <a:lnTo>
                    <a:pt x="2193" y="12812"/>
                  </a:lnTo>
                  <a:lnTo>
                    <a:pt x="2461" y="13055"/>
                  </a:lnTo>
                  <a:lnTo>
                    <a:pt x="2729" y="13299"/>
                  </a:lnTo>
                  <a:lnTo>
                    <a:pt x="3021" y="13518"/>
                  </a:lnTo>
                  <a:lnTo>
                    <a:pt x="3313" y="13713"/>
                  </a:lnTo>
                  <a:lnTo>
                    <a:pt x="3605" y="13908"/>
                  </a:lnTo>
                  <a:lnTo>
                    <a:pt x="3922" y="14102"/>
                  </a:lnTo>
                  <a:lnTo>
                    <a:pt x="4239" y="14273"/>
                  </a:lnTo>
                  <a:lnTo>
                    <a:pt x="4580" y="14419"/>
                  </a:lnTo>
                  <a:lnTo>
                    <a:pt x="4921" y="14541"/>
                  </a:lnTo>
                  <a:lnTo>
                    <a:pt x="5261" y="14663"/>
                  </a:lnTo>
                  <a:lnTo>
                    <a:pt x="5627" y="14760"/>
                  </a:lnTo>
                  <a:lnTo>
                    <a:pt x="5992" y="14857"/>
                  </a:lnTo>
                  <a:lnTo>
                    <a:pt x="6357" y="14906"/>
                  </a:lnTo>
                  <a:lnTo>
                    <a:pt x="6747" y="14955"/>
                  </a:lnTo>
                  <a:lnTo>
                    <a:pt x="7112" y="15004"/>
                  </a:lnTo>
                  <a:lnTo>
                    <a:pt x="7502" y="15004"/>
                  </a:lnTo>
                  <a:lnTo>
                    <a:pt x="7502" y="15004"/>
                  </a:lnTo>
                  <a:lnTo>
                    <a:pt x="7892" y="15004"/>
                  </a:lnTo>
                  <a:lnTo>
                    <a:pt x="8257" y="14955"/>
                  </a:lnTo>
                  <a:lnTo>
                    <a:pt x="8647" y="14906"/>
                  </a:lnTo>
                  <a:lnTo>
                    <a:pt x="9012" y="14857"/>
                  </a:lnTo>
                  <a:lnTo>
                    <a:pt x="9377" y="14760"/>
                  </a:lnTo>
                  <a:lnTo>
                    <a:pt x="9743" y="14663"/>
                  </a:lnTo>
                  <a:lnTo>
                    <a:pt x="10084" y="14541"/>
                  </a:lnTo>
                  <a:lnTo>
                    <a:pt x="10425" y="14419"/>
                  </a:lnTo>
                  <a:lnTo>
                    <a:pt x="10766" y="14273"/>
                  </a:lnTo>
                  <a:lnTo>
                    <a:pt x="11082" y="14102"/>
                  </a:lnTo>
                  <a:lnTo>
                    <a:pt x="11399" y="13908"/>
                  </a:lnTo>
                  <a:lnTo>
                    <a:pt x="11691" y="13713"/>
                  </a:lnTo>
                  <a:lnTo>
                    <a:pt x="11983" y="13518"/>
                  </a:lnTo>
                  <a:lnTo>
                    <a:pt x="12276" y="13299"/>
                  </a:lnTo>
                  <a:lnTo>
                    <a:pt x="12544" y="13055"/>
                  </a:lnTo>
                  <a:lnTo>
                    <a:pt x="12812" y="12812"/>
                  </a:lnTo>
                  <a:lnTo>
                    <a:pt x="13055" y="12544"/>
                  </a:lnTo>
                  <a:lnTo>
                    <a:pt x="13299" y="12276"/>
                  </a:lnTo>
                  <a:lnTo>
                    <a:pt x="13518" y="11984"/>
                  </a:lnTo>
                  <a:lnTo>
                    <a:pt x="13713" y="11691"/>
                  </a:lnTo>
                  <a:lnTo>
                    <a:pt x="13907" y="11399"/>
                  </a:lnTo>
                  <a:lnTo>
                    <a:pt x="14102" y="11082"/>
                  </a:lnTo>
                  <a:lnTo>
                    <a:pt x="14273" y="10766"/>
                  </a:lnTo>
                  <a:lnTo>
                    <a:pt x="14419" y="10425"/>
                  </a:lnTo>
                  <a:lnTo>
                    <a:pt x="14541" y="10084"/>
                  </a:lnTo>
                  <a:lnTo>
                    <a:pt x="14662" y="9743"/>
                  </a:lnTo>
                  <a:lnTo>
                    <a:pt x="14760" y="9378"/>
                  </a:lnTo>
                  <a:lnTo>
                    <a:pt x="14857" y="9012"/>
                  </a:lnTo>
                  <a:lnTo>
                    <a:pt x="14906" y="8647"/>
                  </a:lnTo>
                  <a:lnTo>
                    <a:pt x="14955" y="8257"/>
                  </a:lnTo>
                  <a:lnTo>
                    <a:pt x="15003" y="7892"/>
                  </a:lnTo>
                  <a:lnTo>
                    <a:pt x="15003" y="7502"/>
                  </a:lnTo>
                  <a:lnTo>
                    <a:pt x="7502" y="7502"/>
                  </a:lnTo>
                  <a:lnTo>
                    <a:pt x="7502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" name="Google Shape;976;p48"/>
            <p:cNvSpPr/>
            <p:nvPr/>
          </p:nvSpPr>
          <p:spPr>
            <a:xfrm>
              <a:off x="3504325" y="3664250"/>
              <a:ext cx="131525" cy="153450"/>
            </a:xfrm>
            <a:custGeom>
              <a:avLst/>
              <a:gdLst/>
              <a:ahLst/>
              <a:cxnLst/>
              <a:rect l="l" t="t" r="r" b="b"/>
              <a:pathLst>
                <a:path w="5261" h="6138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390" y="25"/>
                  </a:lnTo>
                  <a:lnTo>
                    <a:pt x="780" y="98"/>
                  </a:lnTo>
                  <a:lnTo>
                    <a:pt x="1169" y="171"/>
                  </a:lnTo>
                  <a:lnTo>
                    <a:pt x="1559" y="268"/>
                  </a:lnTo>
                  <a:lnTo>
                    <a:pt x="1924" y="414"/>
                  </a:lnTo>
                  <a:lnTo>
                    <a:pt x="2314" y="560"/>
                  </a:lnTo>
                  <a:lnTo>
                    <a:pt x="2655" y="731"/>
                  </a:lnTo>
                  <a:lnTo>
                    <a:pt x="3020" y="901"/>
                  </a:lnTo>
                  <a:lnTo>
                    <a:pt x="3020" y="901"/>
                  </a:lnTo>
                  <a:lnTo>
                    <a:pt x="3337" y="1121"/>
                  </a:lnTo>
                  <a:lnTo>
                    <a:pt x="3654" y="1340"/>
                  </a:lnTo>
                  <a:lnTo>
                    <a:pt x="3946" y="1559"/>
                  </a:lnTo>
                  <a:lnTo>
                    <a:pt x="4238" y="1803"/>
                  </a:lnTo>
                  <a:lnTo>
                    <a:pt x="4530" y="2070"/>
                  </a:lnTo>
                  <a:lnTo>
                    <a:pt x="4774" y="2363"/>
                  </a:lnTo>
                  <a:lnTo>
                    <a:pt x="5017" y="2655"/>
                  </a:lnTo>
                  <a:lnTo>
                    <a:pt x="5261" y="2972"/>
                  </a:lnTo>
                  <a:lnTo>
                    <a:pt x="0" y="613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" name="Google Shape;977;p48"/>
            <p:cNvSpPr/>
            <p:nvPr/>
          </p:nvSpPr>
          <p:spPr>
            <a:xfrm>
              <a:off x="3501875" y="3749500"/>
              <a:ext cx="187575" cy="96825"/>
            </a:xfrm>
            <a:custGeom>
              <a:avLst/>
              <a:gdLst/>
              <a:ahLst/>
              <a:cxnLst/>
              <a:rect l="l" t="t" r="r" b="b"/>
              <a:pathLst>
                <a:path w="7503" h="3873" fill="none" extrusionOk="0">
                  <a:moveTo>
                    <a:pt x="6431" y="0"/>
                  </a:moveTo>
                  <a:lnTo>
                    <a:pt x="1" y="3872"/>
                  </a:lnTo>
                  <a:lnTo>
                    <a:pt x="7502" y="3872"/>
                  </a:lnTo>
                  <a:lnTo>
                    <a:pt x="7502" y="3872"/>
                  </a:lnTo>
                  <a:lnTo>
                    <a:pt x="7478" y="3337"/>
                  </a:lnTo>
                  <a:lnTo>
                    <a:pt x="7429" y="2825"/>
                  </a:lnTo>
                  <a:lnTo>
                    <a:pt x="7332" y="2314"/>
                  </a:lnTo>
                  <a:lnTo>
                    <a:pt x="7210" y="1827"/>
                  </a:lnTo>
                  <a:lnTo>
                    <a:pt x="7064" y="1340"/>
                  </a:lnTo>
                  <a:lnTo>
                    <a:pt x="6893" y="877"/>
                  </a:lnTo>
                  <a:lnTo>
                    <a:pt x="6674" y="438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8" name="Google Shape;978;p48"/>
          <p:cNvGrpSpPr/>
          <p:nvPr/>
        </p:nvGrpSpPr>
        <p:grpSpPr>
          <a:xfrm>
            <a:off x="3157782" y="3250038"/>
            <a:ext cx="369526" cy="268183"/>
            <a:chOff x="3932350" y="3714775"/>
            <a:chExt cx="439650" cy="319075"/>
          </a:xfrm>
        </p:grpSpPr>
        <p:sp>
          <p:nvSpPr>
            <p:cNvPr id="979" name="Google Shape;979;p48"/>
            <p:cNvSpPr/>
            <p:nvPr/>
          </p:nvSpPr>
          <p:spPr>
            <a:xfrm>
              <a:off x="3932350" y="3714775"/>
              <a:ext cx="439650" cy="319075"/>
            </a:xfrm>
            <a:custGeom>
              <a:avLst/>
              <a:gdLst/>
              <a:ahLst/>
              <a:cxnLst/>
              <a:rect l="l" t="t" r="r" b="b"/>
              <a:pathLst>
                <a:path w="17586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3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" name="Google Shape;980;p48"/>
            <p:cNvSpPr/>
            <p:nvPr/>
          </p:nvSpPr>
          <p:spPr>
            <a:xfrm>
              <a:off x="39701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" name="Google Shape;981;p48"/>
            <p:cNvSpPr/>
            <p:nvPr/>
          </p:nvSpPr>
          <p:spPr>
            <a:xfrm>
              <a:off x="42788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" name="Google Shape;982;p48"/>
            <p:cNvSpPr/>
            <p:nvPr/>
          </p:nvSpPr>
          <p:spPr>
            <a:xfrm>
              <a:off x="4073000" y="3716600"/>
              <a:ext cx="77350" cy="278900"/>
            </a:xfrm>
            <a:custGeom>
              <a:avLst/>
              <a:gdLst/>
              <a:ahLst/>
              <a:cxnLst/>
              <a:rect l="l" t="t" r="r" b="b"/>
              <a:pathLst>
                <a:path w="3094" h="11156" fill="none" extrusionOk="0">
                  <a:moveTo>
                    <a:pt x="3094" y="11155"/>
                  </a:moveTo>
                  <a:lnTo>
                    <a:pt x="3094" y="488"/>
                  </a:lnTo>
                  <a:lnTo>
                    <a:pt x="3094" y="488"/>
                  </a:lnTo>
                  <a:lnTo>
                    <a:pt x="3094" y="391"/>
                  </a:lnTo>
                  <a:lnTo>
                    <a:pt x="3070" y="293"/>
                  </a:lnTo>
                  <a:lnTo>
                    <a:pt x="3021" y="220"/>
                  </a:lnTo>
                  <a:lnTo>
                    <a:pt x="2948" y="147"/>
                  </a:lnTo>
                  <a:lnTo>
                    <a:pt x="2899" y="98"/>
                  </a:lnTo>
                  <a:lnTo>
                    <a:pt x="2802" y="50"/>
                  </a:lnTo>
                  <a:lnTo>
                    <a:pt x="2704" y="25"/>
                  </a:lnTo>
                  <a:lnTo>
                    <a:pt x="260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1" y="25"/>
                  </a:lnTo>
                  <a:lnTo>
                    <a:pt x="293" y="50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11155"/>
                  </a:lnTo>
                  <a:lnTo>
                    <a:pt x="3094" y="1115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" name="Google Shape;983;p48"/>
            <p:cNvSpPr/>
            <p:nvPr/>
          </p:nvSpPr>
          <p:spPr>
            <a:xfrm>
              <a:off x="4175900" y="3787250"/>
              <a:ext cx="77350" cy="208250"/>
            </a:xfrm>
            <a:custGeom>
              <a:avLst/>
              <a:gdLst/>
              <a:ahLst/>
              <a:cxnLst/>
              <a:rect l="l" t="t" r="r" b="b"/>
              <a:pathLst>
                <a:path w="3094" h="8330" fill="none" extrusionOk="0">
                  <a:moveTo>
                    <a:pt x="3094" y="832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8329"/>
                  </a:lnTo>
                  <a:lnTo>
                    <a:pt x="3094" y="832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4" name="Google Shape;984;p48"/>
          <p:cNvGrpSpPr/>
          <p:nvPr/>
        </p:nvGrpSpPr>
        <p:grpSpPr>
          <a:xfrm>
            <a:off x="3722766" y="3250038"/>
            <a:ext cx="369505" cy="268183"/>
            <a:chOff x="4604550" y="3714775"/>
            <a:chExt cx="439625" cy="319075"/>
          </a:xfrm>
        </p:grpSpPr>
        <p:sp>
          <p:nvSpPr>
            <p:cNvPr id="985" name="Google Shape;985;p48"/>
            <p:cNvSpPr/>
            <p:nvPr/>
          </p:nvSpPr>
          <p:spPr>
            <a:xfrm>
              <a:off x="4604550" y="3714775"/>
              <a:ext cx="439625" cy="319075"/>
            </a:xfrm>
            <a:custGeom>
              <a:avLst/>
              <a:gdLst/>
              <a:ahLst/>
              <a:cxnLst/>
              <a:rect l="l" t="t" r="r" b="b"/>
              <a:pathLst>
                <a:path w="17585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2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" name="Google Shape;986;p48"/>
            <p:cNvSpPr/>
            <p:nvPr/>
          </p:nvSpPr>
          <p:spPr>
            <a:xfrm>
              <a:off x="4647175" y="3761675"/>
              <a:ext cx="354400" cy="213725"/>
            </a:xfrm>
            <a:custGeom>
              <a:avLst/>
              <a:gdLst/>
              <a:ahLst/>
              <a:cxnLst/>
              <a:rect l="l" t="t" r="r" b="b"/>
              <a:pathLst>
                <a:path w="14176" h="8549" fill="none" extrusionOk="0">
                  <a:moveTo>
                    <a:pt x="1" y="8549"/>
                  </a:moveTo>
                  <a:lnTo>
                    <a:pt x="3654" y="4408"/>
                  </a:lnTo>
                  <a:lnTo>
                    <a:pt x="5821" y="5699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10571" y="3337"/>
                  </a:lnTo>
                  <a:lnTo>
                    <a:pt x="1417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7" name="Google Shape;987;p48"/>
          <p:cNvGrpSpPr/>
          <p:nvPr/>
        </p:nvGrpSpPr>
        <p:grpSpPr>
          <a:xfrm>
            <a:off x="4301051" y="3222406"/>
            <a:ext cx="353136" cy="313738"/>
            <a:chOff x="5292575" y="3681900"/>
            <a:chExt cx="420150" cy="373275"/>
          </a:xfrm>
        </p:grpSpPr>
        <p:sp>
          <p:nvSpPr>
            <p:cNvPr id="988" name="Google Shape;988;p48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" name="Google Shape;989;p48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" name="Google Shape;990;p48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" name="Google Shape;991;p48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" name="Google Shape;992;p48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48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48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" name="Google Shape;995;p48"/>
          <p:cNvGrpSpPr/>
          <p:nvPr/>
        </p:nvGrpSpPr>
        <p:grpSpPr>
          <a:xfrm>
            <a:off x="4846073" y="3182482"/>
            <a:ext cx="393060" cy="393060"/>
            <a:chOff x="5941025" y="3634400"/>
            <a:chExt cx="467650" cy="467650"/>
          </a:xfrm>
        </p:grpSpPr>
        <p:sp>
          <p:nvSpPr>
            <p:cNvPr id="996" name="Google Shape;996;p48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" name="Google Shape;997;p48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" name="Google Shape;998;p48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" name="Google Shape;999;p48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" name="Google Shape;1000;p48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48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" name="Google Shape;1002;p48"/>
          <p:cNvGrpSpPr/>
          <p:nvPr/>
        </p:nvGrpSpPr>
        <p:grpSpPr>
          <a:xfrm>
            <a:off x="5436146" y="3207571"/>
            <a:ext cx="342882" cy="342903"/>
            <a:chOff x="6643075" y="3664250"/>
            <a:chExt cx="407950" cy="407975"/>
          </a:xfrm>
        </p:grpSpPr>
        <p:sp>
          <p:nvSpPr>
            <p:cNvPr id="1003" name="Google Shape;1003;p48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48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" name="Google Shape;1005;p48"/>
          <p:cNvGrpSpPr/>
          <p:nvPr/>
        </p:nvGrpSpPr>
        <p:grpSpPr>
          <a:xfrm>
            <a:off x="336980" y="3758225"/>
            <a:ext cx="371564" cy="371543"/>
            <a:chOff x="576250" y="4319400"/>
            <a:chExt cx="442075" cy="442050"/>
          </a:xfrm>
        </p:grpSpPr>
        <p:sp>
          <p:nvSpPr>
            <p:cNvPr id="1006" name="Google Shape;1006;p48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48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48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" name="Google Shape;1009;p48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10" name="Google Shape;1010;p48"/>
          <p:cNvSpPr/>
          <p:nvPr/>
        </p:nvSpPr>
        <p:spPr>
          <a:xfrm>
            <a:off x="886643" y="3830523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1" name="Google Shape;1011;p48"/>
          <p:cNvSpPr/>
          <p:nvPr/>
        </p:nvSpPr>
        <p:spPr>
          <a:xfrm>
            <a:off x="3177366" y="3773703"/>
            <a:ext cx="340844" cy="340865"/>
          </a:xfrm>
          <a:custGeom>
            <a:avLst/>
            <a:gdLst/>
            <a:ahLst/>
            <a:cxnLst/>
            <a:rect l="l" t="t" r="r" b="b"/>
            <a:pathLst>
              <a:path w="16221" h="16222" fill="none" extrusionOk="0">
                <a:moveTo>
                  <a:pt x="0" y="8111"/>
                </a:moveTo>
                <a:lnTo>
                  <a:pt x="0" y="8111"/>
                </a:lnTo>
                <a:lnTo>
                  <a:pt x="0" y="7697"/>
                </a:lnTo>
                <a:lnTo>
                  <a:pt x="49" y="7283"/>
                </a:lnTo>
                <a:lnTo>
                  <a:pt x="98" y="6869"/>
                </a:lnTo>
                <a:lnTo>
                  <a:pt x="171" y="6479"/>
                </a:lnTo>
                <a:lnTo>
                  <a:pt x="244" y="6090"/>
                </a:lnTo>
                <a:lnTo>
                  <a:pt x="366" y="5700"/>
                </a:lnTo>
                <a:lnTo>
                  <a:pt x="487" y="5335"/>
                </a:lnTo>
                <a:lnTo>
                  <a:pt x="634" y="4945"/>
                </a:lnTo>
                <a:lnTo>
                  <a:pt x="804" y="4604"/>
                </a:lnTo>
                <a:lnTo>
                  <a:pt x="975" y="4239"/>
                </a:lnTo>
                <a:lnTo>
                  <a:pt x="1169" y="3898"/>
                </a:lnTo>
                <a:lnTo>
                  <a:pt x="1389" y="3581"/>
                </a:lnTo>
                <a:lnTo>
                  <a:pt x="1608" y="3264"/>
                </a:lnTo>
                <a:lnTo>
                  <a:pt x="1851" y="2948"/>
                </a:lnTo>
                <a:lnTo>
                  <a:pt x="2119" y="2656"/>
                </a:lnTo>
                <a:lnTo>
                  <a:pt x="2387" y="2388"/>
                </a:lnTo>
                <a:lnTo>
                  <a:pt x="2655" y="2120"/>
                </a:lnTo>
                <a:lnTo>
                  <a:pt x="2947" y="1852"/>
                </a:lnTo>
                <a:lnTo>
                  <a:pt x="3264" y="1608"/>
                </a:lnTo>
                <a:lnTo>
                  <a:pt x="3581" y="1389"/>
                </a:lnTo>
                <a:lnTo>
                  <a:pt x="3897" y="1170"/>
                </a:lnTo>
                <a:lnTo>
                  <a:pt x="4238" y="975"/>
                </a:lnTo>
                <a:lnTo>
                  <a:pt x="4603" y="805"/>
                </a:lnTo>
                <a:lnTo>
                  <a:pt x="4944" y="634"/>
                </a:lnTo>
                <a:lnTo>
                  <a:pt x="5334" y="488"/>
                </a:lnTo>
                <a:lnTo>
                  <a:pt x="5699" y="366"/>
                </a:lnTo>
                <a:lnTo>
                  <a:pt x="6089" y="244"/>
                </a:lnTo>
                <a:lnTo>
                  <a:pt x="6479" y="171"/>
                </a:lnTo>
                <a:lnTo>
                  <a:pt x="6868" y="98"/>
                </a:lnTo>
                <a:lnTo>
                  <a:pt x="7282" y="50"/>
                </a:lnTo>
                <a:lnTo>
                  <a:pt x="7696" y="1"/>
                </a:lnTo>
                <a:lnTo>
                  <a:pt x="8111" y="1"/>
                </a:lnTo>
                <a:lnTo>
                  <a:pt x="8111" y="1"/>
                </a:lnTo>
                <a:lnTo>
                  <a:pt x="8525" y="1"/>
                </a:lnTo>
                <a:lnTo>
                  <a:pt x="8939" y="50"/>
                </a:lnTo>
                <a:lnTo>
                  <a:pt x="9353" y="98"/>
                </a:lnTo>
                <a:lnTo>
                  <a:pt x="9742" y="171"/>
                </a:lnTo>
                <a:lnTo>
                  <a:pt x="10132" y="244"/>
                </a:lnTo>
                <a:lnTo>
                  <a:pt x="10522" y="366"/>
                </a:lnTo>
                <a:lnTo>
                  <a:pt x="10911" y="488"/>
                </a:lnTo>
                <a:lnTo>
                  <a:pt x="11277" y="634"/>
                </a:lnTo>
                <a:lnTo>
                  <a:pt x="11618" y="805"/>
                </a:lnTo>
                <a:lnTo>
                  <a:pt x="11983" y="975"/>
                </a:lnTo>
                <a:lnTo>
                  <a:pt x="12324" y="1170"/>
                </a:lnTo>
                <a:lnTo>
                  <a:pt x="12641" y="1389"/>
                </a:lnTo>
                <a:lnTo>
                  <a:pt x="12957" y="1608"/>
                </a:lnTo>
                <a:lnTo>
                  <a:pt x="13274" y="1852"/>
                </a:lnTo>
                <a:lnTo>
                  <a:pt x="13566" y="2120"/>
                </a:lnTo>
                <a:lnTo>
                  <a:pt x="13834" y="2388"/>
                </a:lnTo>
                <a:lnTo>
                  <a:pt x="14126" y="2656"/>
                </a:lnTo>
                <a:lnTo>
                  <a:pt x="14370" y="2948"/>
                </a:lnTo>
                <a:lnTo>
                  <a:pt x="14613" y="3264"/>
                </a:lnTo>
                <a:lnTo>
                  <a:pt x="14832" y="3581"/>
                </a:lnTo>
                <a:lnTo>
                  <a:pt x="15052" y="3898"/>
                </a:lnTo>
                <a:lnTo>
                  <a:pt x="15247" y="4239"/>
                </a:lnTo>
                <a:lnTo>
                  <a:pt x="15417" y="4604"/>
                </a:lnTo>
                <a:lnTo>
                  <a:pt x="15587" y="4945"/>
                </a:lnTo>
                <a:lnTo>
                  <a:pt x="15734" y="5335"/>
                </a:lnTo>
                <a:lnTo>
                  <a:pt x="15855" y="5700"/>
                </a:lnTo>
                <a:lnTo>
                  <a:pt x="15977" y="6090"/>
                </a:lnTo>
                <a:lnTo>
                  <a:pt x="16050" y="6479"/>
                </a:lnTo>
                <a:lnTo>
                  <a:pt x="16123" y="6869"/>
                </a:lnTo>
                <a:lnTo>
                  <a:pt x="16172" y="7283"/>
                </a:lnTo>
                <a:lnTo>
                  <a:pt x="16221" y="7697"/>
                </a:lnTo>
                <a:lnTo>
                  <a:pt x="16221" y="8111"/>
                </a:lnTo>
                <a:lnTo>
                  <a:pt x="16221" y="8111"/>
                </a:lnTo>
                <a:lnTo>
                  <a:pt x="16221" y="8525"/>
                </a:lnTo>
                <a:lnTo>
                  <a:pt x="16172" y="8939"/>
                </a:lnTo>
                <a:lnTo>
                  <a:pt x="16123" y="9353"/>
                </a:lnTo>
                <a:lnTo>
                  <a:pt x="16050" y="9743"/>
                </a:lnTo>
                <a:lnTo>
                  <a:pt x="15977" y="10133"/>
                </a:lnTo>
                <a:lnTo>
                  <a:pt x="15855" y="10522"/>
                </a:lnTo>
                <a:lnTo>
                  <a:pt x="15734" y="10888"/>
                </a:lnTo>
                <a:lnTo>
                  <a:pt x="15587" y="11277"/>
                </a:lnTo>
                <a:lnTo>
                  <a:pt x="15417" y="11618"/>
                </a:lnTo>
                <a:lnTo>
                  <a:pt x="15247" y="11984"/>
                </a:lnTo>
                <a:lnTo>
                  <a:pt x="15052" y="12324"/>
                </a:lnTo>
                <a:lnTo>
                  <a:pt x="14832" y="12641"/>
                </a:lnTo>
                <a:lnTo>
                  <a:pt x="14613" y="12958"/>
                </a:lnTo>
                <a:lnTo>
                  <a:pt x="14370" y="13274"/>
                </a:lnTo>
                <a:lnTo>
                  <a:pt x="14126" y="13567"/>
                </a:lnTo>
                <a:lnTo>
                  <a:pt x="13834" y="13835"/>
                </a:lnTo>
                <a:lnTo>
                  <a:pt x="13566" y="14102"/>
                </a:lnTo>
                <a:lnTo>
                  <a:pt x="13274" y="14370"/>
                </a:lnTo>
                <a:lnTo>
                  <a:pt x="12957" y="14614"/>
                </a:lnTo>
                <a:lnTo>
                  <a:pt x="12641" y="14833"/>
                </a:lnTo>
                <a:lnTo>
                  <a:pt x="12324" y="15052"/>
                </a:lnTo>
                <a:lnTo>
                  <a:pt x="11983" y="15247"/>
                </a:lnTo>
                <a:lnTo>
                  <a:pt x="11618" y="15418"/>
                </a:lnTo>
                <a:lnTo>
                  <a:pt x="11277" y="15588"/>
                </a:lnTo>
                <a:lnTo>
                  <a:pt x="10911" y="15734"/>
                </a:lnTo>
                <a:lnTo>
                  <a:pt x="10522" y="15856"/>
                </a:lnTo>
                <a:lnTo>
                  <a:pt x="10132" y="15978"/>
                </a:lnTo>
                <a:lnTo>
                  <a:pt x="9742" y="16051"/>
                </a:lnTo>
                <a:lnTo>
                  <a:pt x="9353" y="16124"/>
                </a:lnTo>
                <a:lnTo>
                  <a:pt x="8939" y="16173"/>
                </a:lnTo>
                <a:lnTo>
                  <a:pt x="8525" y="16221"/>
                </a:lnTo>
                <a:lnTo>
                  <a:pt x="8111" y="16221"/>
                </a:lnTo>
                <a:lnTo>
                  <a:pt x="8111" y="16221"/>
                </a:lnTo>
                <a:lnTo>
                  <a:pt x="7696" y="16221"/>
                </a:lnTo>
                <a:lnTo>
                  <a:pt x="7282" y="16173"/>
                </a:lnTo>
                <a:lnTo>
                  <a:pt x="6868" y="16124"/>
                </a:lnTo>
                <a:lnTo>
                  <a:pt x="6479" y="16051"/>
                </a:lnTo>
                <a:lnTo>
                  <a:pt x="6089" y="15978"/>
                </a:lnTo>
                <a:lnTo>
                  <a:pt x="5699" y="15856"/>
                </a:lnTo>
                <a:lnTo>
                  <a:pt x="5334" y="15734"/>
                </a:lnTo>
                <a:lnTo>
                  <a:pt x="4944" y="15588"/>
                </a:lnTo>
                <a:lnTo>
                  <a:pt x="4603" y="15418"/>
                </a:lnTo>
                <a:lnTo>
                  <a:pt x="4238" y="15247"/>
                </a:lnTo>
                <a:lnTo>
                  <a:pt x="3897" y="15052"/>
                </a:lnTo>
                <a:lnTo>
                  <a:pt x="3581" y="14833"/>
                </a:lnTo>
                <a:lnTo>
                  <a:pt x="3264" y="14614"/>
                </a:lnTo>
                <a:lnTo>
                  <a:pt x="2947" y="14370"/>
                </a:lnTo>
                <a:lnTo>
                  <a:pt x="2655" y="14102"/>
                </a:lnTo>
                <a:lnTo>
                  <a:pt x="2387" y="13835"/>
                </a:lnTo>
                <a:lnTo>
                  <a:pt x="2119" y="13567"/>
                </a:lnTo>
                <a:lnTo>
                  <a:pt x="1851" y="13274"/>
                </a:lnTo>
                <a:lnTo>
                  <a:pt x="1608" y="12958"/>
                </a:lnTo>
                <a:lnTo>
                  <a:pt x="1389" y="12641"/>
                </a:lnTo>
                <a:lnTo>
                  <a:pt x="1169" y="12324"/>
                </a:lnTo>
                <a:lnTo>
                  <a:pt x="975" y="11984"/>
                </a:lnTo>
                <a:lnTo>
                  <a:pt x="804" y="11618"/>
                </a:lnTo>
                <a:lnTo>
                  <a:pt x="634" y="11277"/>
                </a:lnTo>
                <a:lnTo>
                  <a:pt x="487" y="10888"/>
                </a:lnTo>
                <a:lnTo>
                  <a:pt x="366" y="10522"/>
                </a:lnTo>
                <a:lnTo>
                  <a:pt x="244" y="10133"/>
                </a:lnTo>
                <a:lnTo>
                  <a:pt x="171" y="9743"/>
                </a:lnTo>
                <a:lnTo>
                  <a:pt x="98" y="9353"/>
                </a:lnTo>
                <a:lnTo>
                  <a:pt x="49" y="8939"/>
                </a:lnTo>
                <a:lnTo>
                  <a:pt x="0" y="8525"/>
                </a:lnTo>
                <a:lnTo>
                  <a:pt x="0" y="8111"/>
                </a:lnTo>
                <a:lnTo>
                  <a:pt x="0" y="8111"/>
                </a:lnTo>
                <a:close/>
                <a:moveTo>
                  <a:pt x="7234" y="11180"/>
                </a:moveTo>
                <a:lnTo>
                  <a:pt x="7234" y="11180"/>
                </a:lnTo>
                <a:lnTo>
                  <a:pt x="7282" y="11180"/>
                </a:lnTo>
                <a:lnTo>
                  <a:pt x="7282" y="11180"/>
                </a:lnTo>
                <a:lnTo>
                  <a:pt x="7453" y="11155"/>
                </a:lnTo>
                <a:lnTo>
                  <a:pt x="7623" y="11082"/>
                </a:lnTo>
                <a:lnTo>
                  <a:pt x="7794" y="10985"/>
                </a:lnTo>
                <a:lnTo>
                  <a:pt x="7916" y="10863"/>
                </a:lnTo>
                <a:lnTo>
                  <a:pt x="12007" y="6747"/>
                </a:lnTo>
                <a:lnTo>
                  <a:pt x="12007" y="6747"/>
                </a:lnTo>
                <a:lnTo>
                  <a:pt x="12105" y="6625"/>
                </a:lnTo>
                <a:lnTo>
                  <a:pt x="12153" y="6504"/>
                </a:lnTo>
                <a:lnTo>
                  <a:pt x="12202" y="6358"/>
                </a:lnTo>
                <a:lnTo>
                  <a:pt x="12202" y="6211"/>
                </a:lnTo>
                <a:lnTo>
                  <a:pt x="12202" y="6211"/>
                </a:lnTo>
                <a:lnTo>
                  <a:pt x="12178" y="6017"/>
                </a:lnTo>
                <a:lnTo>
                  <a:pt x="12129" y="5822"/>
                </a:lnTo>
                <a:lnTo>
                  <a:pt x="12032" y="5676"/>
                </a:lnTo>
                <a:lnTo>
                  <a:pt x="11886" y="5529"/>
                </a:lnTo>
                <a:lnTo>
                  <a:pt x="11886" y="5529"/>
                </a:lnTo>
                <a:lnTo>
                  <a:pt x="11764" y="5432"/>
                </a:lnTo>
                <a:lnTo>
                  <a:pt x="11618" y="5383"/>
                </a:lnTo>
                <a:lnTo>
                  <a:pt x="11472" y="5335"/>
                </a:lnTo>
                <a:lnTo>
                  <a:pt x="11325" y="5335"/>
                </a:lnTo>
                <a:lnTo>
                  <a:pt x="11325" y="5335"/>
                </a:lnTo>
                <a:lnTo>
                  <a:pt x="11131" y="5359"/>
                </a:lnTo>
                <a:lnTo>
                  <a:pt x="10960" y="5408"/>
                </a:lnTo>
                <a:lnTo>
                  <a:pt x="10790" y="5505"/>
                </a:lnTo>
                <a:lnTo>
                  <a:pt x="10643" y="5651"/>
                </a:lnTo>
                <a:lnTo>
                  <a:pt x="7161" y="8988"/>
                </a:lnTo>
                <a:lnTo>
                  <a:pt x="5797" y="7648"/>
                </a:lnTo>
                <a:lnTo>
                  <a:pt x="5797" y="7648"/>
                </a:lnTo>
                <a:lnTo>
                  <a:pt x="5675" y="7527"/>
                </a:lnTo>
                <a:lnTo>
                  <a:pt x="5505" y="7454"/>
                </a:lnTo>
                <a:lnTo>
                  <a:pt x="5358" y="7405"/>
                </a:lnTo>
                <a:lnTo>
                  <a:pt x="5188" y="7380"/>
                </a:lnTo>
                <a:lnTo>
                  <a:pt x="5188" y="7380"/>
                </a:lnTo>
                <a:lnTo>
                  <a:pt x="5017" y="7405"/>
                </a:lnTo>
                <a:lnTo>
                  <a:pt x="4847" y="7454"/>
                </a:lnTo>
                <a:lnTo>
                  <a:pt x="4701" y="7527"/>
                </a:lnTo>
                <a:lnTo>
                  <a:pt x="4555" y="7648"/>
                </a:lnTo>
                <a:lnTo>
                  <a:pt x="4555" y="7648"/>
                </a:lnTo>
                <a:lnTo>
                  <a:pt x="4457" y="7770"/>
                </a:lnTo>
                <a:lnTo>
                  <a:pt x="4360" y="7916"/>
                </a:lnTo>
                <a:lnTo>
                  <a:pt x="4311" y="8087"/>
                </a:lnTo>
                <a:lnTo>
                  <a:pt x="4311" y="8257"/>
                </a:lnTo>
                <a:lnTo>
                  <a:pt x="4311" y="8257"/>
                </a:lnTo>
                <a:lnTo>
                  <a:pt x="4311" y="8428"/>
                </a:lnTo>
                <a:lnTo>
                  <a:pt x="4360" y="8598"/>
                </a:lnTo>
                <a:lnTo>
                  <a:pt x="4457" y="8744"/>
                </a:lnTo>
                <a:lnTo>
                  <a:pt x="4555" y="8890"/>
                </a:lnTo>
                <a:lnTo>
                  <a:pt x="6601" y="10936"/>
                </a:lnTo>
                <a:lnTo>
                  <a:pt x="6601" y="10936"/>
                </a:lnTo>
                <a:lnTo>
                  <a:pt x="6747" y="11034"/>
                </a:lnTo>
                <a:lnTo>
                  <a:pt x="6893" y="11131"/>
                </a:lnTo>
                <a:lnTo>
                  <a:pt x="7063" y="11180"/>
                </a:lnTo>
                <a:lnTo>
                  <a:pt x="7234" y="11180"/>
                </a:lnTo>
                <a:lnTo>
                  <a:pt x="7234" y="1118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2" name="Google Shape;1012;p48"/>
          <p:cNvSpPr/>
          <p:nvPr/>
        </p:nvSpPr>
        <p:spPr>
          <a:xfrm>
            <a:off x="2612361" y="3795199"/>
            <a:ext cx="340844" cy="297873"/>
          </a:xfrm>
          <a:custGeom>
            <a:avLst/>
            <a:gdLst/>
            <a:ahLst/>
            <a:cxnLst/>
            <a:rect l="l" t="t" r="r" b="b"/>
            <a:pathLst>
              <a:path w="16221" h="14176" fill="none" extrusionOk="0">
                <a:moveTo>
                  <a:pt x="16075" y="12665"/>
                </a:moveTo>
                <a:lnTo>
                  <a:pt x="8987" y="488"/>
                </a:lnTo>
                <a:lnTo>
                  <a:pt x="8987" y="488"/>
                </a:lnTo>
                <a:lnTo>
                  <a:pt x="8914" y="390"/>
                </a:lnTo>
                <a:lnTo>
                  <a:pt x="8817" y="293"/>
                </a:lnTo>
                <a:lnTo>
                  <a:pt x="8720" y="196"/>
                </a:lnTo>
                <a:lnTo>
                  <a:pt x="8622" y="123"/>
                </a:lnTo>
                <a:lnTo>
                  <a:pt x="8500" y="74"/>
                </a:lnTo>
                <a:lnTo>
                  <a:pt x="8379" y="25"/>
                </a:lnTo>
                <a:lnTo>
                  <a:pt x="8232" y="1"/>
                </a:lnTo>
                <a:lnTo>
                  <a:pt x="8111" y="1"/>
                </a:lnTo>
                <a:lnTo>
                  <a:pt x="8111" y="1"/>
                </a:lnTo>
                <a:lnTo>
                  <a:pt x="7965" y="1"/>
                </a:lnTo>
                <a:lnTo>
                  <a:pt x="7843" y="25"/>
                </a:lnTo>
                <a:lnTo>
                  <a:pt x="7721" y="74"/>
                </a:lnTo>
                <a:lnTo>
                  <a:pt x="7599" y="123"/>
                </a:lnTo>
                <a:lnTo>
                  <a:pt x="7502" y="196"/>
                </a:lnTo>
                <a:lnTo>
                  <a:pt x="7404" y="293"/>
                </a:lnTo>
                <a:lnTo>
                  <a:pt x="7307" y="390"/>
                </a:lnTo>
                <a:lnTo>
                  <a:pt x="7234" y="488"/>
                </a:lnTo>
                <a:lnTo>
                  <a:pt x="147" y="12665"/>
                </a:lnTo>
                <a:lnTo>
                  <a:pt x="147" y="12665"/>
                </a:lnTo>
                <a:lnTo>
                  <a:pt x="74" y="12787"/>
                </a:lnTo>
                <a:lnTo>
                  <a:pt x="25" y="12909"/>
                </a:lnTo>
                <a:lnTo>
                  <a:pt x="0" y="13031"/>
                </a:lnTo>
                <a:lnTo>
                  <a:pt x="0" y="13177"/>
                </a:lnTo>
                <a:lnTo>
                  <a:pt x="0" y="13177"/>
                </a:lnTo>
                <a:lnTo>
                  <a:pt x="0" y="13299"/>
                </a:lnTo>
                <a:lnTo>
                  <a:pt x="25" y="13420"/>
                </a:lnTo>
                <a:lnTo>
                  <a:pt x="74" y="13567"/>
                </a:lnTo>
                <a:lnTo>
                  <a:pt x="147" y="13688"/>
                </a:lnTo>
                <a:lnTo>
                  <a:pt x="147" y="13688"/>
                </a:lnTo>
                <a:lnTo>
                  <a:pt x="220" y="13786"/>
                </a:lnTo>
                <a:lnTo>
                  <a:pt x="293" y="13883"/>
                </a:lnTo>
                <a:lnTo>
                  <a:pt x="390" y="13981"/>
                </a:lnTo>
                <a:lnTo>
                  <a:pt x="512" y="14054"/>
                </a:lnTo>
                <a:lnTo>
                  <a:pt x="634" y="14102"/>
                </a:lnTo>
                <a:lnTo>
                  <a:pt x="755" y="14151"/>
                </a:lnTo>
                <a:lnTo>
                  <a:pt x="877" y="14175"/>
                </a:lnTo>
                <a:lnTo>
                  <a:pt x="1023" y="14175"/>
                </a:lnTo>
                <a:lnTo>
                  <a:pt x="15198" y="14175"/>
                </a:lnTo>
                <a:lnTo>
                  <a:pt x="15198" y="14175"/>
                </a:lnTo>
                <a:lnTo>
                  <a:pt x="15344" y="14175"/>
                </a:lnTo>
                <a:lnTo>
                  <a:pt x="15466" y="14151"/>
                </a:lnTo>
                <a:lnTo>
                  <a:pt x="15588" y="14102"/>
                </a:lnTo>
                <a:lnTo>
                  <a:pt x="15709" y="14054"/>
                </a:lnTo>
                <a:lnTo>
                  <a:pt x="15831" y="13981"/>
                </a:lnTo>
                <a:lnTo>
                  <a:pt x="15929" y="13883"/>
                </a:lnTo>
                <a:lnTo>
                  <a:pt x="16002" y="13786"/>
                </a:lnTo>
                <a:lnTo>
                  <a:pt x="16075" y="13688"/>
                </a:lnTo>
                <a:lnTo>
                  <a:pt x="16075" y="13688"/>
                </a:lnTo>
                <a:lnTo>
                  <a:pt x="16148" y="13567"/>
                </a:lnTo>
                <a:lnTo>
                  <a:pt x="16197" y="13420"/>
                </a:lnTo>
                <a:lnTo>
                  <a:pt x="16221" y="13299"/>
                </a:lnTo>
                <a:lnTo>
                  <a:pt x="16221" y="13177"/>
                </a:lnTo>
                <a:lnTo>
                  <a:pt x="16221" y="13177"/>
                </a:lnTo>
                <a:lnTo>
                  <a:pt x="16221" y="13031"/>
                </a:lnTo>
                <a:lnTo>
                  <a:pt x="16197" y="12909"/>
                </a:lnTo>
                <a:lnTo>
                  <a:pt x="16148" y="12787"/>
                </a:lnTo>
                <a:lnTo>
                  <a:pt x="16075" y="12665"/>
                </a:lnTo>
                <a:lnTo>
                  <a:pt x="16075" y="12665"/>
                </a:lnTo>
                <a:close/>
                <a:moveTo>
                  <a:pt x="8111" y="12349"/>
                </a:moveTo>
                <a:lnTo>
                  <a:pt x="8111" y="12349"/>
                </a:lnTo>
                <a:lnTo>
                  <a:pt x="7916" y="12324"/>
                </a:lnTo>
                <a:lnTo>
                  <a:pt x="7721" y="12276"/>
                </a:lnTo>
                <a:lnTo>
                  <a:pt x="7575" y="12178"/>
                </a:lnTo>
                <a:lnTo>
                  <a:pt x="7429" y="12057"/>
                </a:lnTo>
                <a:lnTo>
                  <a:pt x="7307" y="11910"/>
                </a:lnTo>
                <a:lnTo>
                  <a:pt x="7210" y="11764"/>
                </a:lnTo>
                <a:lnTo>
                  <a:pt x="7161" y="11569"/>
                </a:lnTo>
                <a:lnTo>
                  <a:pt x="7136" y="11375"/>
                </a:lnTo>
                <a:lnTo>
                  <a:pt x="7136" y="11375"/>
                </a:lnTo>
                <a:lnTo>
                  <a:pt x="7161" y="11180"/>
                </a:lnTo>
                <a:lnTo>
                  <a:pt x="7210" y="11009"/>
                </a:lnTo>
                <a:lnTo>
                  <a:pt x="7307" y="10839"/>
                </a:lnTo>
                <a:lnTo>
                  <a:pt x="7429" y="10693"/>
                </a:lnTo>
                <a:lnTo>
                  <a:pt x="7575" y="10571"/>
                </a:lnTo>
                <a:lnTo>
                  <a:pt x="7721" y="10473"/>
                </a:lnTo>
                <a:lnTo>
                  <a:pt x="7916" y="10425"/>
                </a:lnTo>
                <a:lnTo>
                  <a:pt x="8111" y="10400"/>
                </a:lnTo>
                <a:lnTo>
                  <a:pt x="8111" y="10400"/>
                </a:lnTo>
                <a:lnTo>
                  <a:pt x="8306" y="10425"/>
                </a:lnTo>
                <a:lnTo>
                  <a:pt x="8476" y="10473"/>
                </a:lnTo>
                <a:lnTo>
                  <a:pt x="8646" y="10571"/>
                </a:lnTo>
                <a:lnTo>
                  <a:pt x="8793" y="10693"/>
                </a:lnTo>
                <a:lnTo>
                  <a:pt x="8914" y="10839"/>
                </a:lnTo>
                <a:lnTo>
                  <a:pt x="9012" y="11009"/>
                </a:lnTo>
                <a:lnTo>
                  <a:pt x="9061" y="11180"/>
                </a:lnTo>
                <a:lnTo>
                  <a:pt x="9085" y="11375"/>
                </a:lnTo>
                <a:lnTo>
                  <a:pt x="9085" y="11375"/>
                </a:lnTo>
                <a:lnTo>
                  <a:pt x="9061" y="11569"/>
                </a:lnTo>
                <a:lnTo>
                  <a:pt x="9012" y="11764"/>
                </a:lnTo>
                <a:lnTo>
                  <a:pt x="8914" y="11910"/>
                </a:lnTo>
                <a:lnTo>
                  <a:pt x="8793" y="12057"/>
                </a:lnTo>
                <a:lnTo>
                  <a:pt x="8646" y="12178"/>
                </a:lnTo>
                <a:lnTo>
                  <a:pt x="8476" y="12276"/>
                </a:lnTo>
                <a:lnTo>
                  <a:pt x="8306" y="12324"/>
                </a:lnTo>
                <a:lnTo>
                  <a:pt x="8111" y="12349"/>
                </a:lnTo>
                <a:lnTo>
                  <a:pt x="8111" y="12349"/>
                </a:lnTo>
                <a:close/>
                <a:moveTo>
                  <a:pt x="9231" y="5091"/>
                </a:moveTo>
                <a:lnTo>
                  <a:pt x="8939" y="8915"/>
                </a:lnTo>
                <a:lnTo>
                  <a:pt x="8939" y="8915"/>
                </a:lnTo>
                <a:lnTo>
                  <a:pt x="8914" y="9061"/>
                </a:lnTo>
                <a:lnTo>
                  <a:pt x="8866" y="9207"/>
                </a:lnTo>
                <a:lnTo>
                  <a:pt x="8793" y="9304"/>
                </a:lnTo>
                <a:lnTo>
                  <a:pt x="8695" y="9426"/>
                </a:lnTo>
                <a:lnTo>
                  <a:pt x="8573" y="9499"/>
                </a:lnTo>
                <a:lnTo>
                  <a:pt x="8452" y="9572"/>
                </a:lnTo>
                <a:lnTo>
                  <a:pt x="8330" y="9621"/>
                </a:lnTo>
                <a:lnTo>
                  <a:pt x="8184" y="9621"/>
                </a:lnTo>
                <a:lnTo>
                  <a:pt x="8038" y="9621"/>
                </a:lnTo>
                <a:lnTo>
                  <a:pt x="8038" y="9621"/>
                </a:lnTo>
                <a:lnTo>
                  <a:pt x="7891" y="9621"/>
                </a:lnTo>
                <a:lnTo>
                  <a:pt x="7770" y="9572"/>
                </a:lnTo>
                <a:lnTo>
                  <a:pt x="7648" y="9499"/>
                </a:lnTo>
                <a:lnTo>
                  <a:pt x="7526" y="9426"/>
                </a:lnTo>
                <a:lnTo>
                  <a:pt x="7429" y="9304"/>
                </a:lnTo>
                <a:lnTo>
                  <a:pt x="7356" y="9207"/>
                </a:lnTo>
                <a:lnTo>
                  <a:pt x="7307" y="9061"/>
                </a:lnTo>
                <a:lnTo>
                  <a:pt x="7283" y="8915"/>
                </a:lnTo>
                <a:lnTo>
                  <a:pt x="6990" y="5091"/>
                </a:lnTo>
                <a:lnTo>
                  <a:pt x="6990" y="5091"/>
                </a:lnTo>
                <a:lnTo>
                  <a:pt x="7015" y="4945"/>
                </a:lnTo>
                <a:lnTo>
                  <a:pt x="7039" y="4823"/>
                </a:lnTo>
                <a:lnTo>
                  <a:pt x="7088" y="4701"/>
                </a:lnTo>
                <a:lnTo>
                  <a:pt x="7161" y="4604"/>
                </a:lnTo>
                <a:lnTo>
                  <a:pt x="7258" y="4506"/>
                </a:lnTo>
                <a:lnTo>
                  <a:pt x="7380" y="4433"/>
                </a:lnTo>
                <a:lnTo>
                  <a:pt x="7526" y="4409"/>
                </a:lnTo>
                <a:lnTo>
                  <a:pt x="7648" y="4385"/>
                </a:lnTo>
                <a:lnTo>
                  <a:pt x="8573" y="4385"/>
                </a:lnTo>
                <a:lnTo>
                  <a:pt x="8573" y="4385"/>
                </a:lnTo>
                <a:lnTo>
                  <a:pt x="8695" y="4409"/>
                </a:lnTo>
                <a:lnTo>
                  <a:pt x="8841" y="4433"/>
                </a:lnTo>
                <a:lnTo>
                  <a:pt x="8963" y="4506"/>
                </a:lnTo>
                <a:lnTo>
                  <a:pt x="9061" y="4604"/>
                </a:lnTo>
                <a:lnTo>
                  <a:pt x="9134" y="4701"/>
                </a:lnTo>
                <a:lnTo>
                  <a:pt x="9182" y="4823"/>
                </a:lnTo>
                <a:lnTo>
                  <a:pt x="9207" y="4945"/>
                </a:lnTo>
                <a:lnTo>
                  <a:pt x="9231" y="5091"/>
                </a:lnTo>
                <a:lnTo>
                  <a:pt x="9231" y="5091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3" name="Google Shape;1013;p48"/>
          <p:cNvSpPr/>
          <p:nvPr/>
        </p:nvSpPr>
        <p:spPr>
          <a:xfrm>
            <a:off x="3740838" y="3772169"/>
            <a:ext cx="343912" cy="343933"/>
          </a:xfrm>
          <a:custGeom>
            <a:avLst/>
            <a:gdLst/>
            <a:ahLst/>
            <a:cxnLst/>
            <a:rect l="l" t="t" r="r" b="b"/>
            <a:pathLst>
              <a:path w="16367" h="16368" fill="none" extrusionOk="0">
                <a:moveTo>
                  <a:pt x="16074" y="4385"/>
                </a:moveTo>
                <a:lnTo>
                  <a:pt x="11983" y="293"/>
                </a:lnTo>
                <a:lnTo>
                  <a:pt x="11983" y="293"/>
                </a:lnTo>
                <a:lnTo>
                  <a:pt x="11812" y="171"/>
                </a:lnTo>
                <a:lnTo>
                  <a:pt x="11642" y="74"/>
                </a:lnTo>
                <a:lnTo>
                  <a:pt x="11447" y="25"/>
                </a:lnTo>
                <a:lnTo>
                  <a:pt x="11252" y="1"/>
                </a:lnTo>
                <a:lnTo>
                  <a:pt x="5115" y="1"/>
                </a:lnTo>
                <a:lnTo>
                  <a:pt x="5115" y="1"/>
                </a:lnTo>
                <a:lnTo>
                  <a:pt x="4920" y="25"/>
                </a:lnTo>
                <a:lnTo>
                  <a:pt x="4725" y="74"/>
                </a:lnTo>
                <a:lnTo>
                  <a:pt x="4554" y="171"/>
                </a:lnTo>
                <a:lnTo>
                  <a:pt x="4384" y="293"/>
                </a:lnTo>
                <a:lnTo>
                  <a:pt x="292" y="4385"/>
                </a:lnTo>
                <a:lnTo>
                  <a:pt x="292" y="4385"/>
                </a:lnTo>
                <a:lnTo>
                  <a:pt x="171" y="4555"/>
                </a:lnTo>
                <a:lnTo>
                  <a:pt x="73" y="4726"/>
                </a:lnTo>
                <a:lnTo>
                  <a:pt x="24" y="4921"/>
                </a:lnTo>
                <a:lnTo>
                  <a:pt x="0" y="5115"/>
                </a:lnTo>
                <a:lnTo>
                  <a:pt x="0" y="11253"/>
                </a:lnTo>
                <a:lnTo>
                  <a:pt x="0" y="11253"/>
                </a:lnTo>
                <a:lnTo>
                  <a:pt x="24" y="11448"/>
                </a:lnTo>
                <a:lnTo>
                  <a:pt x="73" y="11642"/>
                </a:lnTo>
                <a:lnTo>
                  <a:pt x="171" y="11813"/>
                </a:lnTo>
                <a:lnTo>
                  <a:pt x="292" y="11983"/>
                </a:lnTo>
                <a:lnTo>
                  <a:pt x="4384" y="16075"/>
                </a:lnTo>
                <a:lnTo>
                  <a:pt x="4384" y="16075"/>
                </a:lnTo>
                <a:lnTo>
                  <a:pt x="4554" y="16197"/>
                </a:lnTo>
                <a:lnTo>
                  <a:pt x="4725" y="16294"/>
                </a:lnTo>
                <a:lnTo>
                  <a:pt x="4920" y="16343"/>
                </a:lnTo>
                <a:lnTo>
                  <a:pt x="5115" y="16367"/>
                </a:lnTo>
                <a:lnTo>
                  <a:pt x="11252" y="16367"/>
                </a:lnTo>
                <a:lnTo>
                  <a:pt x="11252" y="16367"/>
                </a:lnTo>
                <a:lnTo>
                  <a:pt x="11447" y="16343"/>
                </a:lnTo>
                <a:lnTo>
                  <a:pt x="11642" y="16294"/>
                </a:lnTo>
                <a:lnTo>
                  <a:pt x="11812" y="16197"/>
                </a:lnTo>
                <a:lnTo>
                  <a:pt x="11983" y="16075"/>
                </a:lnTo>
                <a:lnTo>
                  <a:pt x="16074" y="11983"/>
                </a:lnTo>
                <a:lnTo>
                  <a:pt x="16074" y="11983"/>
                </a:lnTo>
                <a:lnTo>
                  <a:pt x="16196" y="11813"/>
                </a:lnTo>
                <a:lnTo>
                  <a:pt x="16294" y="11642"/>
                </a:lnTo>
                <a:lnTo>
                  <a:pt x="16342" y="11448"/>
                </a:lnTo>
                <a:lnTo>
                  <a:pt x="16367" y="11253"/>
                </a:lnTo>
                <a:lnTo>
                  <a:pt x="16367" y="5115"/>
                </a:lnTo>
                <a:lnTo>
                  <a:pt x="16367" y="5115"/>
                </a:lnTo>
                <a:lnTo>
                  <a:pt x="16342" y="4921"/>
                </a:lnTo>
                <a:lnTo>
                  <a:pt x="16294" y="4726"/>
                </a:lnTo>
                <a:lnTo>
                  <a:pt x="16196" y="4555"/>
                </a:lnTo>
                <a:lnTo>
                  <a:pt x="16074" y="4385"/>
                </a:lnTo>
                <a:lnTo>
                  <a:pt x="16074" y="4385"/>
                </a:lnTo>
                <a:close/>
                <a:moveTo>
                  <a:pt x="9864" y="8452"/>
                </a:moveTo>
                <a:lnTo>
                  <a:pt x="11203" y="9792"/>
                </a:lnTo>
                <a:lnTo>
                  <a:pt x="11203" y="9792"/>
                </a:lnTo>
                <a:lnTo>
                  <a:pt x="11252" y="9840"/>
                </a:lnTo>
                <a:lnTo>
                  <a:pt x="11276" y="9913"/>
                </a:lnTo>
                <a:lnTo>
                  <a:pt x="11301" y="10059"/>
                </a:lnTo>
                <a:lnTo>
                  <a:pt x="11276" y="10206"/>
                </a:lnTo>
                <a:lnTo>
                  <a:pt x="11252" y="10279"/>
                </a:lnTo>
                <a:lnTo>
                  <a:pt x="11203" y="10327"/>
                </a:lnTo>
                <a:lnTo>
                  <a:pt x="10327" y="11204"/>
                </a:lnTo>
                <a:lnTo>
                  <a:pt x="10327" y="11204"/>
                </a:lnTo>
                <a:lnTo>
                  <a:pt x="10278" y="11253"/>
                </a:lnTo>
                <a:lnTo>
                  <a:pt x="10205" y="11277"/>
                </a:lnTo>
                <a:lnTo>
                  <a:pt x="10059" y="11302"/>
                </a:lnTo>
                <a:lnTo>
                  <a:pt x="9913" y="11277"/>
                </a:lnTo>
                <a:lnTo>
                  <a:pt x="9840" y="11253"/>
                </a:lnTo>
                <a:lnTo>
                  <a:pt x="9791" y="11204"/>
                </a:lnTo>
                <a:lnTo>
                  <a:pt x="8451" y="9865"/>
                </a:lnTo>
                <a:lnTo>
                  <a:pt x="8451" y="9865"/>
                </a:lnTo>
                <a:lnTo>
                  <a:pt x="8403" y="9816"/>
                </a:lnTo>
                <a:lnTo>
                  <a:pt x="8330" y="9792"/>
                </a:lnTo>
                <a:lnTo>
                  <a:pt x="8183" y="9767"/>
                </a:lnTo>
                <a:lnTo>
                  <a:pt x="8037" y="9792"/>
                </a:lnTo>
                <a:lnTo>
                  <a:pt x="7964" y="9816"/>
                </a:lnTo>
                <a:lnTo>
                  <a:pt x="7915" y="9865"/>
                </a:lnTo>
                <a:lnTo>
                  <a:pt x="6576" y="11204"/>
                </a:lnTo>
                <a:lnTo>
                  <a:pt x="6576" y="11204"/>
                </a:lnTo>
                <a:lnTo>
                  <a:pt x="6527" y="11253"/>
                </a:lnTo>
                <a:lnTo>
                  <a:pt x="6454" y="11277"/>
                </a:lnTo>
                <a:lnTo>
                  <a:pt x="6308" y="11302"/>
                </a:lnTo>
                <a:lnTo>
                  <a:pt x="6162" y="11277"/>
                </a:lnTo>
                <a:lnTo>
                  <a:pt x="6089" y="11253"/>
                </a:lnTo>
                <a:lnTo>
                  <a:pt x="6040" y="11204"/>
                </a:lnTo>
                <a:lnTo>
                  <a:pt x="5163" y="10327"/>
                </a:lnTo>
                <a:lnTo>
                  <a:pt x="5163" y="10327"/>
                </a:lnTo>
                <a:lnTo>
                  <a:pt x="5115" y="10279"/>
                </a:lnTo>
                <a:lnTo>
                  <a:pt x="5090" y="10206"/>
                </a:lnTo>
                <a:lnTo>
                  <a:pt x="5066" y="10059"/>
                </a:lnTo>
                <a:lnTo>
                  <a:pt x="5090" y="9913"/>
                </a:lnTo>
                <a:lnTo>
                  <a:pt x="5115" y="9840"/>
                </a:lnTo>
                <a:lnTo>
                  <a:pt x="5163" y="9792"/>
                </a:lnTo>
                <a:lnTo>
                  <a:pt x="6503" y="8452"/>
                </a:lnTo>
                <a:lnTo>
                  <a:pt x="6503" y="8452"/>
                </a:lnTo>
                <a:lnTo>
                  <a:pt x="6552" y="8403"/>
                </a:lnTo>
                <a:lnTo>
                  <a:pt x="6576" y="8330"/>
                </a:lnTo>
                <a:lnTo>
                  <a:pt x="6600" y="8184"/>
                </a:lnTo>
                <a:lnTo>
                  <a:pt x="6576" y="8038"/>
                </a:lnTo>
                <a:lnTo>
                  <a:pt x="6552" y="7965"/>
                </a:lnTo>
                <a:lnTo>
                  <a:pt x="6503" y="7916"/>
                </a:lnTo>
                <a:lnTo>
                  <a:pt x="5163" y="6577"/>
                </a:lnTo>
                <a:lnTo>
                  <a:pt x="5163" y="6577"/>
                </a:lnTo>
                <a:lnTo>
                  <a:pt x="5115" y="6528"/>
                </a:lnTo>
                <a:lnTo>
                  <a:pt x="5090" y="6455"/>
                </a:lnTo>
                <a:lnTo>
                  <a:pt x="5066" y="6309"/>
                </a:lnTo>
                <a:lnTo>
                  <a:pt x="5090" y="6163"/>
                </a:lnTo>
                <a:lnTo>
                  <a:pt x="5115" y="6090"/>
                </a:lnTo>
                <a:lnTo>
                  <a:pt x="5163" y="6041"/>
                </a:lnTo>
                <a:lnTo>
                  <a:pt x="6040" y="5164"/>
                </a:lnTo>
                <a:lnTo>
                  <a:pt x="6040" y="5164"/>
                </a:lnTo>
                <a:lnTo>
                  <a:pt x="6089" y="5115"/>
                </a:lnTo>
                <a:lnTo>
                  <a:pt x="6162" y="5091"/>
                </a:lnTo>
                <a:lnTo>
                  <a:pt x="6308" y="5067"/>
                </a:lnTo>
                <a:lnTo>
                  <a:pt x="6454" y="5091"/>
                </a:lnTo>
                <a:lnTo>
                  <a:pt x="6527" y="5115"/>
                </a:lnTo>
                <a:lnTo>
                  <a:pt x="6576" y="5164"/>
                </a:lnTo>
                <a:lnTo>
                  <a:pt x="7915" y="6504"/>
                </a:lnTo>
                <a:lnTo>
                  <a:pt x="7915" y="6504"/>
                </a:lnTo>
                <a:lnTo>
                  <a:pt x="7964" y="6552"/>
                </a:lnTo>
                <a:lnTo>
                  <a:pt x="8037" y="6577"/>
                </a:lnTo>
                <a:lnTo>
                  <a:pt x="8183" y="6601"/>
                </a:lnTo>
                <a:lnTo>
                  <a:pt x="8330" y="6577"/>
                </a:lnTo>
                <a:lnTo>
                  <a:pt x="8403" y="6552"/>
                </a:lnTo>
                <a:lnTo>
                  <a:pt x="8451" y="6504"/>
                </a:lnTo>
                <a:lnTo>
                  <a:pt x="9791" y="5164"/>
                </a:lnTo>
                <a:lnTo>
                  <a:pt x="9791" y="5164"/>
                </a:lnTo>
                <a:lnTo>
                  <a:pt x="9840" y="5115"/>
                </a:lnTo>
                <a:lnTo>
                  <a:pt x="9913" y="5091"/>
                </a:lnTo>
                <a:lnTo>
                  <a:pt x="10059" y="5067"/>
                </a:lnTo>
                <a:lnTo>
                  <a:pt x="10205" y="5091"/>
                </a:lnTo>
                <a:lnTo>
                  <a:pt x="10278" y="5115"/>
                </a:lnTo>
                <a:lnTo>
                  <a:pt x="10327" y="5164"/>
                </a:lnTo>
                <a:lnTo>
                  <a:pt x="11203" y="6041"/>
                </a:lnTo>
                <a:lnTo>
                  <a:pt x="11203" y="6041"/>
                </a:lnTo>
                <a:lnTo>
                  <a:pt x="11252" y="6090"/>
                </a:lnTo>
                <a:lnTo>
                  <a:pt x="11276" y="6163"/>
                </a:lnTo>
                <a:lnTo>
                  <a:pt x="11301" y="6309"/>
                </a:lnTo>
                <a:lnTo>
                  <a:pt x="11276" y="6455"/>
                </a:lnTo>
                <a:lnTo>
                  <a:pt x="11252" y="6528"/>
                </a:lnTo>
                <a:lnTo>
                  <a:pt x="11203" y="6577"/>
                </a:lnTo>
                <a:lnTo>
                  <a:pt x="9864" y="7916"/>
                </a:lnTo>
                <a:lnTo>
                  <a:pt x="9864" y="7916"/>
                </a:lnTo>
                <a:lnTo>
                  <a:pt x="9815" y="7965"/>
                </a:lnTo>
                <a:lnTo>
                  <a:pt x="9791" y="8038"/>
                </a:lnTo>
                <a:lnTo>
                  <a:pt x="9766" y="8184"/>
                </a:lnTo>
                <a:lnTo>
                  <a:pt x="9791" y="8330"/>
                </a:lnTo>
                <a:lnTo>
                  <a:pt x="9815" y="8403"/>
                </a:lnTo>
                <a:lnTo>
                  <a:pt x="9864" y="8452"/>
                </a:lnTo>
                <a:lnTo>
                  <a:pt x="9864" y="8452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14" name="Google Shape;1014;p48"/>
          <p:cNvGrpSpPr/>
          <p:nvPr/>
        </p:nvGrpSpPr>
        <p:grpSpPr>
          <a:xfrm>
            <a:off x="4280585" y="3777157"/>
            <a:ext cx="394068" cy="325505"/>
            <a:chOff x="5268225" y="4341925"/>
            <a:chExt cx="468850" cy="387275"/>
          </a:xfrm>
        </p:grpSpPr>
        <p:sp>
          <p:nvSpPr>
            <p:cNvPr id="1015" name="Google Shape;1015;p48"/>
            <p:cNvSpPr/>
            <p:nvPr/>
          </p:nvSpPr>
          <p:spPr>
            <a:xfrm>
              <a:off x="5652425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122" y="1291"/>
                  </a:lnTo>
                  <a:lnTo>
                    <a:pt x="244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412" y="1511"/>
                  </a:lnTo>
                  <a:lnTo>
                    <a:pt x="2533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" name="Google Shape;1016;p48"/>
            <p:cNvSpPr/>
            <p:nvPr/>
          </p:nvSpPr>
          <p:spPr>
            <a:xfrm>
              <a:off x="5287100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98" y="1291"/>
                  </a:lnTo>
                  <a:lnTo>
                    <a:pt x="220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387" y="1511"/>
                  </a:lnTo>
                  <a:lnTo>
                    <a:pt x="2509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" name="Google Shape;1017;p48"/>
            <p:cNvSpPr/>
            <p:nvPr/>
          </p:nvSpPr>
          <p:spPr>
            <a:xfrm>
              <a:off x="5268225" y="4341925"/>
              <a:ext cx="468850" cy="333075"/>
            </a:xfrm>
            <a:custGeom>
              <a:avLst/>
              <a:gdLst/>
              <a:ahLst/>
              <a:cxnLst/>
              <a:rect l="l" t="t" r="r" b="b"/>
              <a:pathLst>
                <a:path w="18754" h="13323" fill="none" extrusionOk="0">
                  <a:moveTo>
                    <a:pt x="18754" y="5553"/>
                  </a:moveTo>
                  <a:lnTo>
                    <a:pt x="18754" y="5553"/>
                  </a:lnTo>
                  <a:lnTo>
                    <a:pt x="18730" y="5334"/>
                  </a:lnTo>
                  <a:lnTo>
                    <a:pt x="18681" y="5091"/>
                  </a:lnTo>
                  <a:lnTo>
                    <a:pt x="18583" y="4847"/>
                  </a:lnTo>
                  <a:lnTo>
                    <a:pt x="18462" y="4628"/>
                  </a:lnTo>
                  <a:lnTo>
                    <a:pt x="18291" y="4433"/>
                  </a:lnTo>
                  <a:lnTo>
                    <a:pt x="18121" y="4287"/>
                  </a:lnTo>
                  <a:lnTo>
                    <a:pt x="18023" y="4214"/>
                  </a:lnTo>
                  <a:lnTo>
                    <a:pt x="17926" y="4165"/>
                  </a:lnTo>
                  <a:lnTo>
                    <a:pt x="17828" y="4141"/>
                  </a:lnTo>
                  <a:lnTo>
                    <a:pt x="17731" y="4141"/>
                  </a:lnTo>
                  <a:lnTo>
                    <a:pt x="16489" y="4141"/>
                  </a:lnTo>
                  <a:lnTo>
                    <a:pt x="15588" y="1803"/>
                  </a:lnTo>
                  <a:lnTo>
                    <a:pt x="15588" y="1803"/>
                  </a:lnTo>
                  <a:lnTo>
                    <a:pt x="15490" y="1583"/>
                  </a:lnTo>
                  <a:lnTo>
                    <a:pt x="15344" y="1364"/>
                  </a:lnTo>
                  <a:lnTo>
                    <a:pt x="15174" y="1169"/>
                  </a:lnTo>
                  <a:lnTo>
                    <a:pt x="15003" y="975"/>
                  </a:lnTo>
                  <a:lnTo>
                    <a:pt x="14784" y="804"/>
                  </a:lnTo>
                  <a:lnTo>
                    <a:pt x="14565" y="658"/>
                  </a:lnTo>
                  <a:lnTo>
                    <a:pt x="14346" y="536"/>
                  </a:lnTo>
                  <a:lnTo>
                    <a:pt x="14102" y="439"/>
                  </a:lnTo>
                  <a:lnTo>
                    <a:pt x="14102" y="439"/>
                  </a:lnTo>
                  <a:lnTo>
                    <a:pt x="13810" y="390"/>
                  </a:lnTo>
                  <a:lnTo>
                    <a:pt x="13444" y="317"/>
                  </a:lnTo>
                  <a:lnTo>
                    <a:pt x="12933" y="220"/>
                  </a:lnTo>
                  <a:lnTo>
                    <a:pt x="12275" y="147"/>
                  </a:lnTo>
                  <a:lnTo>
                    <a:pt x="11472" y="73"/>
                  </a:lnTo>
                  <a:lnTo>
                    <a:pt x="10498" y="25"/>
                  </a:lnTo>
                  <a:lnTo>
                    <a:pt x="9377" y="0"/>
                  </a:lnTo>
                  <a:lnTo>
                    <a:pt x="9377" y="0"/>
                  </a:lnTo>
                  <a:lnTo>
                    <a:pt x="8257" y="25"/>
                  </a:lnTo>
                  <a:lnTo>
                    <a:pt x="7283" y="73"/>
                  </a:lnTo>
                  <a:lnTo>
                    <a:pt x="6479" y="147"/>
                  </a:lnTo>
                  <a:lnTo>
                    <a:pt x="5821" y="220"/>
                  </a:lnTo>
                  <a:lnTo>
                    <a:pt x="5310" y="317"/>
                  </a:lnTo>
                  <a:lnTo>
                    <a:pt x="4945" y="390"/>
                  </a:lnTo>
                  <a:lnTo>
                    <a:pt x="4652" y="439"/>
                  </a:lnTo>
                  <a:lnTo>
                    <a:pt x="4652" y="439"/>
                  </a:lnTo>
                  <a:lnTo>
                    <a:pt x="4409" y="536"/>
                  </a:lnTo>
                  <a:lnTo>
                    <a:pt x="4190" y="658"/>
                  </a:lnTo>
                  <a:lnTo>
                    <a:pt x="3970" y="804"/>
                  </a:lnTo>
                  <a:lnTo>
                    <a:pt x="3751" y="975"/>
                  </a:lnTo>
                  <a:lnTo>
                    <a:pt x="3581" y="1169"/>
                  </a:lnTo>
                  <a:lnTo>
                    <a:pt x="3410" y="1364"/>
                  </a:lnTo>
                  <a:lnTo>
                    <a:pt x="3264" y="1583"/>
                  </a:lnTo>
                  <a:lnTo>
                    <a:pt x="3167" y="1803"/>
                  </a:lnTo>
                  <a:lnTo>
                    <a:pt x="2266" y="4141"/>
                  </a:lnTo>
                  <a:lnTo>
                    <a:pt x="1023" y="4141"/>
                  </a:lnTo>
                  <a:lnTo>
                    <a:pt x="1023" y="4141"/>
                  </a:lnTo>
                  <a:lnTo>
                    <a:pt x="926" y="4141"/>
                  </a:lnTo>
                  <a:lnTo>
                    <a:pt x="829" y="4165"/>
                  </a:lnTo>
                  <a:lnTo>
                    <a:pt x="731" y="4214"/>
                  </a:lnTo>
                  <a:lnTo>
                    <a:pt x="634" y="4287"/>
                  </a:lnTo>
                  <a:lnTo>
                    <a:pt x="463" y="4433"/>
                  </a:lnTo>
                  <a:lnTo>
                    <a:pt x="293" y="4628"/>
                  </a:lnTo>
                  <a:lnTo>
                    <a:pt x="171" y="4847"/>
                  </a:lnTo>
                  <a:lnTo>
                    <a:pt x="74" y="5091"/>
                  </a:lnTo>
                  <a:lnTo>
                    <a:pt x="25" y="5334"/>
                  </a:lnTo>
                  <a:lnTo>
                    <a:pt x="1" y="5553"/>
                  </a:lnTo>
                  <a:lnTo>
                    <a:pt x="1" y="5553"/>
                  </a:lnTo>
                  <a:lnTo>
                    <a:pt x="25" y="5748"/>
                  </a:lnTo>
                  <a:lnTo>
                    <a:pt x="74" y="5894"/>
                  </a:lnTo>
                  <a:lnTo>
                    <a:pt x="171" y="6016"/>
                  </a:lnTo>
                  <a:lnTo>
                    <a:pt x="293" y="6089"/>
                  </a:lnTo>
                  <a:lnTo>
                    <a:pt x="463" y="6138"/>
                  </a:lnTo>
                  <a:lnTo>
                    <a:pt x="634" y="6187"/>
                  </a:lnTo>
                  <a:lnTo>
                    <a:pt x="1023" y="6187"/>
                  </a:lnTo>
                  <a:lnTo>
                    <a:pt x="1462" y="6187"/>
                  </a:lnTo>
                  <a:lnTo>
                    <a:pt x="1145" y="7015"/>
                  </a:lnTo>
                  <a:lnTo>
                    <a:pt x="1145" y="7015"/>
                  </a:lnTo>
                  <a:lnTo>
                    <a:pt x="999" y="7526"/>
                  </a:lnTo>
                  <a:lnTo>
                    <a:pt x="877" y="8086"/>
                  </a:lnTo>
                  <a:lnTo>
                    <a:pt x="780" y="8671"/>
                  </a:lnTo>
                  <a:lnTo>
                    <a:pt x="756" y="9207"/>
                  </a:lnTo>
                  <a:lnTo>
                    <a:pt x="756" y="13323"/>
                  </a:lnTo>
                  <a:lnTo>
                    <a:pt x="17999" y="13323"/>
                  </a:lnTo>
                  <a:lnTo>
                    <a:pt x="17999" y="9207"/>
                  </a:lnTo>
                  <a:lnTo>
                    <a:pt x="17999" y="9207"/>
                  </a:lnTo>
                  <a:lnTo>
                    <a:pt x="17975" y="8671"/>
                  </a:lnTo>
                  <a:lnTo>
                    <a:pt x="17877" y="8086"/>
                  </a:lnTo>
                  <a:lnTo>
                    <a:pt x="17755" y="7526"/>
                  </a:lnTo>
                  <a:lnTo>
                    <a:pt x="17609" y="7015"/>
                  </a:lnTo>
                  <a:lnTo>
                    <a:pt x="17293" y="6187"/>
                  </a:lnTo>
                  <a:lnTo>
                    <a:pt x="17731" y="6187"/>
                  </a:lnTo>
                  <a:lnTo>
                    <a:pt x="17731" y="6187"/>
                  </a:lnTo>
                  <a:lnTo>
                    <a:pt x="18121" y="6187"/>
                  </a:lnTo>
                  <a:lnTo>
                    <a:pt x="18291" y="6138"/>
                  </a:lnTo>
                  <a:lnTo>
                    <a:pt x="18462" y="6089"/>
                  </a:lnTo>
                  <a:lnTo>
                    <a:pt x="18583" y="6016"/>
                  </a:lnTo>
                  <a:lnTo>
                    <a:pt x="18681" y="5894"/>
                  </a:lnTo>
                  <a:lnTo>
                    <a:pt x="18730" y="5748"/>
                  </a:lnTo>
                  <a:lnTo>
                    <a:pt x="18754" y="5553"/>
                  </a:lnTo>
                  <a:lnTo>
                    <a:pt x="18754" y="555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" name="Google Shape;1018;p48"/>
            <p:cNvSpPr/>
            <p:nvPr/>
          </p:nvSpPr>
          <p:spPr>
            <a:xfrm>
              <a:off x="5351025" y="4375400"/>
              <a:ext cx="303250" cy="149825"/>
            </a:xfrm>
            <a:custGeom>
              <a:avLst/>
              <a:gdLst/>
              <a:ahLst/>
              <a:cxnLst/>
              <a:rect l="l" t="t" r="r" b="b"/>
              <a:pathLst>
                <a:path w="12130" h="5993" fill="none" extrusionOk="0">
                  <a:moveTo>
                    <a:pt x="1" y="4628"/>
                  </a:moveTo>
                  <a:lnTo>
                    <a:pt x="1" y="4628"/>
                  </a:lnTo>
                  <a:lnTo>
                    <a:pt x="171" y="4019"/>
                  </a:lnTo>
                  <a:lnTo>
                    <a:pt x="585" y="2656"/>
                  </a:lnTo>
                  <a:lnTo>
                    <a:pt x="805" y="1925"/>
                  </a:lnTo>
                  <a:lnTo>
                    <a:pt x="1024" y="1292"/>
                  </a:lnTo>
                  <a:lnTo>
                    <a:pt x="1194" y="829"/>
                  </a:lnTo>
                  <a:lnTo>
                    <a:pt x="1267" y="707"/>
                  </a:lnTo>
                  <a:lnTo>
                    <a:pt x="1316" y="658"/>
                  </a:lnTo>
                  <a:lnTo>
                    <a:pt x="1316" y="658"/>
                  </a:lnTo>
                  <a:lnTo>
                    <a:pt x="1535" y="561"/>
                  </a:lnTo>
                  <a:lnTo>
                    <a:pt x="1852" y="464"/>
                  </a:lnTo>
                  <a:lnTo>
                    <a:pt x="2315" y="342"/>
                  </a:lnTo>
                  <a:lnTo>
                    <a:pt x="2948" y="220"/>
                  </a:lnTo>
                  <a:lnTo>
                    <a:pt x="3776" y="98"/>
                  </a:lnTo>
                  <a:lnTo>
                    <a:pt x="4799" y="25"/>
                  </a:lnTo>
                  <a:lnTo>
                    <a:pt x="5408" y="1"/>
                  </a:lnTo>
                  <a:lnTo>
                    <a:pt x="6065" y="1"/>
                  </a:lnTo>
                  <a:lnTo>
                    <a:pt x="6065" y="1"/>
                  </a:lnTo>
                  <a:lnTo>
                    <a:pt x="6723" y="1"/>
                  </a:lnTo>
                  <a:lnTo>
                    <a:pt x="7332" y="25"/>
                  </a:lnTo>
                  <a:lnTo>
                    <a:pt x="8355" y="98"/>
                  </a:lnTo>
                  <a:lnTo>
                    <a:pt x="9183" y="220"/>
                  </a:lnTo>
                  <a:lnTo>
                    <a:pt x="9816" y="342"/>
                  </a:lnTo>
                  <a:lnTo>
                    <a:pt x="10279" y="464"/>
                  </a:lnTo>
                  <a:lnTo>
                    <a:pt x="10595" y="561"/>
                  </a:lnTo>
                  <a:lnTo>
                    <a:pt x="10814" y="658"/>
                  </a:lnTo>
                  <a:lnTo>
                    <a:pt x="10814" y="658"/>
                  </a:lnTo>
                  <a:lnTo>
                    <a:pt x="10863" y="707"/>
                  </a:lnTo>
                  <a:lnTo>
                    <a:pt x="10936" y="829"/>
                  </a:lnTo>
                  <a:lnTo>
                    <a:pt x="11107" y="1292"/>
                  </a:lnTo>
                  <a:lnTo>
                    <a:pt x="11326" y="1925"/>
                  </a:lnTo>
                  <a:lnTo>
                    <a:pt x="11545" y="2656"/>
                  </a:lnTo>
                  <a:lnTo>
                    <a:pt x="11959" y="4019"/>
                  </a:lnTo>
                  <a:lnTo>
                    <a:pt x="12130" y="4628"/>
                  </a:lnTo>
                  <a:lnTo>
                    <a:pt x="12130" y="4628"/>
                  </a:lnTo>
                  <a:lnTo>
                    <a:pt x="12105" y="4677"/>
                  </a:lnTo>
                  <a:lnTo>
                    <a:pt x="12057" y="4750"/>
                  </a:lnTo>
                  <a:lnTo>
                    <a:pt x="11959" y="4823"/>
                  </a:lnTo>
                  <a:lnTo>
                    <a:pt x="11813" y="4921"/>
                  </a:lnTo>
                  <a:lnTo>
                    <a:pt x="11618" y="5042"/>
                  </a:lnTo>
                  <a:lnTo>
                    <a:pt x="11375" y="5164"/>
                  </a:lnTo>
                  <a:lnTo>
                    <a:pt x="11058" y="5262"/>
                  </a:lnTo>
                  <a:lnTo>
                    <a:pt x="10717" y="5383"/>
                  </a:lnTo>
                  <a:lnTo>
                    <a:pt x="10327" y="5505"/>
                  </a:lnTo>
                  <a:lnTo>
                    <a:pt x="9865" y="5627"/>
                  </a:lnTo>
                  <a:lnTo>
                    <a:pt x="9377" y="5724"/>
                  </a:lnTo>
                  <a:lnTo>
                    <a:pt x="8817" y="5822"/>
                  </a:lnTo>
                  <a:lnTo>
                    <a:pt x="8208" y="5895"/>
                  </a:lnTo>
                  <a:lnTo>
                    <a:pt x="7551" y="5944"/>
                  </a:lnTo>
                  <a:lnTo>
                    <a:pt x="6845" y="5992"/>
                  </a:lnTo>
                  <a:lnTo>
                    <a:pt x="6065" y="5992"/>
                  </a:lnTo>
                  <a:lnTo>
                    <a:pt x="6065" y="5992"/>
                  </a:lnTo>
                  <a:lnTo>
                    <a:pt x="5286" y="5992"/>
                  </a:lnTo>
                  <a:lnTo>
                    <a:pt x="4580" y="5944"/>
                  </a:lnTo>
                  <a:lnTo>
                    <a:pt x="3922" y="5895"/>
                  </a:lnTo>
                  <a:lnTo>
                    <a:pt x="3313" y="5822"/>
                  </a:lnTo>
                  <a:lnTo>
                    <a:pt x="2753" y="5724"/>
                  </a:lnTo>
                  <a:lnTo>
                    <a:pt x="2266" y="5627"/>
                  </a:lnTo>
                  <a:lnTo>
                    <a:pt x="1803" y="5505"/>
                  </a:lnTo>
                  <a:lnTo>
                    <a:pt x="1413" y="5383"/>
                  </a:lnTo>
                  <a:lnTo>
                    <a:pt x="1072" y="5262"/>
                  </a:lnTo>
                  <a:lnTo>
                    <a:pt x="756" y="5164"/>
                  </a:lnTo>
                  <a:lnTo>
                    <a:pt x="512" y="5042"/>
                  </a:lnTo>
                  <a:lnTo>
                    <a:pt x="317" y="4921"/>
                  </a:lnTo>
                  <a:lnTo>
                    <a:pt x="171" y="4823"/>
                  </a:lnTo>
                  <a:lnTo>
                    <a:pt x="74" y="4750"/>
                  </a:lnTo>
                  <a:lnTo>
                    <a:pt x="25" y="4677"/>
                  </a:lnTo>
                  <a:lnTo>
                    <a:pt x="1" y="4628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" name="Google Shape;1019;p48"/>
            <p:cNvSpPr/>
            <p:nvPr/>
          </p:nvSpPr>
          <p:spPr>
            <a:xfrm>
              <a:off x="532667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32" y="2607"/>
                  </a:moveTo>
                  <a:lnTo>
                    <a:pt x="1632" y="2607"/>
                  </a:lnTo>
                  <a:lnTo>
                    <a:pt x="1291" y="2582"/>
                  </a:lnTo>
                  <a:lnTo>
                    <a:pt x="999" y="2509"/>
                  </a:lnTo>
                  <a:lnTo>
                    <a:pt x="731" y="2388"/>
                  </a:lnTo>
                  <a:lnTo>
                    <a:pt x="488" y="2217"/>
                  </a:lnTo>
                  <a:lnTo>
                    <a:pt x="293" y="2047"/>
                  </a:lnTo>
                  <a:lnTo>
                    <a:pt x="122" y="1803"/>
                  </a:lnTo>
                  <a:lnTo>
                    <a:pt x="74" y="1706"/>
                  </a:lnTo>
                  <a:lnTo>
                    <a:pt x="49" y="1559"/>
                  </a:lnTo>
                  <a:lnTo>
                    <a:pt x="25" y="1438"/>
                  </a:lnTo>
                  <a:lnTo>
                    <a:pt x="1" y="1316"/>
                  </a:lnTo>
                  <a:lnTo>
                    <a:pt x="1" y="1316"/>
                  </a:lnTo>
                  <a:lnTo>
                    <a:pt x="25" y="1170"/>
                  </a:lnTo>
                  <a:lnTo>
                    <a:pt x="49" y="1048"/>
                  </a:lnTo>
                  <a:lnTo>
                    <a:pt x="74" y="926"/>
                  </a:lnTo>
                  <a:lnTo>
                    <a:pt x="122" y="804"/>
                  </a:lnTo>
                  <a:lnTo>
                    <a:pt x="293" y="585"/>
                  </a:lnTo>
                  <a:lnTo>
                    <a:pt x="488" y="390"/>
                  </a:lnTo>
                  <a:lnTo>
                    <a:pt x="731" y="220"/>
                  </a:lnTo>
                  <a:lnTo>
                    <a:pt x="999" y="98"/>
                  </a:lnTo>
                  <a:lnTo>
                    <a:pt x="1291" y="25"/>
                  </a:lnTo>
                  <a:lnTo>
                    <a:pt x="1632" y="1"/>
                  </a:lnTo>
                  <a:lnTo>
                    <a:pt x="1632" y="1"/>
                  </a:lnTo>
                  <a:lnTo>
                    <a:pt x="1803" y="1"/>
                  </a:lnTo>
                  <a:lnTo>
                    <a:pt x="1949" y="49"/>
                  </a:lnTo>
                  <a:lnTo>
                    <a:pt x="2120" y="98"/>
                  </a:lnTo>
                  <a:lnTo>
                    <a:pt x="2266" y="171"/>
                  </a:lnTo>
                  <a:lnTo>
                    <a:pt x="2412" y="269"/>
                  </a:lnTo>
                  <a:lnTo>
                    <a:pt x="2534" y="390"/>
                  </a:lnTo>
                  <a:lnTo>
                    <a:pt x="2777" y="634"/>
                  </a:lnTo>
                  <a:lnTo>
                    <a:pt x="2972" y="926"/>
                  </a:lnTo>
                  <a:lnTo>
                    <a:pt x="3118" y="1219"/>
                  </a:lnTo>
                  <a:lnTo>
                    <a:pt x="3215" y="1535"/>
                  </a:lnTo>
                  <a:lnTo>
                    <a:pt x="3240" y="1681"/>
                  </a:lnTo>
                  <a:lnTo>
                    <a:pt x="3240" y="1803"/>
                  </a:lnTo>
                  <a:lnTo>
                    <a:pt x="3240" y="1803"/>
                  </a:lnTo>
                  <a:lnTo>
                    <a:pt x="3240" y="1949"/>
                  </a:lnTo>
                  <a:lnTo>
                    <a:pt x="3215" y="2047"/>
                  </a:lnTo>
                  <a:lnTo>
                    <a:pt x="3167" y="2144"/>
                  </a:lnTo>
                  <a:lnTo>
                    <a:pt x="3118" y="2241"/>
                  </a:lnTo>
                  <a:lnTo>
                    <a:pt x="3045" y="2314"/>
                  </a:lnTo>
                  <a:lnTo>
                    <a:pt x="2972" y="2388"/>
                  </a:lnTo>
                  <a:lnTo>
                    <a:pt x="2777" y="2485"/>
                  </a:lnTo>
                  <a:lnTo>
                    <a:pt x="2534" y="2558"/>
                  </a:lnTo>
                  <a:lnTo>
                    <a:pt x="2266" y="2582"/>
                  </a:lnTo>
                  <a:lnTo>
                    <a:pt x="1949" y="2607"/>
                  </a:lnTo>
                  <a:lnTo>
                    <a:pt x="1632" y="2607"/>
                  </a:lnTo>
                  <a:lnTo>
                    <a:pt x="1632" y="260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" name="Google Shape;1020;p48"/>
            <p:cNvSpPr/>
            <p:nvPr/>
          </p:nvSpPr>
          <p:spPr>
            <a:xfrm>
              <a:off x="5447225" y="4615925"/>
              <a:ext cx="110850" cy="25"/>
            </a:xfrm>
            <a:custGeom>
              <a:avLst/>
              <a:gdLst/>
              <a:ahLst/>
              <a:cxnLst/>
              <a:rect l="l" t="t" r="r" b="b"/>
              <a:pathLst>
                <a:path w="4434" h="1" fill="none" extrusionOk="0">
                  <a:moveTo>
                    <a:pt x="1" y="0"/>
                  </a:moveTo>
                  <a:lnTo>
                    <a:pt x="443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" name="Google Shape;1021;p48"/>
            <p:cNvSpPr/>
            <p:nvPr/>
          </p:nvSpPr>
          <p:spPr>
            <a:xfrm>
              <a:off x="5439925" y="4589125"/>
              <a:ext cx="125450" cy="25"/>
            </a:xfrm>
            <a:custGeom>
              <a:avLst/>
              <a:gdLst/>
              <a:ahLst/>
              <a:cxnLst/>
              <a:rect l="l" t="t" r="r" b="b"/>
              <a:pathLst>
                <a:path w="5018" h="1" fill="none" extrusionOk="0">
                  <a:moveTo>
                    <a:pt x="1" y="0"/>
                  </a:moveTo>
                  <a:lnTo>
                    <a:pt x="501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48"/>
            <p:cNvSpPr/>
            <p:nvPr/>
          </p:nvSpPr>
          <p:spPr>
            <a:xfrm>
              <a:off x="559762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08" y="2607"/>
                  </a:moveTo>
                  <a:lnTo>
                    <a:pt x="1608" y="2607"/>
                  </a:lnTo>
                  <a:lnTo>
                    <a:pt x="1291" y="2607"/>
                  </a:lnTo>
                  <a:lnTo>
                    <a:pt x="975" y="2582"/>
                  </a:lnTo>
                  <a:lnTo>
                    <a:pt x="707" y="2558"/>
                  </a:lnTo>
                  <a:lnTo>
                    <a:pt x="463" y="2485"/>
                  </a:lnTo>
                  <a:lnTo>
                    <a:pt x="268" y="2388"/>
                  </a:lnTo>
                  <a:lnTo>
                    <a:pt x="195" y="2314"/>
                  </a:lnTo>
                  <a:lnTo>
                    <a:pt x="122" y="2241"/>
                  </a:lnTo>
                  <a:lnTo>
                    <a:pt x="74" y="2144"/>
                  </a:lnTo>
                  <a:lnTo>
                    <a:pt x="25" y="2047"/>
                  </a:lnTo>
                  <a:lnTo>
                    <a:pt x="1" y="1949"/>
                  </a:lnTo>
                  <a:lnTo>
                    <a:pt x="1" y="1803"/>
                  </a:lnTo>
                  <a:lnTo>
                    <a:pt x="1" y="1803"/>
                  </a:lnTo>
                  <a:lnTo>
                    <a:pt x="1" y="1681"/>
                  </a:lnTo>
                  <a:lnTo>
                    <a:pt x="25" y="1535"/>
                  </a:lnTo>
                  <a:lnTo>
                    <a:pt x="122" y="1219"/>
                  </a:lnTo>
                  <a:lnTo>
                    <a:pt x="268" y="926"/>
                  </a:lnTo>
                  <a:lnTo>
                    <a:pt x="463" y="634"/>
                  </a:lnTo>
                  <a:lnTo>
                    <a:pt x="707" y="390"/>
                  </a:lnTo>
                  <a:lnTo>
                    <a:pt x="829" y="269"/>
                  </a:lnTo>
                  <a:lnTo>
                    <a:pt x="975" y="171"/>
                  </a:lnTo>
                  <a:lnTo>
                    <a:pt x="1121" y="98"/>
                  </a:lnTo>
                  <a:lnTo>
                    <a:pt x="1291" y="49"/>
                  </a:lnTo>
                  <a:lnTo>
                    <a:pt x="1438" y="1"/>
                  </a:lnTo>
                  <a:lnTo>
                    <a:pt x="1608" y="1"/>
                  </a:lnTo>
                  <a:lnTo>
                    <a:pt x="1608" y="1"/>
                  </a:lnTo>
                  <a:lnTo>
                    <a:pt x="1949" y="25"/>
                  </a:lnTo>
                  <a:lnTo>
                    <a:pt x="2241" y="98"/>
                  </a:lnTo>
                  <a:lnTo>
                    <a:pt x="2509" y="220"/>
                  </a:lnTo>
                  <a:lnTo>
                    <a:pt x="2753" y="390"/>
                  </a:lnTo>
                  <a:lnTo>
                    <a:pt x="2948" y="585"/>
                  </a:lnTo>
                  <a:lnTo>
                    <a:pt x="3118" y="804"/>
                  </a:lnTo>
                  <a:lnTo>
                    <a:pt x="3167" y="926"/>
                  </a:lnTo>
                  <a:lnTo>
                    <a:pt x="3191" y="1048"/>
                  </a:lnTo>
                  <a:lnTo>
                    <a:pt x="3215" y="1170"/>
                  </a:lnTo>
                  <a:lnTo>
                    <a:pt x="3240" y="1316"/>
                  </a:lnTo>
                  <a:lnTo>
                    <a:pt x="3240" y="1316"/>
                  </a:lnTo>
                  <a:lnTo>
                    <a:pt x="3215" y="1438"/>
                  </a:lnTo>
                  <a:lnTo>
                    <a:pt x="3191" y="1559"/>
                  </a:lnTo>
                  <a:lnTo>
                    <a:pt x="3167" y="1706"/>
                  </a:lnTo>
                  <a:lnTo>
                    <a:pt x="3118" y="1803"/>
                  </a:lnTo>
                  <a:lnTo>
                    <a:pt x="2948" y="2047"/>
                  </a:lnTo>
                  <a:lnTo>
                    <a:pt x="2753" y="2217"/>
                  </a:lnTo>
                  <a:lnTo>
                    <a:pt x="2509" y="2388"/>
                  </a:lnTo>
                  <a:lnTo>
                    <a:pt x="2241" y="2509"/>
                  </a:lnTo>
                  <a:lnTo>
                    <a:pt x="1949" y="2582"/>
                  </a:lnTo>
                  <a:lnTo>
                    <a:pt x="1608" y="2607"/>
                  </a:lnTo>
                  <a:lnTo>
                    <a:pt x="1608" y="260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" name="Google Shape;1023;p48"/>
          <p:cNvGrpSpPr/>
          <p:nvPr/>
        </p:nvGrpSpPr>
        <p:grpSpPr>
          <a:xfrm>
            <a:off x="4865531" y="3766924"/>
            <a:ext cx="354145" cy="354145"/>
            <a:chOff x="5964175" y="4329750"/>
            <a:chExt cx="421350" cy="421350"/>
          </a:xfrm>
        </p:grpSpPr>
        <p:sp>
          <p:nvSpPr>
            <p:cNvPr id="1024" name="Google Shape;1024;p48"/>
            <p:cNvSpPr/>
            <p:nvPr/>
          </p:nvSpPr>
          <p:spPr>
            <a:xfrm>
              <a:off x="5964175" y="4329750"/>
              <a:ext cx="421350" cy="421350"/>
            </a:xfrm>
            <a:custGeom>
              <a:avLst/>
              <a:gdLst/>
              <a:ahLst/>
              <a:cxnLst/>
              <a:rect l="l" t="t" r="r" b="b"/>
              <a:pathLst>
                <a:path w="16854" h="16854" fill="none" extrusionOk="0">
                  <a:moveTo>
                    <a:pt x="15636" y="14004"/>
                  </a:moveTo>
                  <a:lnTo>
                    <a:pt x="13517" y="6260"/>
                  </a:lnTo>
                  <a:lnTo>
                    <a:pt x="16196" y="3605"/>
                  </a:lnTo>
                  <a:lnTo>
                    <a:pt x="16196" y="3605"/>
                  </a:lnTo>
                  <a:lnTo>
                    <a:pt x="16318" y="3434"/>
                  </a:lnTo>
                  <a:lnTo>
                    <a:pt x="16440" y="3239"/>
                  </a:lnTo>
                  <a:lnTo>
                    <a:pt x="16537" y="3020"/>
                  </a:lnTo>
                  <a:lnTo>
                    <a:pt x="16610" y="2777"/>
                  </a:lnTo>
                  <a:lnTo>
                    <a:pt x="16732" y="2338"/>
                  </a:lnTo>
                  <a:lnTo>
                    <a:pt x="16805" y="2046"/>
                  </a:lnTo>
                  <a:lnTo>
                    <a:pt x="16805" y="2046"/>
                  </a:lnTo>
                  <a:lnTo>
                    <a:pt x="16830" y="1729"/>
                  </a:lnTo>
                  <a:lnTo>
                    <a:pt x="16854" y="1437"/>
                  </a:lnTo>
                  <a:lnTo>
                    <a:pt x="16854" y="1194"/>
                  </a:lnTo>
                  <a:lnTo>
                    <a:pt x="16854" y="950"/>
                  </a:lnTo>
                  <a:lnTo>
                    <a:pt x="16805" y="755"/>
                  </a:lnTo>
                  <a:lnTo>
                    <a:pt x="16732" y="585"/>
                  </a:lnTo>
                  <a:lnTo>
                    <a:pt x="16659" y="414"/>
                  </a:lnTo>
                  <a:lnTo>
                    <a:pt x="16562" y="293"/>
                  </a:lnTo>
                  <a:lnTo>
                    <a:pt x="16562" y="293"/>
                  </a:lnTo>
                  <a:lnTo>
                    <a:pt x="16440" y="195"/>
                  </a:lnTo>
                  <a:lnTo>
                    <a:pt x="16269" y="122"/>
                  </a:lnTo>
                  <a:lnTo>
                    <a:pt x="16099" y="49"/>
                  </a:lnTo>
                  <a:lnTo>
                    <a:pt x="15904" y="0"/>
                  </a:lnTo>
                  <a:lnTo>
                    <a:pt x="15660" y="0"/>
                  </a:lnTo>
                  <a:lnTo>
                    <a:pt x="15417" y="0"/>
                  </a:lnTo>
                  <a:lnTo>
                    <a:pt x="15125" y="25"/>
                  </a:lnTo>
                  <a:lnTo>
                    <a:pt x="14808" y="49"/>
                  </a:lnTo>
                  <a:lnTo>
                    <a:pt x="14808" y="49"/>
                  </a:lnTo>
                  <a:lnTo>
                    <a:pt x="14516" y="122"/>
                  </a:lnTo>
                  <a:lnTo>
                    <a:pt x="14077" y="244"/>
                  </a:lnTo>
                  <a:lnTo>
                    <a:pt x="13834" y="317"/>
                  </a:lnTo>
                  <a:lnTo>
                    <a:pt x="13615" y="414"/>
                  </a:lnTo>
                  <a:lnTo>
                    <a:pt x="13420" y="536"/>
                  </a:lnTo>
                  <a:lnTo>
                    <a:pt x="13249" y="658"/>
                  </a:lnTo>
                  <a:lnTo>
                    <a:pt x="10595" y="3337"/>
                  </a:lnTo>
                  <a:lnTo>
                    <a:pt x="2850" y="1218"/>
                  </a:lnTo>
                  <a:lnTo>
                    <a:pt x="2850" y="1218"/>
                  </a:lnTo>
                  <a:lnTo>
                    <a:pt x="2704" y="1194"/>
                  </a:lnTo>
                  <a:lnTo>
                    <a:pt x="2582" y="1218"/>
                  </a:lnTo>
                  <a:lnTo>
                    <a:pt x="2460" y="1267"/>
                  </a:lnTo>
                  <a:lnTo>
                    <a:pt x="2338" y="1340"/>
                  </a:lnTo>
                  <a:lnTo>
                    <a:pt x="1608" y="2095"/>
                  </a:lnTo>
                  <a:lnTo>
                    <a:pt x="1608" y="2095"/>
                  </a:lnTo>
                  <a:lnTo>
                    <a:pt x="1535" y="2192"/>
                  </a:lnTo>
                  <a:lnTo>
                    <a:pt x="1486" y="2290"/>
                  </a:lnTo>
                  <a:lnTo>
                    <a:pt x="1462" y="2411"/>
                  </a:lnTo>
                  <a:lnTo>
                    <a:pt x="1462" y="2509"/>
                  </a:lnTo>
                  <a:lnTo>
                    <a:pt x="1462" y="2509"/>
                  </a:lnTo>
                  <a:lnTo>
                    <a:pt x="1486" y="2606"/>
                  </a:lnTo>
                  <a:lnTo>
                    <a:pt x="1510" y="2679"/>
                  </a:lnTo>
                  <a:lnTo>
                    <a:pt x="1608" y="2825"/>
                  </a:lnTo>
                  <a:lnTo>
                    <a:pt x="1608" y="2825"/>
                  </a:lnTo>
                  <a:lnTo>
                    <a:pt x="1705" y="2899"/>
                  </a:lnTo>
                  <a:lnTo>
                    <a:pt x="7404" y="6600"/>
                  </a:lnTo>
                  <a:lnTo>
                    <a:pt x="4165" y="10863"/>
                  </a:lnTo>
                  <a:lnTo>
                    <a:pt x="926" y="10302"/>
                  </a:lnTo>
                  <a:lnTo>
                    <a:pt x="926" y="10302"/>
                  </a:lnTo>
                  <a:lnTo>
                    <a:pt x="828" y="10302"/>
                  </a:lnTo>
                  <a:lnTo>
                    <a:pt x="707" y="10327"/>
                  </a:lnTo>
                  <a:lnTo>
                    <a:pt x="609" y="10375"/>
                  </a:lnTo>
                  <a:lnTo>
                    <a:pt x="512" y="10449"/>
                  </a:lnTo>
                  <a:lnTo>
                    <a:pt x="146" y="10814"/>
                  </a:lnTo>
                  <a:lnTo>
                    <a:pt x="146" y="10814"/>
                  </a:lnTo>
                  <a:lnTo>
                    <a:pt x="73" y="10911"/>
                  </a:lnTo>
                  <a:lnTo>
                    <a:pt x="25" y="11033"/>
                  </a:lnTo>
                  <a:lnTo>
                    <a:pt x="0" y="11155"/>
                  </a:lnTo>
                  <a:lnTo>
                    <a:pt x="0" y="11277"/>
                  </a:lnTo>
                  <a:lnTo>
                    <a:pt x="0" y="11277"/>
                  </a:lnTo>
                  <a:lnTo>
                    <a:pt x="49" y="11423"/>
                  </a:lnTo>
                  <a:lnTo>
                    <a:pt x="146" y="11569"/>
                  </a:lnTo>
                  <a:lnTo>
                    <a:pt x="146" y="11569"/>
                  </a:lnTo>
                  <a:lnTo>
                    <a:pt x="244" y="11642"/>
                  </a:lnTo>
                  <a:lnTo>
                    <a:pt x="3434" y="13420"/>
                  </a:lnTo>
                  <a:lnTo>
                    <a:pt x="5212" y="16610"/>
                  </a:lnTo>
                  <a:lnTo>
                    <a:pt x="5212" y="16610"/>
                  </a:lnTo>
                  <a:lnTo>
                    <a:pt x="5285" y="16708"/>
                  </a:lnTo>
                  <a:lnTo>
                    <a:pt x="5285" y="16708"/>
                  </a:lnTo>
                  <a:lnTo>
                    <a:pt x="5431" y="16805"/>
                  </a:lnTo>
                  <a:lnTo>
                    <a:pt x="5578" y="16854"/>
                  </a:lnTo>
                  <a:lnTo>
                    <a:pt x="5578" y="16854"/>
                  </a:lnTo>
                  <a:lnTo>
                    <a:pt x="5699" y="16854"/>
                  </a:lnTo>
                  <a:lnTo>
                    <a:pt x="5821" y="16830"/>
                  </a:lnTo>
                  <a:lnTo>
                    <a:pt x="5943" y="16781"/>
                  </a:lnTo>
                  <a:lnTo>
                    <a:pt x="6040" y="16708"/>
                  </a:lnTo>
                  <a:lnTo>
                    <a:pt x="6406" y="16342"/>
                  </a:lnTo>
                  <a:lnTo>
                    <a:pt x="6406" y="16342"/>
                  </a:lnTo>
                  <a:lnTo>
                    <a:pt x="6479" y="16245"/>
                  </a:lnTo>
                  <a:lnTo>
                    <a:pt x="6527" y="16148"/>
                  </a:lnTo>
                  <a:lnTo>
                    <a:pt x="6552" y="16026"/>
                  </a:lnTo>
                  <a:lnTo>
                    <a:pt x="6552" y="15928"/>
                  </a:lnTo>
                  <a:lnTo>
                    <a:pt x="5992" y="12689"/>
                  </a:lnTo>
                  <a:lnTo>
                    <a:pt x="10254" y="9450"/>
                  </a:lnTo>
                  <a:lnTo>
                    <a:pt x="13956" y="15149"/>
                  </a:lnTo>
                  <a:lnTo>
                    <a:pt x="13956" y="15149"/>
                  </a:lnTo>
                  <a:lnTo>
                    <a:pt x="14029" y="15246"/>
                  </a:lnTo>
                  <a:lnTo>
                    <a:pt x="14029" y="15246"/>
                  </a:lnTo>
                  <a:lnTo>
                    <a:pt x="14175" y="15344"/>
                  </a:lnTo>
                  <a:lnTo>
                    <a:pt x="14248" y="15368"/>
                  </a:lnTo>
                  <a:lnTo>
                    <a:pt x="14345" y="15393"/>
                  </a:lnTo>
                  <a:lnTo>
                    <a:pt x="14345" y="15393"/>
                  </a:lnTo>
                  <a:lnTo>
                    <a:pt x="14443" y="15393"/>
                  </a:lnTo>
                  <a:lnTo>
                    <a:pt x="14565" y="15368"/>
                  </a:lnTo>
                  <a:lnTo>
                    <a:pt x="14662" y="15320"/>
                  </a:lnTo>
                  <a:lnTo>
                    <a:pt x="14759" y="15246"/>
                  </a:lnTo>
                  <a:lnTo>
                    <a:pt x="15514" y="14516"/>
                  </a:lnTo>
                  <a:lnTo>
                    <a:pt x="15514" y="14516"/>
                  </a:lnTo>
                  <a:lnTo>
                    <a:pt x="15587" y="14394"/>
                  </a:lnTo>
                  <a:lnTo>
                    <a:pt x="15636" y="14272"/>
                  </a:lnTo>
                  <a:lnTo>
                    <a:pt x="15660" y="14151"/>
                  </a:lnTo>
                  <a:lnTo>
                    <a:pt x="15636" y="14004"/>
                  </a:lnTo>
                  <a:lnTo>
                    <a:pt x="15636" y="1400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" name="Google Shape;1025;p48"/>
            <p:cNvSpPr/>
            <p:nvPr/>
          </p:nvSpPr>
          <p:spPr>
            <a:xfrm>
              <a:off x="6322800" y="4360800"/>
              <a:ext cx="31675" cy="30475"/>
            </a:xfrm>
            <a:custGeom>
              <a:avLst/>
              <a:gdLst/>
              <a:ahLst/>
              <a:cxnLst/>
              <a:rect l="l" t="t" r="r" b="b"/>
              <a:pathLst>
                <a:path w="1267" h="1219" fill="none" extrusionOk="0">
                  <a:moveTo>
                    <a:pt x="1267" y="1218"/>
                  </a:moveTo>
                  <a:lnTo>
                    <a:pt x="1267" y="1218"/>
                  </a:lnTo>
                  <a:lnTo>
                    <a:pt x="1242" y="999"/>
                  </a:lnTo>
                  <a:lnTo>
                    <a:pt x="1169" y="755"/>
                  </a:lnTo>
                  <a:lnTo>
                    <a:pt x="1048" y="561"/>
                  </a:lnTo>
                  <a:lnTo>
                    <a:pt x="901" y="366"/>
                  </a:lnTo>
                  <a:lnTo>
                    <a:pt x="901" y="366"/>
                  </a:lnTo>
                  <a:lnTo>
                    <a:pt x="707" y="220"/>
                  </a:lnTo>
                  <a:lnTo>
                    <a:pt x="487" y="98"/>
                  </a:lnTo>
                  <a:lnTo>
                    <a:pt x="244" y="25"/>
                  </a:ln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6" name="Google Shape;1026;p48"/>
          <p:cNvGrpSpPr/>
          <p:nvPr/>
        </p:nvGrpSpPr>
        <p:grpSpPr>
          <a:xfrm>
            <a:off x="901439" y="4331908"/>
            <a:ext cx="372594" cy="360301"/>
            <a:chOff x="1247825" y="5001950"/>
            <a:chExt cx="443300" cy="428675"/>
          </a:xfrm>
        </p:grpSpPr>
        <p:sp>
          <p:nvSpPr>
            <p:cNvPr id="1027" name="Google Shape;1027;p48"/>
            <p:cNvSpPr/>
            <p:nvPr/>
          </p:nvSpPr>
          <p:spPr>
            <a:xfrm>
              <a:off x="1247825" y="5168175"/>
              <a:ext cx="373875" cy="221650"/>
            </a:xfrm>
            <a:custGeom>
              <a:avLst/>
              <a:gdLst/>
              <a:ahLst/>
              <a:cxnLst/>
              <a:rect l="l" t="t" r="r" b="b"/>
              <a:pathLst>
                <a:path w="14955" h="8866" fill="none" extrusionOk="0">
                  <a:moveTo>
                    <a:pt x="12178" y="8865"/>
                  </a:moveTo>
                  <a:lnTo>
                    <a:pt x="12178" y="8865"/>
                  </a:lnTo>
                  <a:lnTo>
                    <a:pt x="12325" y="8841"/>
                  </a:lnTo>
                  <a:lnTo>
                    <a:pt x="12471" y="8792"/>
                  </a:lnTo>
                  <a:lnTo>
                    <a:pt x="12592" y="8695"/>
                  </a:lnTo>
                  <a:lnTo>
                    <a:pt x="12666" y="8573"/>
                  </a:lnTo>
                  <a:lnTo>
                    <a:pt x="12666" y="8573"/>
                  </a:lnTo>
                  <a:lnTo>
                    <a:pt x="12958" y="8037"/>
                  </a:lnTo>
                  <a:lnTo>
                    <a:pt x="13323" y="7331"/>
                  </a:lnTo>
                  <a:lnTo>
                    <a:pt x="13688" y="6454"/>
                  </a:lnTo>
                  <a:lnTo>
                    <a:pt x="13883" y="5991"/>
                  </a:lnTo>
                  <a:lnTo>
                    <a:pt x="14078" y="5480"/>
                  </a:lnTo>
                  <a:lnTo>
                    <a:pt x="14249" y="4944"/>
                  </a:lnTo>
                  <a:lnTo>
                    <a:pt x="14419" y="4360"/>
                  </a:lnTo>
                  <a:lnTo>
                    <a:pt x="14565" y="3775"/>
                  </a:lnTo>
                  <a:lnTo>
                    <a:pt x="14711" y="3166"/>
                  </a:lnTo>
                  <a:lnTo>
                    <a:pt x="14809" y="2533"/>
                  </a:lnTo>
                  <a:lnTo>
                    <a:pt x="14882" y="1875"/>
                  </a:lnTo>
                  <a:lnTo>
                    <a:pt x="14931" y="1218"/>
                  </a:lnTo>
                  <a:lnTo>
                    <a:pt x="14955" y="536"/>
                  </a:lnTo>
                  <a:lnTo>
                    <a:pt x="14955" y="536"/>
                  </a:lnTo>
                  <a:lnTo>
                    <a:pt x="14955" y="438"/>
                  </a:lnTo>
                  <a:lnTo>
                    <a:pt x="14906" y="341"/>
                  </a:lnTo>
                  <a:lnTo>
                    <a:pt x="14857" y="244"/>
                  </a:lnTo>
                  <a:lnTo>
                    <a:pt x="14809" y="146"/>
                  </a:lnTo>
                  <a:lnTo>
                    <a:pt x="14711" y="97"/>
                  </a:lnTo>
                  <a:lnTo>
                    <a:pt x="14614" y="24"/>
                  </a:lnTo>
                  <a:lnTo>
                    <a:pt x="14516" y="0"/>
                  </a:lnTo>
                  <a:lnTo>
                    <a:pt x="14395" y="0"/>
                  </a:lnTo>
                  <a:lnTo>
                    <a:pt x="3338" y="0"/>
                  </a:lnTo>
                  <a:lnTo>
                    <a:pt x="3338" y="0"/>
                  </a:lnTo>
                  <a:lnTo>
                    <a:pt x="3216" y="0"/>
                  </a:lnTo>
                  <a:lnTo>
                    <a:pt x="3118" y="24"/>
                  </a:lnTo>
                  <a:lnTo>
                    <a:pt x="3021" y="97"/>
                  </a:lnTo>
                  <a:lnTo>
                    <a:pt x="2924" y="146"/>
                  </a:lnTo>
                  <a:lnTo>
                    <a:pt x="2875" y="244"/>
                  </a:lnTo>
                  <a:lnTo>
                    <a:pt x="2826" y="341"/>
                  </a:lnTo>
                  <a:lnTo>
                    <a:pt x="2777" y="438"/>
                  </a:lnTo>
                  <a:lnTo>
                    <a:pt x="2777" y="536"/>
                  </a:lnTo>
                  <a:lnTo>
                    <a:pt x="2777" y="536"/>
                  </a:lnTo>
                  <a:lnTo>
                    <a:pt x="2777" y="706"/>
                  </a:lnTo>
                  <a:lnTo>
                    <a:pt x="2777" y="706"/>
                  </a:lnTo>
                  <a:lnTo>
                    <a:pt x="2558" y="633"/>
                  </a:lnTo>
                  <a:lnTo>
                    <a:pt x="2363" y="585"/>
                  </a:lnTo>
                  <a:lnTo>
                    <a:pt x="2144" y="560"/>
                  </a:lnTo>
                  <a:lnTo>
                    <a:pt x="1949" y="536"/>
                  </a:lnTo>
                  <a:lnTo>
                    <a:pt x="1949" y="536"/>
                  </a:lnTo>
                  <a:lnTo>
                    <a:pt x="1755" y="560"/>
                  </a:lnTo>
                  <a:lnTo>
                    <a:pt x="1560" y="585"/>
                  </a:lnTo>
                  <a:lnTo>
                    <a:pt x="1365" y="633"/>
                  </a:lnTo>
                  <a:lnTo>
                    <a:pt x="1194" y="706"/>
                  </a:lnTo>
                  <a:lnTo>
                    <a:pt x="1024" y="779"/>
                  </a:lnTo>
                  <a:lnTo>
                    <a:pt x="853" y="877"/>
                  </a:lnTo>
                  <a:lnTo>
                    <a:pt x="707" y="999"/>
                  </a:lnTo>
                  <a:lnTo>
                    <a:pt x="561" y="1120"/>
                  </a:lnTo>
                  <a:lnTo>
                    <a:pt x="439" y="1242"/>
                  </a:lnTo>
                  <a:lnTo>
                    <a:pt x="342" y="1413"/>
                  </a:lnTo>
                  <a:lnTo>
                    <a:pt x="244" y="1559"/>
                  </a:lnTo>
                  <a:lnTo>
                    <a:pt x="147" y="1729"/>
                  </a:lnTo>
                  <a:lnTo>
                    <a:pt x="98" y="1900"/>
                  </a:lnTo>
                  <a:lnTo>
                    <a:pt x="50" y="2095"/>
                  </a:lnTo>
                  <a:lnTo>
                    <a:pt x="1" y="2289"/>
                  </a:lnTo>
                  <a:lnTo>
                    <a:pt x="1" y="2484"/>
                  </a:lnTo>
                  <a:lnTo>
                    <a:pt x="1" y="2484"/>
                  </a:lnTo>
                  <a:lnTo>
                    <a:pt x="25" y="2850"/>
                  </a:lnTo>
                  <a:lnTo>
                    <a:pt x="98" y="3191"/>
                  </a:lnTo>
                  <a:lnTo>
                    <a:pt x="220" y="3556"/>
                  </a:lnTo>
                  <a:lnTo>
                    <a:pt x="366" y="3872"/>
                  </a:lnTo>
                  <a:lnTo>
                    <a:pt x="561" y="4213"/>
                  </a:lnTo>
                  <a:lnTo>
                    <a:pt x="780" y="4530"/>
                  </a:lnTo>
                  <a:lnTo>
                    <a:pt x="1024" y="4822"/>
                  </a:lnTo>
                  <a:lnTo>
                    <a:pt x="1292" y="5090"/>
                  </a:lnTo>
                  <a:lnTo>
                    <a:pt x="1584" y="5334"/>
                  </a:lnTo>
                  <a:lnTo>
                    <a:pt x="1901" y="5577"/>
                  </a:lnTo>
                  <a:lnTo>
                    <a:pt x="2242" y="5772"/>
                  </a:lnTo>
                  <a:lnTo>
                    <a:pt x="2583" y="5943"/>
                  </a:lnTo>
                  <a:lnTo>
                    <a:pt x="2924" y="6089"/>
                  </a:lnTo>
                  <a:lnTo>
                    <a:pt x="3265" y="6186"/>
                  </a:lnTo>
                  <a:lnTo>
                    <a:pt x="3605" y="6259"/>
                  </a:lnTo>
                  <a:lnTo>
                    <a:pt x="3946" y="6284"/>
                  </a:lnTo>
                  <a:lnTo>
                    <a:pt x="3946" y="6284"/>
                  </a:lnTo>
                  <a:lnTo>
                    <a:pt x="4068" y="6625"/>
                  </a:lnTo>
                  <a:lnTo>
                    <a:pt x="4214" y="6941"/>
                  </a:lnTo>
                  <a:lnTo>
                    <a:pt x="4507" y="7574"/>
                  </a:lnTo>
                  <a:lnTo>
                    <a:pt x="4799" y="8110"/>
                  </a:lnTo>
                  <a:lnTo>
                    <a:pt x="5067" y="8573"/>
                  </a:lnTo>
                  <a:lnTo>
                    <a:pt x="5067" y="8573"/>
                  </a:lnTo>
                  <a:lnTo>
                    <a:pt x="5140" y="8695"/>
                  </a:lnTo>
                  <a:lnTo>
                    <a:pt x="5262" y="8792"/>
                  </a:lnTo>
                  <a:lnTo>
                    <a:pt x="5408" y="8841"/>
                  </a:lnTo>
                  <a:lnTo>
                    <a:pt x="5554" y="886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48"/>
            <p:cNvSpPr/>
            <p:nvPr/>
          </p:nvSpPr>
          <p:spPr>
            <a:xfrm>
              <a:off x="1275850" y="5209575"/>
              <a:ext cx="60900" cy="87075"/>
            </a:xfrm>
            <a:custGeom>
              <a:avLst/>
              <a:gdLst/>
              <a:ahLst/>
              <a:cxnLst/>
              <a:rect l="l" t="t" r="r" b="b"/>
              <a:pathLst>
                <a:path w="2436" h="3483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0" y="658"/>
                  </a:lnTo>
                  <a:lnTo>
                    <a:pt x="49" y="512"/>
                  </a:lnTo>
                  <a:lnTo>
                    <a:pt x="122" y="366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487" y="73"/>
                  </a:lnTo>
                  <a:lnTo>
                    <a:pt x="658" y="25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50" y="0"/>
                  </a:lnTo>
                  <a:lnTo>
                    <a:pt x="1072" y="25"/>
                  </a:lnTo>
                  <a:lnTo>
                    <a:pt x="1340" y="122"/>
                  </a:lnTo>
                  <a:lnTo>
                    <a:pt x="1559" y="268"/>
                  </a:lnTo>
                  <a:lnTo>
                    <a:pt x="1754" y="414"/>
                  </a:lnTo>
                  <a:lnTo>
                    <a:pt x="1754" y="414"/>
                  </a:lnTo>
                  <a:lnTo>
                    <a:pt x="1803" y="780"/>
                  </a:lnTo>
                  <a:lnTo>
                    <a:pt x="1876" y="1169"/>
                  </a:lnTo>
                  <a:lnTo>
                    <a:pt x="2046" y="1997"/>
                  </a:lnTo>
                  <a:lnTo>
                    <a:pt x="2265" y="2801"/>
                  </a:lnTo>
                  <a:lnTo>
                    <a:pt x="2436" y="3483"/>
                  </a:lnTo>
                  <a:lnTo>
                    <a:pt x="2436" y="3483"/>
                  </a:lnTo>
                  <a:lnTo>
                    <a:pt x="2241" y="3434"/>
                  </a:lnTo>
                  <a:lnTo>
                    <a:pt x="2022" y="3361"/>
                  </a:lnTo>
                  <a:lnTo>
                    <a:pt x="1827" y="3264"/>
                  </a:lnTo>
                  <a:lnTo>
                    <a:pt x="1608" y="3142"/>
                  </a:lnTo>
                  <a:lnTo>
                    <a:pt x="1413" y="3020"/>
                  </a:lnTo>
                  <a:lnTo>
                    <a:pt x="1194" y="2874"/>
                  </a:lnTo>
                  <a:lnTo>
                    <a:pt x="999" y="2704"/>
                  </a:lnTo>
                  <a:lnTo>
                    <a:pt x="804" y="2533"/>
                  </a:lnTo>
                  <a:lnTo>
                    <a:pt x="634" y="2338"/>
                  </a:lnTo>
                  <a:lnTo>
                    <a:pt x="487" y="2143"/>
                  </a:lnTo>
                  <a:lnTo>
                    <a:pt x="341" y="1924"/>
                  </a:lnTo>
                  <a:lnTo>
                    <a:pt x="219" y="1729"/>
                  </a:lnTo>
                  <a:lnTo>
                    <a:pt x="122" y="1510"/>
                  </a:lnTo>
                  <a:lnTo>
                    <a:pt x="49" y="1267"/>
                  </a:lnTo>
                  <a:lnTo>
                    <a:pt x="0" y="1047"/>
                  </a:lnTo>
                  <a:lnTo>
                    <a:pt x="0" y="828"/>
                  </a:lnTo>
                  <a:lnTo>
                    <a:pt x="0" y="82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48"/>
            <p:cNvSpPr/>
            <p:nvPr/>
          </p:nvSpPr>
          <p:spPr>
            <a:xfrm>
              <a:off x="1247825" y="5391625"/>
              <a:ext cx="443300" cy="39000"/>
            </a:xfrm>
            <a:custGeom>
              <a:avLst/>
              <a:gdLst/>
              <a:ahLst/>
              <a:cxnLst/>
              <a:rect l="l" t="t" r="r" b="b"/>
              <a:pathLst>
                <a:path w="17732" h="1560" fill="none" extrusionOk="0">
                  <a:moveTo>
                    <a:pt x="16611" y="1559"/>
                  </a:moveTo>
                  <a:lnTo>
                    <a:pt x="1121" y="1559"/>
                  </a:lnTo>
                  <a:lnTo>
                    <a:pt x="1121" y="1559"/>
                  </a:lnTo>
                  <a:lnTo>
                    <a:pt x="1000" y="1535"/>
                  </a:lnTo>
                  <a:lnTo>
                    <a:pt x="878" y="1510"/>
                  </a:lnTo>
                  <a:lnTo>
                    <a:pt x="780" y="1462"/>
                  </a:lnTo>
                  <a:lnTo>
                    <a:pt x="683" y="1389"/>
                  </a:lnTo>
                  <a:lnTo>
                    <a:pt x="488" y="1218"/>
                  </a:lnTo>
                  <a:lnTo>
                    <a:pt x="318" y="999"/>
                  </a:lnTo>
                  <a:lnTo>
                    <a:pt x="196" y="755"/>
                  </a:lnTo>
                  <a:lnTo>
                    <a:pt x="98" y="487"/>
                  </a:lnTo>
                  <a:lnTo>
                    <a:pt x="25" y="244"/>
                  </a:lnTo>
                  <a:lnTo>
                    <a:pt x="1" y="0"/>
                  </a:lnTo>
                  <a:lnTo>
                    <a:pt x="17731" y="0"/>
                  </a:lnTo>
                  <a:lnTo>
                    <a:pt x="17731" y="0"/>
                  </a:lnTo>
                  <a:lnTo>
                    <a:pt x="17707" y="244"/>
                  </a:lnTo>
                  <a:lnTo>
                    <a:pt x="17634" y="487"/>
                  </a:lnTo>
                  <a:lnTo>
                    <a:pt x="17537" y="755"/>
                  </a:lnTo>
                  <a:lnTo>
                    <a:pt x="17415" y="999"/>
                  </a:lnTo>
                  <a:lnTo>
                    <a:pt x="17244" y="1218"/>
                  </a:lnTo>
                  <a:lnTo>
                    <a:pt x="17049" y="1389"/>
                  </a:lnTo>
                  <a:lnTo>
                    <a:pt x="16952" y="1462"/>
                  </a:lnTo>
                  <a:lnTo>
                    <a:pt x="16855" y="1510"/>
                  </a:lnTo>
                  <a:lnTo>
                    <a:pt x="16733" y="1535"/>
                  </a:lnTo>
                  <a:lnTo>
                    <a:pt x="16611" y="1559"/>
                  </a:lnTo>
                  <a:lnTo>
                    <a:pt x="16611" y="155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" name="Google Shape;1030;p48"/>
            <p:cNvSpPr/>
            <p:nvPr/>
          </p:nvSpPr>
          <p:spPr>
            <a:xfrm>
              <a:off x="14548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10" y="317"/>
                  </a:lnTo>
                  <a:lnTo>
                    <a:pt x="512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74" y="1072"/>
                  </a:lnTo>
                  <a:lnTo>
                    <a:pt x="49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49" y="1851"/>
                  </a:lnTo>
                  <a:lnTo>
                    <a:pt x="74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12" y="2606"/>
                  </a:lnTo>
                  <a:lnTo>
                    <a:pt x="610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10" y="3385"/>
                  </a:lnTo>
                  <a:lnTo>
                    <a:pt x="512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74" y="4116"/>
                  </a:lnTo>
                  <a:lnTo>
                    <a:pt x="49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" name="Google Shape;1031;p48"/>
            <p:cNvSpPr/>
            <p:nvPr/>
          </p:nvSpPr>
          <p:spPr>
            <a:xfrm>
              <a:off x="1411025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97" y="1072"/>
                  </a:lnTo>
                  <a:lnTo>
                    <a:pt x="49" y="1194"/>
                  </a:lnTo>
                  <a:lnTo>
                    <a:pt x="24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24" y="1705"/>
                  </a:lnTo>
                  <a:lnTo>
                    <a:pt x="49" y="1851"/>
                  </a:lnTo>
                  <a:lnTo>
                    <a:pt x="97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97" y="4116"/>
                  </a:lnTo>
                  <a:lnTo>
                    <a:pt x="49" y="4262"/>
                  </a:lnTo>
                  <a:lnTo>
                    <a:pt x="24" y="4408"/>
                  </a:lnTo>
                  <a:lnTo>
                    <a:pt x="0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" name="Google Shape;1032;p48"/>
            <p:cNvSpPr/>
            <p:nvPr/>
          </p:nvSpPr>
          <p:spPr>
            <a:xfrm>
              <a:off x="1498700" y="5001950"/>
              <a:ext cx="16450" cy="114475"/>
            </a:xfrm>
            <a:custGeom>
              <a:avLst/>
              <a:gdLst/>
              <a:ahLst/>
              <a:cxnLst/>
              <a:rect l="l" t="t" r="r" b="b"/>
              <a:pathLst>
                <a:path w="658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8" y="731"/>
                  </a:lnTo>
                  <a:lnTo>
                    <a:pt x="122" y="950"/>
                  </a:lnTo>
                  <a:lnTo>
                    <a:pt x="73" y="1072"/>
                  </a:lnTo>
                  <a:lnTo>
                    <a:pt x="25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25" y="1851"/>
                  </a:lnTo>
                  <a:lnTo>
                    <a:pt x="73" y="1997"/>
                  </a:lnTo>
                  <a:lnTo>
                    <a:pt x="122" y="2095"/>
                  </a:lnTo>
                  <a:lnTo>
                    <a:pt x="268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8" y="3800"/>
                  </a:lnTo>
                  <a:lnTo>
                    <a:pt x="122" y="3994"/>
                  </a:lnTo>
                  <a:lnTo>
                    <a:pt x="73" y="4116"/>
                  </a:lnTo>
                  <a:lnTo>
                    <a:pt x="25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" name="Google Shape;1033;p48"/>
          <p:cNvGrpSpPr/>
          <p:nvPr/>
        </p:nvGrpSpPr>
        <p:grpSpPr>
          <a:xfrm>
            <a:off x="1499685" y="4313985"/>
            <a:ext cx="306068" cy="389992"/>
            <a:chOff x="1959600" y="4980625"/>
            <a:chExt cx="364150" cy="464000"/>
          </a:xfrm>
        </p:grpSpPr>
        <p:sp>
          <p:nvSpPr>
            <p:cNvPr id="1034" name="Google Shape;1034;p48"/>
            <p:cNvSpPr/>
            <p:nvPr/>
          </p:nvSpPr>
          <p:spPr>
            <a:xfrm>
              <a:off x="1959600" y="4980625"/>
              <a:ext cx="364150" cy="239325"/>
            </a:xfrm>
            <a:custGeom>
              <a:avLst/>
              <a:gdLst/>
              <a:ahLst/>
              <a:cxnLst/>
              <a:rect l="l" t="t" r="r" b="b"/>
              <a:pathLst>
                <a:path w="14566" h="9573" fill="none" extrusionOk="0">
                  <a:moveTo>
                    <a:pt x="8769" y="9572"/>
                  </a:moveTo>
                  <a:lnTo>
                    <a:pt x="14565" y="9572"/>
                  </a:lnTo>
                  <a:lnTo>
                    <a:pt x="14565" y="6114"/>
                  </a:lnTo>
                  <a:lnTo>
                    <a:pt x="14565" y="6114"/>
                  </a:lnTo>
                  <a:lnTo>
                    <a:pt x="14541" y="6016"/>
                  </a:lnTo>
                  <a:lnTo>
                    <a:pt x="14516" y="5919"/>
                  </a:lnTo>
                  <a:lnTo>
                    <a:pt x="14468" y="5822"/>
                  </a:lnTo>
                  <a:lnTo>
                    <a:pt x="14419" y="5773"/>
                  </a:lnTo>
                  <a:lnTo>
                    <a:pt x="14346" y="5700"/>
                  </a:lnTo>
                  <a:lnTo>
                    <a:pt x="14249" y="5651"/>
                  </a:lnTo>
                  <a:lnTo>
                    <a:pt x="14175" y="5627"/>
                  </a:lnTo>
                  <a:lnTo>
                    <a:pt x="14078" y="5627"/>
                  </a:lnTo>
                  <a:lnTo>
                    <a:pt x="10814" y="5627"/>
                  </a:lnTo>
                  <a:lnTo>
                    <a:pt x="10814" y="5627"/>
                  </a:lnTo>
                  <a:lnTo>
                    <a:pt x="11228" y="5456"/>
                  </a:lnTo>
                  <a:lnTo>
                    <a:pt x="11643" y="5237"/>
                  </a:lnTo>
                  <a:lnTo>
                    <a:pt x="12008" y="4993"/>
                  </a:lnTo>
                  <a:lnTo>
                    <a:pt x="12178" y="4872"/>
                  </a:lnTo>
                  <a:lnTo>
                    <a:pt x="12349" y="4726"/>
                  </a:lnTo>
                  <a:lnTo>
                    <a:pt x="12349" y="4726"/>
                  </a:lnTo>
                  <a:lnTo>
                    <a:pt x="12617" y="4433"/>
                  </a:lnTo>
                  <a:lnTo>
                    <a:pt x="12836" y="4141"/>
                  </a:lnTo>
                  <a:lnTo>
                    <a:pt x="13031" y="3849"/>
                  </a:lnTo>
                  <a:lnTo>
                    <a:pt x="13177" y="3557"/>
                  </a:lnTo>
                  <a:lnTo>
                    <a:pt x="13274" y="3289"/>
                  </a:lnTo>
                  <a:lnTo>
                    <a:pt x="13372" y="3021"/>
                  </a:lnTo>
                  <a:lnTo>
                    <a:pt x="13396" y="2753"/>
                  </a:lnTo>
                  <a:lnTo>
                    <a:pt x="13420" y="2485"/>
                  </a:lnTo>
                  <a:lnTo>
                    <a:pt x="13396" y="2241"/>
                  </a:lnTo>
                  <a:lnTo>
                    <a:pt x="13347" y="1998"/>
                  </a:lnTo>
                  <a:lnTo>
                    <a:pt x="13274" y="1754"/>
                  </a:lnTo>
                  <a:lnTo>
                    <a:pt x="13201" y="1535"/>
                  </a:lnTo>
                  <a:lnTo>
                    <a:pt x="13079" y="1340"/>
                  </a:lnTo>
                  <a:lnTo>
                    <a:pt x="12958" y="1121"/>
                  </a:lnTo>
                  <a:lnTo>
                    <a:pt x="12812" y="951"/>
                  </a:lnTo>
                  <a:lnTo>
                    <a:pt x="12641" y="780"/>
                  </a:lnTo>
                  <a:lnTo>
                    <a:pt x="12641" y="780"/>
                  </a:lnTo>
                  <a:lnTo>
                    <a:pt x="12471" y="610"/>
                  </a:lnTo>
                  <a:lnTo>
                    <a:pt x="12300" y="463"/>
                  </a:lnTo>
                  <a:lnTo>
                    <a:pt x="12105" y="342"/>
                  </a:lnTo>
                  <a:lnTo>
                    <a:pt x="11886" y="220"/>
                  </a:lnTo>
                  <a:lnTo>
                    <a:pt x="11667" y="147"/>
                  </a:lnTo>
                  <a:lnTo>
                    <a:pt x="11423" y="74"/>
                  </a:lnTo>
                  <a:lnTo>
                    <a:pt x="11180" y="25"/>
                  </a:lnTo>
                  <a:lnTo>
                    <a:pt x="10936" y="1"/>
                  </a:lnTo>
                  <a:lnTo>
                    <a:pt x="10668" y="25"/>
                  </a:lnTo>
                  <a:lnTo>
                    <a:pt x="10400" y="49"/>
                  </a:lnTo>
                  <a:lnTo>
                    <a:pt x="10133" y="147"/>
                  </a:lnTo>
                  <a:lnTo>
                    <a:pt x="9865" y="244"/>
                  </a:lnTo>
                  <a:lnTo>
                    <a:pt x="9572" y="390"/>
                  </a:lnTo>
                  <a:lnTo>
                    <a:pt x="9280" y="585"/>
                  </a:lnTo>
                  <a:lnTo>
                    <a:pt x="8988" y="804"/>
                  </a:lnTo>
                  <a:lnTo>
                    <a:pt x="8696" y="1072"/>
                  </a:lnTo>
                  <a:lnTo>
                    <a:pt x="8696" y="1072"/>
                  </a:lnTo>
                  <a:lnTo>
                    <a:pt x="8452" y="1365"/>
                  </a:lnTo>
                  <a:lnTo>
                    <a:pt x="8257" y="1657"/>
                  </a:lnTo>
                  <a:lnTo>
                    <a:pt x="8062" y="1973"/>
                  </a:lnTo>
                  <a:lnTo>
                    <a:pt x="7892" y="2314"/>
                  </a:lnTo>
                  <a:lnTo>
                    <a:pt x="7770" y="2680"/>
                  </a:lnTo>
                  <a:lnTo>
                    <a:pt x="7648" y="3045"/>
                  </a:lnTo>
                  <a:lnTo>
                    <a:pt x="7551" y="3386"/>
                  </a:lnTo>
                  <a:lnTo>
                    <a:pt x="7478" y="3727"/>
                  </a:lnTo>
                  <a:lnTo>
                    <a:pt x="7380" y="4385"/>
                  </a:lnTo>
                  <a:lnTo>
                    <a:pt x="7307" y="489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59" y="4896"/>
                  </a:lnTo>
                  <a:lnTo>
                    <a:pt x="7186" y="4385"/>
                  </a:lnTo>
                  <a:lnTo>
                    <a:pt x="7088" y="3727"/>
                  </a:lnTo>
                  <a:lnTo>
                    <a:pt x="7015" y="3386"/>
                  </a:lnTo>
                  <a:lnTo>
                    <a:pt x="6918" y="3045"/>
                  </a:lnTo>
                  <a:lnTo>
                    <a:pt x="6796" y="2680"/>
                  </a:lnTo>
                  <a:lnTo>
                    <a:pt x="6674" y="2314"/>
                  </a:lnTo>
                  <a:lnTo>
                    <a:pt x="6504" y="1973"/>
                  </a:lnTo>
                  <a:lnTo>
                    <a:pt x="6309" y="1657"/>
                  </a:lnTo>
                  <a:lnTo>
                    <a:pt x="6114" y="1365"/>
                  </a:lnTo>
                  <a:lnTo>
                    <a:pt x="5870" y="1072"/>
                  </a:lnTo>
                  <a:lnTo>
                    <a:pt x="5870" y="1072"/>
                  </a:lnTo>
                  <a:lnTo>
                    <a:pt x="5578" y="804"/>
                  </a:lnTo>
                  <a:lnTo>
                    <a:pt x="5286" y="585"/>
                  </a:lnTo>
                  <a:lnTo>
                    <a:pt x="4994" y="390"/>
                  </a:lnTo>
                  <a:lnTo>
                    <a:pt x="4701" y="244"/>
                  </a:lnTo>
                  <a:lnTo>
                    <a:pt x="4433" y="147"/>
                  </a:lnTo>
                  <a:lnTo>
                    <a:pt x="4166" y="49"/>
                  </a:lnTo>
                  <a:lnTo>
                    <a:pt x="3898" y="25"/>
                  </a:lnTo>
                  <a:lnTo>
                    <a:pt x="3630" y="1"/>
                  </a:lnTo>
                  <a:lnTo>
                    <a:pt x="3386" y="25"/>
                  </a:lnTo>
                  <a:lnTo>
                    <a:pt x="3143" y="74"/>
                  </a:lnTo>
                  <a:lnTo>
                    <a:pt x="2899" y="147"/>
                  </a:lnTo>
                  <a:lnTo>
                    <a:pt x="2680" y="220"/>
                  </a:lnTo>
                  <a:lnTo>
                    <a:pt x="2461" y="342"/>
                  </a:lnTo>
                  <a:lnTo>
                    <a:pt x="2266" y="463"/>
                  </a:lnTo>
                  <a:lnTo>
                    <a:pt x="2095" y="610"/>
                  </a:lnTo>
                  <a:lnTo>
                    <a:pt x="1925" y="780"/>
                  </a:lnTo>
                  <a:lnTo>
                    <a:pt x="1925" y="780"/>
                  </a:lnTo>
                  <a:lnTo>
                    <a:pt x="1754" y="951"/>
                  </a:lnTo>
                  <a:lnTo>
                    <a:pt x="1608" y="1121"/>
                  </a:lnTo>
                  <a:lnTo>
                    <a:pt x="1487" y="1340"/>
                  </a:lnTo>
                  <a:lnTo>
                    <a:pt x="1365" y="1535"/>
                  </a:lnTo>
                  <a:lnTo>
                    <a:pt x="1292" y="1754"/>
                  </a:lnTo>
                  <a:lnTo>
                    <a:pt x="1219" y="1998"/>
                  </a:lnTo>
                  <a:lnTo>
                    <a:pt x="1170" y="2241"/>
                  </a:lnTo>
                  <a:lnTo>
                    <a:pt x="1146" y="2485"/>
                  </a:lnTo>
                  <a:lnTo>
                    <a:pt x="1170" y="2753"/>
                  </a:lnTo>
                  <a:lnTo>
                    <a:pt x="1194" y="3021"/>
                  </a:lnTo>
                  <a:lnTo>
                    <a:pt x="1292" y="3289"/>
                  </a:lnTo>
                  <a:lnTo>
                    <a:pt x="1389" y="3557"/>
                  </a:lnTo>
                  <a:lnTo>
                    <a:pt x="1535" y="3849"/>
                  </a:lnTo>
                  <a:lnTo>
                    <a:pt x="1730" y="4141"/>
                  </a:lnTo>
                  <a:lnTo>
                    <a:pt x="1949" y="4433"/>
                  </a:lnTo>
                  <a:lnTo>
                    <a:pt x="2217" y="4726"/>
                  </a:lnTo>
                  <a:lnTo>
                    <a:pt x="2217" y="4726"/>
                  </a:lnTo>
                  <a:lnTo>
                    <a:pt x="2388" y="4872"/>
                  </a:lnTo>
                  <a:lnTo>
                    <a:pt x="2558" y="4993"/>
                  </a:lnTo>
                  <a:lnTo>
                    <a:pt x="2923" y="5237"/>
                  </a:lnTo>
                  <a:lnTo>
                    <a:pt x="3337" y="5456"/>
                  </a:lnTo>
                  <a:lnTo>
                    <a:pt x="3752" y="5627"/>
                  </a:lnTo>
                  <a:lnTo>
                    <a:pt x="488" y="5627"/>
                  </a:lnTo>
                  <a:lnTo>
                    <a:pt x="488" y="5627"/>
                  </a:lnTo>
                  <a:lnTo>
                    <a:pt x="391" y="5627"/>
                  </a:lnTo>
                  <a:lnTo>
                    <a:pt x="317" y="5651"/>
                  </a:lnTo>
                  <a:lnTo>
                    <a:pt x="220" y="5700"/>
                  </a:lnTo>
                  <a:lnTo>
                    <a:pt x="147" y="5773"/>
                  </a:lnTo>
                  <a:lnTo>
                    <a:pt x="98" y="5822"/>
                  </a:lnTo>
                  <a:lnTo>
                    <a:pt x="50" y="5919"/>
                  </a:lnTo>
                  <a:lnTo>
                    <a:pt x="25" y="6016"/>
                  </a:lnTo>
                  <a:lnTo>
                    <a:pt x="1" y="6114"/>
                  </a:lnTo>
                  <a:lnTo>
                    <a:pt x="1" y="9572"/>
                  </a:lnTo>
                  <a:lnTo>
                    <a:pt x="5797" y="957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" name="Google Shape;1035;p48"/>
            <p:cNvSpPr/>
            <p:nvPr/>
          </p:nvSpPr>
          <p:spPr>
            <a:xfrm>
              <a:off x="2053375" y="5121275"/>
              <a:ext cx="176600" cy="25"/>
            </a:xfrm>
            <a:custGeom>
              <a:avLst/>
              <a:gdLst/>
              <a:ahLst/>
              <a:cxnLst/>
              <a:rect l="l" t="t" r="r" b="b"/>
              <a:pathLst>
                <a:path w="7064" h="1" fill="none" extrusionOk="0">
                  <a:moveTo>
                    <a:pt x="1" y="1"/>
                  </a:moveTo>
                  <a:lnTo>
                    <a:pt x="706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48"/>
            <p:cNvSpPr/>
            <p:nvPr/>
          </p:nvSpPr>
          <p:spPr>
            <a:xfrm>
              <a:off x="2104525" y="5121275"/>
              <a:ext cx="74300" cy="323350"/>
            </a:xfrm>
            <a:custGeom>
              <a:avLst/>
              <a:gdLst/>
              <a:ahLst/>
              <a:cxnLst/>
              <a:rect l="l" t="t" r="r" b="b"/>
              <a:pathLst>
                <a:path w="2972" h="12934" fill="none" extrusionOk="0">
                  <a:moveTo>
                    <a:pt x="0" y="1"/>
                  </a:moveTo>
                  <a:lnTo>
                    <a:pt x="0" y="12933"/>
                  </a:lnTo>
                  <a:lnTo>
                    <a:pt x="2972" y="12933"/>
                  </a:lnTo>
                  <a:lnTo>
                    <a:pt x="297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2166625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902" y="659"/>
                  </a:moveTo>
                  <a:lnTo>
                    <a:pt x="902" y="659"/>
                  </a:lnTo>
                  <a:lnTo>
                    <a:pt x="1194" y="391"/>
                  </a:lnTo>
                  <a:lnTo>
                    <a:pt x="1486" y="196"/>
                  </a:lnTo>
                  <a:lnTo>
                    <a:pt x="1754" y="74"/>
                  </a:lnTo>
                  <a:lnTo>
                    <a:pt x="1900" y="50"/>
                  </a:lnTo>
                  <a:lnTo>
                    <a:pt x="2022" y="25"/>
                  </a:lnTo>
                  <a:lnTo>
                    <a:pt x="2144" y="1"/>
                  </a:lnTo>
                  <a:lnTo>
                    <a:pt x="2290" y="25"/>
                  </a:lnTo>
                  <a:lnTo>
                    <a:pt x="2412" y="50"/>
                  </a:lnTo>
                  <a:lnTo>
                    <a:pt x="2533" y="74"/>
                  </a:lnTo>
                  <a:lnTo>
                    <a:pt x="2655" y="123"/>
                  </a:lnTo>
                  <a:lnTo>
                    <a:pt x="2777" y="196"/>
                  </a:lnTo>
                  <a:lnTo>
                    <a:pt x="3021" y="391"/>
                  </a:lnTo>
                  <a:lnTo>
                    <a:pt x="3021" y="391"/>
                  </a:lnTo>
                  <a:lnTo>
                    <a:pt x="3215" y="634"/>
                  </a:lnTo>
                  <a:lnTo>
                    <a:pt x="3288" y="756"/>
                  </a:lnTo>
                  <a:lnTo>
                    <a:pt x="3337" y="878"/>
                  </a:lnTo>
                  <a:lnTo>
                    <a:pt x="3362" y="999"/>
                  </a:lnTo>
                  <a:lnTo>
                    <a:pt x="3386" y="1121"/>
                  </a:lnTo>
                  <a:lnTo>
                    <a:pt x="3410" y="1267"/>
                  </a:lnTo>
                  <a:lnTo>
                    <a:pt x="3386" y="1389"/>
                  </a:lnTo>
                  <a:lnTo>
                    <a:pt x="3362" y="1535"/>
                  </a:lnTo>
                  <a:lnTo>
                    <a:pt x="3337" y="1657"/>
                  </a:lnTo>
                  <a:lnTo>
                    <a:pt x="3215" y="1925"/>
                  </a:lnTo>
                  <a:lnTo>
                    <a:pt x="3021" y="2217"/>
                  </a:lnTo>
                  <a:lnTo>
                    <a:pt x="2753" y="2509"/>
                  </a:lnTo>
                  <a:lnTo>
                    <a:pt x="2753" y="2509"/>
                  </a:lnTo>
                  <a:lnTo>
                    <a:pt x="2631" y="2607"/>
                  </a:lnTo>
                  <a:lnTo>
                    <a:pt x="2509" y="2704"/>
                  </a:lnTo>
                  <a:lnTo>
                    <a:pt x="2192" y="2899"/>
                  </a:lnTo>
                  <a:lnTo>
                    <a:pt x="1827" y="3045"/>
                  </a:lnTo>
                  <a:lnTo>
                    <a:pt x="1462" y="3167"/>
                  </a:lnTo>
                  <a:lnTo>
                    <a:pt x="1072" y="3264"/>
                  </a:lnTo>
                  <a:lnTo>
                    <a:pt x="682" y="3338"/>
                  </a:lnTo>
                  <a:lnTo>
                    <a:pt x="317" y="3386"/>
                  </a:lnTo>
                  <a:lnTo>
                    <a:pt x="1" y="3411"/>
                  </a:lnTo>
                  <a:lnTo>
                    <a:pt x="1" y="3411"/>
                  </a:lnTo>
                  <a:lnTo>
                    <a:pt x="25" y="3094"/>
                  </a:lnTo>
                  <a:lnTo>
                    <a:pt x="98" y="2729"/>
                  </a:lnTo>
                  <a:lnTo>
                    <a:pt x="147" y="2339"/>
                  </a:lnTo>
                  <a:lnTo>
                    <a:pt x="244" y="1949"/>
                  </a:lnTo>
                  <a:lnTo>
                    <a:pt x="366" y="1584"/>
                  </a:lnTo>
                  <a:lnTo>
                    <a:pt x="512" y="1219"/>
                  </a:lnTo>
                  <a:lnTo>
                    <a:pt x="707" y="902"/>
                  </a:lnTo>
                  <a:lnTo>
                    <a:pt x="804" y="780"/>
                  </a:lnTo>
                  <a:lnTo>
                    <a:pt x="902" y="659"/>
                  </a:lnTo>
                  <a:lnTo>
                    <a:pt x="902" y="65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" name="Google Shape;1038;p48"/>
            <p:cNvSpPr/>
            <p:nvPr/>
          </p:nvSpPr>
          <p:spPr>
            <a:xfrm>
              <a:off x="2031450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390" y="391"/>
                  </a:moveTo>
                  <a:lnTo>
                    <a:pt x="390" y="391"/>
                  </a:lnTo>
                  <a:lnTo>
                    <a:pt x="634" y="196"/>
                  </a:lnTo>
                  <a:lnTo>
                    <a:pt x="756" y="123"/>
                  </a:lnTo>
                  <a:lnTo>
                    <a:pt x="878" y="74"/>
                  </a:lnTo>
                  <a:lnTo>
                    <a:pt x="999" y="50"/>
                  </a:lnTo>
                  <a:lnTo>
                    <a:pt x="1121" y="25"/>
                  </a:lnTo>
                  <a:lnTo>
                    <a:pt x="1267" y="1"/>
                  </a:lnTo>
                  <a:lnTo>
                    <a:pt x="1389" y="25"/>
                  </a:lnTo>
                  <a:lnTo>
                    <a:pt x="1511" y="50"/>
                  </a:lnTo>
                  <a:lnTo>
                    <a:pt x="1657" y="74"/>
                  </a:lnTo>
                  <a:lnTo>
                    <a:pt x="1925" y="196"/>
                  </a:lnTo>
                  <a:lnTo>
                    <a:pt x="2217" y="391"/>
                  </a:lnTo>
                  <a:lnTo>
                    <a:pt x="2509" y="659"/>
                  </a:lnTo>
                  <a:lnTo>
                    <a:pt x="2509" y="659"/>
                  </a:lnTo>
                  <a:lnTo>
                    <a:pt x="2607" y="780"/>
                  </a:lnTo>
                  <a:lnTo>
                    <a:pt x="2704" y="902"/>
                  </a:lnTo>
                  <a:lnTo>
                    <a:pt x="2899" y="1219"/>
                  </a:lnTo>
                  <a:lnTo>
                    <a:pt x="3045" y="1584"/>
                  </a:lnTo>
                  <a:lnTo>
                    <a:pt x="3167" y="1949"/>
                  </a:lnTo>
                  <a:lnTo>
                    <a:pt x="3264" y="2339"/>
                  </a:lnTo>
                  <a:lnTo>
                    <a:pt x="3313" y="2729"/>
                  </a:lnTo>
                  <a:lnTo>
                    <a:pt x="3386" y="3094"/>
                  </a:lnTo>
                  <a:lnTo>
                    <a:pt x="3410" y="3411"/>
                  </a:lnTo>
                  <a:lnTo>
                    <a:pt x="3410" y="3411"/>
                  </a:lnTo>
                  <a:lnTo>
                    <a:pt x="3094" y="3386"/>
                  </a:lnTo>
                  <a:lnTo>
                    <a:pt x="2729" y="3338"/>
                  </a:lnTo>
                  <a:lnTo>
                    <a:pt x="2339" y="3264"/>
                  </a:lnTo>
                  <a:lnTo>
                    <a:pt x="1949" y="3167"/>
                  </a:lnTo>
                  <a:lnTo>
                    <a:pt x="1584" y="3045"/>
                  </a:lnTo>
                  <a:lnTo>
                    <a:pt x="1218" y="2899"/>
                  </a:lnTo>
                  <a:lnTo>
                    <a:pt x="902" y="2704"/>
                  </a:lnTo>
                  <a:lnTo>
                    <a:pt x="780" y="2607"/>
                  </a:lnTo>
                  <a:lnTo>
                    <a:pt x="658" y="2509"/>
                  </a:lnTo>
                  <a:lnTo>
                    <a:pt x="658" y="2509"/>
                  </a:lnTo>
                  <a:lnTo>
                    <a:pt x="390" y="2217"/>
                  </a:lnTo>
                  <a:lnTo>
                    <a:pt x="196" y="1925"/>
                  </a:lnTo>
                  <a:lnTo>
                    <a:pt x="74" y="1657"/>
                  </a:lnTo>
                  <a:lnTo>
                    <a:pt x="49" y="1535"/>
                  </a:lnTo>
                  <a:lnTo>
                    <a:pt x="25" y="1389"/>
                  </a:lnTo>
                  <a:lnTo>
                    <a:pt x="1" y="1267"/>
                  </a:lnTo>
                  <a:lnTo>
                    <a:pt x="25" y="1121"/>
                  </a:lnTo>
                  <a:lnTo>
                    <a:pt x="49" y="999"/>
                  </a:lnTo>
                  <a:lnTo>
                    <a:pt x="74" y="878"/>
                  </a:lnTo>
                  <a:lnTo>
                    <a:pt x="123" y="756"/>
                  </a:lnTo>
                  <a:lnTo>
                    <a:pt x="196" y="634"/>
                  </a:lnTo>
                  <a:lnTo>
                    <a:pt x="390" y="391"/>
                  </a:lnTo>
                  <a:lnTo>
                    <a:pt x="390" y="39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" name="Google Shape;1039;p48"/>
            <p:cNvSpPr/>
            <p:nvPr/>
          </p:nvSpPr>
          <p:spPr>
            <a:xfrm>
              <a:off x="19791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0" y="0"/>
                  </a:moveTo>
                  <a:lnTo>
                    <a:pt x="0" y="8500"/>
                  </a:lnTo>
                  <a:lnTo>
                    <a:pt x="0" y="8500"/>
                  </a:lnTo>
                  <a:lnTo>
                    <a:pt x="25" y="8598"/>
                  </a:lnTo>
                  <a:lnTo>
                    <a:pt x="49" y="8695"/>
                  </a:lnTo>
                  <a:lnTo>
                    <a:pt x="98" y="8768"/>
                  </a:lnTo>
                  <a:lnTo>
                    <a:pt x="146" y="8841"/>
                  </a:lnTo>
                  <a:lnTo>
                    <a:pt x="219" y="8890"/>
                  </a:lnTo>
                  <a:lnTo>
                    <a:pt x="317" y="8938"/>
                  </a:lnTo>
                  <a:lnTo>
                    <a:pt x="390" y="8963"/>
                  </a:lnTo>
                  <a:lnTo>
                    <a:pt x="487" y="8987"/>
                  </a:lnTo>
                  <a:lnTo>
                    <a:pt x="5017" y="898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" name="Google Shape;1040;p48"/>
            <p:cNvSpPr/>
            <p:nvPr/>
          </p:nvSpPr>
          <p:spPr>
            <a:xfrm>
              <a:off x="21788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1" y="8987"/>
                  </a:moveTo>
                  <a:lnTo>
                    <a:pt x="4531" y="8987"/>
                  </a:lnTo>
                  <a:lnTo>
                    <a:pt x="4531" y="8987"/>
                  </a:lnTo>
                  <a:lnTo>
                    <a:pt x="4628" y="8963"/>
                  </a:lnTo>
                  <a:lnTo>
                    <a:pt x="4701" y="8938"/>
                  </a:lnTo>
                  <a:lnTo>
                    <a:pt x="4799" y="8890"/>
                  </a:lnTo>
                  <a:lnTo>
                    <a:pt x="4872" y="8841"/>
                  </a:lnTo>
                  <a:lnTo>
                    <a:pt x="4920" y="8768"/>
                  </a:lnTo>
                  <a:lnTo>
                    <a:pt x="4969" y="8695"/>
                  </a:lnTo>
                  <a:lnTo>
                    <a:pt x="4993" y="8598"/>
                  </a:lnTo>
                  <a:lnTo>
                    <a:pt x="5018" y="8500"/>
                  </a:lnTo>
                  <a:lnTo>
                    <a:pt x="501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1" name="Google Shape;1041;p48"/>
          <p:cNvGrpSpPr/>
          <p:nvPr/>
        </p:nvGrpSpPr>
        <p:grpSpPr>
          <a:xfrm>
            <a:off x="2042165" y="4328840"/>
            <a:ext cx="351077" cy="360806"/>
            <a:chOff x="2605025" y="4998300"/>
            <a:chExt cx="417700" cy="429275"/>
          </a:xfrm>
        </p:grpSpPr>
        <p:sp>
          <p:nvSpPr>
            <p:cNvPr id="1042" name="Google Shape;1042;p48"/>
            <p:cNvSpPr/>
            <p:nvPr/>
          </p:nvSpPr>
          <p:spPr>
            <a:xfrm>
              <a:off x="2819350" y="5216875"/>
              <a:ext cx="202150" cy="210700"/>
            </a:xfrm>
            <a:custGeom>
              <a:avLst/>
              <a:gdLst/>
              <a:ahLst/>
              <a:cxnLst/>
              <a:rect l="l" t="t" r="r" b="b"/>
              <a:pathLst>
                <a:path w="8086" h="8428" fill="none" extrusionOk="0">
                  <a:moveTo>
                    <a:pt x="0" y="1851"/>
                  </a:moveTo>
                  <a:lnTo>
                    <a:pt x="5797" y="8135"/>
                  </a:lnTo>
                  <a:lnTo>
                    <a:pt x="5797" y="8135"/>
                  </a:lnTo>
                  <a:lnTo>
                    <a:pt x="5943" y="8257"/>
                  </a:lnTo>
                  <a:lnTo>
                    <a:pt x="6113" y="8354"/>
                  </a:lnTo>
                  <a:lnTo>
                    <a:pt x="6284" y="8403"/>
                  </a:lnTo>
                  <a:lnTo>
                    <a:pt x="6478" y="8427"/>
                  </a:lnTo>
                  <a:lnTo>
                    <a:pt x="6649" y="8403"/>
                  </a:lnTo>
                  <a:lnTo>
                    <a:pt x="6819" y="8354"/>
                  </a:lnTo>
                  <a:lnTo>
                    <a:pt x="6990" y="8257"/>
                  </a:lnTo>
                  <a:lnTo>
                    <a:pt x="7136" y="8135"/>
                  </a:lnTo>
                  <a:lnTo>
                    <a:pt x="7818" y="7453"/>
                  </a:lnTo>
                  <a:lnTo>
                    <a:pt x="7818" y="7453"/>
                  </a:lnTo>
                  <a:lnTo>
                    <a:pt x="7940" y="7307"/>
                  </a:lnTo>
                  <a:lnTo>
                    <a:pt x="8037" y="7136"/>
                  </a:lnTo>
                  <a:lnTo>
                    <a:pt x="8086" y="6966"/>
                  </a:lnTo>
                  <a:lnTo>
                    <a:pt x="8086" y="6795"/>
                  </a:lnTo>
                  <a:lnTo>
                    <a:pt x="8086" y="6601"/>
                  </a:lnTo>
                  <a:lnTo>
                    <a:pt x="8037" y="6430"/>
                  </a:lnTo>
                  <a:lnTo>
                    <a:pt x="7940" y="6260"/>
                  </a:lnTo>
                  <a:lnTo>
                    <a:pt x="7818" y="6114"/>
                  </a:lnTo>
                  <a:lnTo>
                    <a:pt x="170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" name="Google Shape;1043;p48"/>
            <p:cNvSpPr/>
            <p:nvPr/>
          </p:nvSpPr>
          <p:spPr>
            <a:xfrm>
              <a:off x="2606225" y="4998300"/>
              <a:ext cx="203400" cy="207650"/>
            </a:xfrm>
            <a:custGeom>
              <a:avLst/>
              <a:gdLst/>
              <a:ahLst/>
              <a:cxnLst/>
              <a:rect l="l" t="t" r="r" b="b"/>
              <a:pathLst>
                <a:path w="8136" h="8306" fill="none" extrusionOk="0">
                  <a:moveTo>
                    <a:pt x="8135" y="6649"/>
                  </a:moveTo>
                  <a:lnTo>
                    <a:pt x="4433" y="2947"/>
                  </a:lnTo>
                  <a:lnTo>
                    <a:pt x="1730" y="244"/>
                  </a:lnTo>
                  <a:lnTo>
                    <a:pt x="1730" y="244"/>
                  </a:lnTo>
                  <a:lnTo>
                    <a:pt x="1584" y="122"/>
                  </a:lnTo>
                  <a:lnTo>
                    <a:pt x="1413" y="49"/>
                  </a:lnTo>
                  <a:lnTo>
                    <a:pt x="1243" y="0"/>
                  </a:lnTo>
                  <a:lnTo>
                    <a:pt x="1048" y="0"/>
                  </a:lnTo>
                  <a:lnTo>
                    <a:pt x="878" y="0"/>
                  </a:lnTo>
                  <a:lnTo>
                    <a:pt x="683" y="49"/>
                  </a:lnTo>
                  <a:lnTo>
                    <a:pt x="512" y="122"/>
                  </a:lnTo>
                  <a:lnTo>
                    <a:pt x="390" y="244"/>
                  </a:lnTo>
                  <a:lnTo>
                    <a:pt x="390" y="244"/>
                  </a:lnTo>
                  <a:lnTo>
                    <a:pt x="269" y="365"/>
                  </a:lnTo>
                  <a:lnTo>
                    <a:pt x="171" y="511"/>
                  </a:lnTo>
                  <a:lnTo>
                    <a:pt x="98" y="682"/>
                  </a:lnTo>
                  <a:lnTo>
                    <a:pt x="50" y="852"/>
                  </a:lnTo>
                  <a:lnTo>
                    <a:pt x="1" y="1023"/>
                  </a:lnTo>
                  <a:lnTo>
                    <a:pt x="1" y="1218"/>
                  </a:lnTo>
                  <a:lnTo>
                    <a:pt x="1" y="1413"/>
                  </a:lnTo>
                  <a:lnTo>
                    <a:pt x="1" y="1607"/>
                  </a:lnTo>
                  <a:lnTo>
                    <a:pt x="74" y="2021"/>
                  </a:lnTo>
                  <a:lnTo>
                    <a:pt x="220" y="2484"/>
                  </a:lnTo>
                  <a:lnTo>
                    <a:pt x="390" y="2923"/>
                  </a:lnTo>
                  <a:lnTo>
                    <a:pt x="610" y="3385"/>
                  </a:lnTo>
                  <a:lnTo>
                    <a:pt x="853" y="3872"/>
                  </a:lnTo>
                  <a:lnTo>
                    <a:pt x="1121" y="4311"/>
                  </a:lnTo>
                  <a:lnTo>
                    <a:pt x="1413" y="4774"/>
                  </a:lnTo>
                  <a:lnTo>
                    <a:pt x="1706" y="5188"/>
                  </a:lnTo>
                  <a:lnTo>
                    <a:pt x="1998" y="5577"/>
                  </a:lnTo>
                  <a:lnTo>
                    <a:pt x="2290" y="5943"/>
                  </a:lnTo>
                  <a:lnTo>
                    <a:pt x="2582" y="6284"/>
                  </a:lnTo>
                  <a:lnTo>
                    <a:pt x="2850" y="6551"/>
                  </a:lnTo>
                  <a:lnTo>
                    <a:pt x="2850" y="6551"/>
                  </a:lnTo>
                  <a:lnTo>
                    <a:pt x="3070" y="6771"/>
                  </a:lnTo>
                  <a:lnTo>
                    <a:pt x="3313" y="6966"/>
                  </a:lnTo>
                  <a:lnTo>
                    <a:pt x="3557" y="7136"/>
                  </a:lnTo>
                  <a:lnTo>
                    <a:pt x="3800" y="7307"/>
                  </a:lnTo>
                  <a:lnTo>
                    <a:pt x="4312" y="7599"/>
                  </a:lnTo>
                  <a:lnTo>
                    <a:pt x="4823" y="7818"/>
                  </a:lnTo>
                  <a:lnTo>
                    <a:pt x="5310" y="8013"/>
                  </a:lnTo>
                  <a:lnTo>
                    <a:pt x="5724" y="8159"/>
                  </a:lnTo>
                  <a:lnTo>
                    <a:pt x="6333" y="830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" name="Google Shape;1044;p48"/>
            <p:cNvSpPr/>
            <p:nvPr/>
          </p:nvSpPr>
          <p:spPr>
            <a:xfrm>
              <a:off x="2605025" y="5003775"/>
              <a:ext cx="417700" cy="417700"/>
            </a:xfrm>
            <a:custGeom>
              <a:avLst/>
              <a:gdLst/>
              <a:ahLst/>
              <a:cxnLst/>
              <a:rect l="l" t="t" r="r" b="b"/>
              <a:pathLst>
                <a:path w="16708" h="16708" fill="none" extrusionOk="0">
                  <a:moveTo>
                    <a:pt x="13931" y="6820"/>
                  </a:moveTo>
                  <a:lnTo>
                    <a:pt x="13931" y="6820"/>
                  </a:lnTo>
                  <a:lnTo>
                    <a:pt x="14126" y="6625"/>
                  </a:lnTo>
                  <a:lnTo>
                    <a:pt x="14345" y="6357"/>
                  </a:lnTo>
                  <a:lnTo>
                    <a:pt x="14784" y="5797"/>
                  </a:lnTo>
                  <a:lnTo>
                    <a:pt x="15246" y="5139"/>
                  </a:lnTo>
                  <a:lnTo>
                    <a:pt x="15685" y="4482"/>
                  </a:lnTo>
                  <a:lnTo>
                    <a:pt x="16367" y="3386"/>
                  </a:lnTo>
                  <a:lnTo>
                    <a:pt x="16659" y="2923"/>
                  </a:lnTo>
                  <a:lnTo>
                    <a:pt x="16659" y="2923"/>
                  </a:lnTo>
                  <a:lnTo>
                    <a:pt x="16708" y="2825"/>
                  </a:lnTo>
                  <a:lnTo>
                    <a:pt x="16708" y="2728"/>
                  </a:lnTo>
                  <a:lnTo>
                    <a:pt x="16708" y="2655"/>
                  </a:lnTo>
                  <a:lnTo>
                    <a:pt x="16659" y="2582"/>
                  </a:lnTo>
                  <a:lnTo>
                    <a:pt x="16659" y="2582"/>
                  </a:lnTo>
                  <a:lnTo>
                    <a:pt x="16586" y="2533"/>
                  </a:lnTo>
                  <a:lnTo>
                    <a:pt x="16488" y="2533"/>
                  </a:lnTo>
                  <a:lnTo>
                    <a:pt x="16415" y="2533"/>
                  </a:lnTo>
                  <a:lnTo>
                    <a:pt x="16318" y="2582"/>
                  </a:lnTo>
                  <a:lnTo>
                    <a:pt x="13615" y="4944"/>
                  </a:lnTo>
                  <a:lnTo>
                    <a:pt x="13615" y="4944"/>
                  </a:lnTo>
                  <a:lnTo>
                    <a:pt x="13541" y="4993"/>
                  </a:lnTo>
                  <a:lnTo>
                    <a:pt x="13420" y="4993"/>
                  </a:lnTo>
                  <a:lnTo>
                    <a:pt x="13322" y="4969"/>
                  </a:lnTo>
                  <a:lnTo>
                    <a:pt x="13200" y="4871"/>
                  </a:lnTo>
                  <a:lnTo>
                    <a:pt x="13200" y="4871"/>
                  </a:lnTo>
                  <a:lnTo>
                    <a:pt x="13103" y="4749"/>
                  </a:lnTo>
                  <a:lnTo>
                    <a:pt x="13054" y="4628"/>
                  </a:lnTo>
                  <a:lnTo>
                    <a:pt x="13054" y="4530"/>
                  </a:lnTo>
                  <a:lnTo>
                    <a:pt x="13103" y="4433"/>
                  </a:lnTo>
                  <a:lnTo>
                    <a:pt x="13103" y="4433"/>
                  </a:lnTo>
                  <a:lnTo>
                    <a:pt x="15563" y="1486"/>
                  </a:lnTo>
                  <a:lnTo>
                    <a:pt x="15563" y="1486"/>
                  </a:lnTo>
                  <a:lnTo>
                    <a:pt x="15612" y="1388"/>
                  </a:lnTo>
                  <a:lnTo>
                    <a:pt x="15612" y="1315"/>
                  </a:lnTo>
                  <a:lnTo>
                    <a:pt x="15612" y="1218"/>
                  </a:lnTo>
                  <a:lnTo>
                    <a:pt x="15563" y="1145"/>
                  </a:lnTo>
                  <a:lnTo>
                    <a:pt x="15563" y="1145"/>
                  </a:lnTo>
                  <a:lnTo>
                    <a:pt x="15490" y="1096"/>
                  </a:lnTo>
                  <a:lnTo>
                    <a:pt x="15392" y="1096"/>
                  </a:lnTo>
                  <a:lnTo>
                    <a:pt x="15319" y="1096"/>
                  </a:lnTo>
                  <a:lnTo>
                    <a:pt x="15222" y="1145"/>
                  </a:lnTo>
                  <a:lnTo>
                    <a:pt x="15222" y="1145"/>
                  </a:lnTo>
                  <a:lnTo>
                    <a:pt x="12275" y="3605"/>
                  </a:lnTo>
                  <a:lnTo>
                    <a:pt x="12275" y="3605"/>
                  </a:lnTo>
                  <a:lnTo>
                    <a:pt x="12178" y="3653"/>
                  </a:lnTo>
                  <a:lnTo>
                    <a:pt x="12080" y="3653"/>
                  </a:lnTo>
                  <a:lnTo>
                    <a:pt x="11958" y="3605"/>
                  </a:lnTo>
                  <a:lnTo>
                    <a:pt x="11861" y="3507"/>
                  </a:lnTo>
                  <a:lnTo>
                    <a:pt x="11861" y="3507"/>
                  </a:lnTo>
                  <a:lnTo>
                    <a:pt x="11764" y="3386"/>
                  </a:lnTo>
                  <a:lnTo>
                    <a:pt x="11715" y="3288"/>
                  </a:lnTo>
                  <a:lnTo>
                    <a:pt x="11715" y="3166"/>
                  </a:lnTo>
                  <a:lnTo>
                    <a:pt x="11764" y="3093"/>
                  </a:lnTo>
                  <a:lnTo>
                    <a:pt x="14126" y="390"/>
                  </a:lnTo>
                  <a:lnTo>
                    <a:pt x="14126" y="390"/>
                  </a:lnTo>
                  <a:lnTo>
                    <a:pt x="14175" y="292"/>
                  </a:lnTo>
                  <a:lnTo>
                    <a:pt x="14175" y="219"/>
                  </a:lnTo>
                  <a:lnTo>
                    <a:pt x="14175" y="122"/>
                  </a:lnTo>
                  <a:lnTo>
                    <a:pt x="14126" y="49"/>
                  </a:lnTo>
                  <a:lnTo>
                    <a:pt x="14126" y="49"/>
                  </a:lnTo>
                  <a:lnTo>
                    <a:pt x="14053" y="0"/>
                  </a:lnTo>
                  <a:lnTo>
                    <a:pt x="13980" y="0"/>
                  </a:lnTo>
                  <a:lnTo>
                    <a:pt x="13882" y="0"/>
                  </a:lnTo>
                  <a:lnTo>
                    <a:pt x="13785" y="49"/>
                  </a:lnTo>
                  <a:lnTo>
                    <a:pt x="13785" y="49"/>
                  </a:lnTo>
                  <a:lnTo>
                    <a:pt x="13322" y="341"/>
                  </a:lnTo>
                  <a:lnTo>
                    <a:pt x="12226" y="1023"/>
                  </a:lnTo>
                  <a:lnTo>
                    <a:pt x="11569" y="1462"/>
                  </a:lnTo>
                  <a:lnTo>
                    <a:pt x="10911" y="1924"/>
                  </a:lnTo>
                  <a:lnTo>
                    <a:pt x="10351" y="2363"/>
                  </a:lnTo>
                  <a:lnTo>
                    <a:pt x="10083" y="2582"/>
                  </a:lnTo>
                  <a:lnTo>
                    <a:pt x="9888" y="2777"/>
                  </a:lnTo>
                  <a:lnTo>
                    <a:pt x="9888" y="2777"/>
                  </a:lnTo>
                  <a:lnTo>
                    <a:pt x="9766" y="2898"/>
                  </a:lnTo>
                  <a:lnTo>
                    <a:pt x="9669" y="3045"/>
                  </a:lnTo>
                  <a:lnTo>
                    <a:pt x="9572" y="3215"/>
                  </a:lnTo>
                  <a:lnTo>
                    <a:pt x="9499" y="3410"/>
                  </a:lnTo>
                  <a:lnTo>
                    <a:pt x="9377" y="3824"/>
                  </a:lnTo>
                  <a:lnTo>
                    <a:pt x="9304" y="4262"/>
                  </a:lnTo>
                  <a:lnTo>
                    <a:pt x="9255" y="4701"/>
                  </a:lnTo>
                  <a:lnTo>
                    <a:pt x="9279" y="5163"/>
                  </a:lnTo>
                  <a:lnTo>
                    <a:pt x="9328" y="5577"/>
                  </a:lnTo>
                  <a:lnTo>
                    <a:pt x="9352" y="5772"/>
                  </a:lnTo>
                  <a:lnTo>
                    <a:pt x="9425" y="5943"/>
                  </a:lnTo>
                  <a:lnTo>
                    <a:pt x="268" y="14418"/>
                  </a:lnTo>
                  <a:lnTo>
                    <a:pt x="268" y="14418"/>
                  </a:lnTo>
                  <a:lnTo>
                    <a:pt x="146" y="14564"/>
                  </a:lnTo>
                  <a:lnTo>
                    <a:pt x="73" y="14735"/>
                  </a:lnTo>
                  <a:lnTo>
                    <a:pt x="0" y="14905"/>
                  </a:lnTo>
                  <a:lnTo>
                    <a:pt x="0" y="15076"/>
                  </a:lnTo>
                  <a:lnTo>
                    <a:pt x="0" y="15271"/>
                  </a:lnTo>
                  <a:lnTo>
                    <a:pt x="73" y="15441"/>
                  </a:lnTo>
                  <a:lnTo>
                    <a:pt x="146" y="15612"/>
                  </a:lnTo>
                  <a:lnTo>
                    <a:pt x="268" y="15758"/>
                  </a:lnTo>
                  <a:lnTo>
                    <a:pt x="950" y="16440"/>
                  </a:lnTo>
                  <a:lnTo>
                    <a:pt x="950" y="16440"/>
                  </a:lnTo>
                  <a:lnTo>
                    <a:pt x="1096" y="16562"/>
                  </a:lnTo>
                  <a:lnTo>
                    <a:pt x="1267" y="16635"/>
                  </a:lnTo>
                  <a:lnTo>
                    <a:pt x="1437" y="16708"/>
                  </a:lnTo>
                  <a:lnTo>
                    <a:pt x="1632" y="16708"/>
                  </a:lnTo>
                  <a:lnTo>
                    <a:pt x="1802" y="16708"/>
                  </a:lnTo>
                  <a:lnTo>
                    <a:pt x="1973" y="16635"/>
                  </a:lnTo>
                  <a:lnTo>
                    <a:pt x="2143" y="16562"/>
                  </a:lnTo>
                  <a:lnTo>
                    <a:pt x="2289" y="16440"/>
                  </a:lnTo>
                  <a:lnTo>
                    <a:pt x="10765" y="7282"/>
                  </a:lnTo>
                  <a:lnTo>
                    <a:pt x="10765" y="7282"/>
                  </a:lnTo>
                  <a:lnTo>
                    <a:pt x="11130" y="7380"/>
                  </a:lnTo>
                  <a:lnTo>
                    <a:pt x="11544" y="7428"/>
                  </a:lnTo>
                  <a:lnTo>
                    <a:pt x="12007" y="7453"/>
                  </a:lnTo>
                  <a:lnTo>
                    <a:pt x="12445" y="7404"/>
                  </a:lnTo>
                  <a:lnTo>
                    <a:pt x="12884" y="7331"/>
                  </a:lnTo>
                  <a:lnTo>
                    <a:pt x="13298" y="7209"/>
                  </a:lnTo>
                  <a:lnTo>
                    <a:pt x="13493" y="7136"/>
                  </a:lnTo>
                  <a:lnTo>
                    <a:pt x="13663" y="7039"/>
                  </a:lnTo>
                  <a:lnTo>
                    <a:pt x="13809" y="6941"/>
                  </a:lnTo>
                  <a:lnTo>
                    <a:pt x="13931" y="6820"/>
                  </a:lnTo>
                  <a:lnTo>
                    <a:pt x="13931" y="682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" name="Google Shape;1045;p48"/>
          <p:cNvGrpSpPr/>
          <p:nvPr/>
        </p:nvGrpSpPr>
        <p:grpSpPr>
          <a:xfrm>
            <a:off x="2572857" y="4331908"/>
            <a:ext cx="419662" cy="349543"/>
            <a:chOff x="3236425" y="5001950"/>
            <a:chExt cx="499300" cy="415875"/>
          </a:xfrm>
        </p:grpSpPr>
        <p:sp>
          <p:nvSpPr>
            <p:cNvPr id="1046" name="Google Shape;1046;p48"/>
            <p:cNvSpPr/>
            <p:nvPr/>
          </p:nvSpPr>
          <p:spPr>
            <a:xfrm>
              <a:off x="3236425" y="5309425"/>
              <a:ext cx="499300" cy="108400"/>
            </a:xfrm>
            <a:custGeom>
              <a:avLst/>
              <a:gdLst/>
              <a:ahLst/>
              <a:cxnLst/>
              <a:rect l="l" t="t" r="r" b="b"/>
              <a:pathLst>
                <a:path w="19972" h="4336" fill="none" extrusionOk="0">
                  <a:moveTo>
                    <a:pt x="19533" y="0"/>
                  </a:moveTo>
                  <a:lnTo>
                    <a:pt x="439" y="0"/>
                  </a:lnTo>
                  <a:lnTo>
                    <a:pt x="439" y="0"/>
                  </a:lnTo>
                  <a:lnTo>
                    <a:pt x="365" y="0"/>
                  </a:lnTo>
                  <a:lnTo>
                    <a:pt x="268" y="25"/>
                  </a:lnTo>
                  <a:lnTo>
                    <a:pt x="195" y="73"/>
                  </a:lnTo>
                  <a:lnTo>
                    <a:pt x="122" y="122"/>
                  </a:lnTo>
                  <a:lnTo>
                    <a:pt x="73" y="195"/>
                  </a:lnTo>
                  <a:lnTo>
                    <a:pt x="49" y="268"/>
                  </a:lnTo>
                  <a:lnTo>
                    <a:pt x="25" y="341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25" y="512"/>
                  </a:lnTo>
                  <a:lnTo>
                    <a:pt x="49" y="585"/>
                  </a:lnTo>
                  <a:lnTo>
                    <a:pt x="73" y="658"/>
                  </a:lnTo>
                  <a:lnTo>
                    <a:pt x="122" y="731"/>
                  </a:lnTo>
                  <a:lnTo>
                    <a:pt x="195" y="780"/>
                  </a:lnTo>
                  <a:lnTo>
                    <a:pt x="268" y="828"/>
                  </a:lnTo>
                  <a:lnTo>
                    <a:pt x="365" y="853"/>
                  </a:lnTo>
                  <a:lnTo>
                    <a:pt x="439" y="853"/>
                  </a:lnTo>
                  <a:lnTo>
                    <a:pt x="439" y="853"/>
                  </a:lnTo>
                  <a:lnTo>
                    <a:pt x="487" y="877"/>
                  </a:lnTo>
                  <a:lnTo>
                    <a:pt x="560" y="902"/>
                  </a:lnTo>
                  <a:lnTo>
                    <a:pt x="706" y="1048"/>
                  </a:lnTo>
                  <a:lnTo>
                    <a:pt x="853" y="1242"/>
                  </a:lnTo>
                  <a:lnTo>
                    <a:pt x="1023" y="1486"/>
                  </a:lnTo>
                  <a:lnTo>
                    <a:pt x="1340" y="2022"/>
                  </a:lnTo>
                  <a:lnTo>
                    <a:pt x="1632" y="2509"/>
                  </a:lnTo>
                  <a:lnTo>
                    <a:pt x="1632" y="2509"/>
                  </a:lnTo>
                  <a:lnTo>
                    <a:pt x="1900" y="2996"/>
                  </a:lnTo>
                  <a:lnTo>
                    <a:pt x="2168" y="3459"/>
                  </a:lnTo>
                  <a:lnTo>
                    <a:pt x="2460" y="3873"/>
                  </a:lnTo>
                  <a:lnTo>
                    <a:pt x="2582" y="4043"/>
                  </a:lnTo>
                  <a:lnTo>
                    <a:pt x="2728" y="4214"/>
                  </a:lnTo>
                  <a:lnTo>
                    <a:pt x="2728" y="4214"/>
                  </a:lnTo>
                  <a:lnTo>
                    <a:pt x="2801" y="4263"/>
                  </a:lnTo>
                  <a:lnTo>
                    <a:pt x="2874" y="4287"/>
                  </a:lnTo>
                  <a:lnTo>
                    <a:pt x="2971" y="4311"/>
                  </a:lnTo>
                  <a:lnTo>
                    <a:pt x="3045" y="4336"/>
                  </a:lnTo>
                  <a:lnTo>
                    <a:pt x="16927" y="4336"/>
                  </a:lnTo>
                  <a:lnTo>
                    <a:pt x="16927" y="4336"/>
                  </a:lnTo>
                  <a:lnTo>
                    <a:pt x="17000" y="4311"/>
                  </a:lnTo>
                  <a:lnTo>
                    <a:pt x="17097" y="4287"/>
                  </a:lnTo>
                  <a:lnTo>
                    <a:pt x="17170" y="4263"/>
                  </a:lnTo>
                  <a:lnTo>
                    <a:pt x="17243" y="4214"/>
                  </a:lnTo>
                  <a:lnTo>
                    <a:pt x="17243" y="4214"/>
                  </a:lnTo>
                  <a:lnTo>
                    <a:pt x="17390" y="4043"/>
                  </a:lnTo>
                  <a:lnTo>
                    <a:pt x="17511" y="3873"/>
                  </a:lnTo>
                  <a:lnTo>
                    <a:pt x="17804" y="3459"/>
                  </a:lnTo>
                  <a:lnTo>
                    <a:pt x="18072" y="2996"/>
                  </a:lnTo>
                  <a:lnTo>
                    <a:pt x="18339" y="2509"/>
                  </a:lnTo>
                  <a:lnTo>
                    <a:pt x="18339" y="2509"/>
                  </a:lnTo>
                  <a:lnTo>
                    <a:pt x="18632" y="2022"/>
                  </a:lnTo>
                  <a:lnTo>
                    <a:pt x="18948" y="1486"/>
                  </a:lnTo>
                  <a:lnTo>
                    <a:pt x="19119" y="1242"/>
                  </a:lnTo>
                  <a:lnTo>
                    <a:pt x="19265" y="1048"/>
                  </a:lnTo>
                  <a:lnTo>
                    <a:pt x="19411" y="902"/>
                  </a:lnTo>
                  <a:lnTo>
                    <a:pt x="19484" y="877"/>
                  </a:lnTo>
                  <a:lnTo>
                    <a:pt x="19533" y="853"/>
                  </a:lnTo>
                  <a:lnTo>
                    <a:pt x="19533" y="853"/>
                  </a:lnTo>
                  <a:lnTo>
                    <a:pt x="19606" y="853"/>
                  </a:lnTo>
                  <a:lnTo>
                    <a:pt x="19703" y="828"/>
                  </a:lnTo>
                  <a:lnTo>
                    <a:pt x="19776" y="780"/>
                  </a:lnTo>
                  <a:lnTo>
                    <a:pt x="19849" y="731"/>
                  </a:lnTo>
                  <a:lnTo>
                    <a:pt x="19898" y="658"/>
                  </a:lnTo>
                  <a:lnTo>
                    <a:pt x="19922" y="585"/>
                  </a:lnTo>
                  <a:lnTo>
                    <a:pt x="19947" y="512"/>
                  </a:lnTo>
                  <a:lnTo>
                    <a:pt x="19971" y="439"/>
                  </a:lnTo>
                  <a:lnTo>
                    <a:pt x="19971" y="439"/>
                  </a:lnTo>
                  <a:lnTo>
                    <a:pt x="19947" y="341"/>
                  </a:lnTo>
                  <a:lnTo>
                    <a:pt x="19922" y="268"/>
                  </a:lnTo>
                  <a:lnTo>
                    <a:pt x="19898" y="195"/>
                  </a:lnTo>
                  <a:lnTo>
                    <a:pt x="19825" y="122"/>
                  </a:lnTo>
                  <a:lnTo>
                    <a:pt x="19776" y="73"/>
                  </a:lnTo>
                  <a:lnTo>
                    <a:pt x="19703" y="25"/>
                  </a:lnTo>
                  <a:lnTo>
                    <a:pt x="19606" y="0"/>
                  </a:lnTo>
                  <a:lnTo>
                    <a:pt x="19533" y="0"/>
                  </a:lnTo>
                  <a:lnTo>
                    <a:pt x="19533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" name="Google Shape;1047;p48"/>
            <p:cNvSpPr/>
            <p:nvPr/>
          </p:nvSpPr>
          <p:spPr>
            <a:xfrm>
              <a:off x="3294875" y="5330725"/>
              <a:ext cx="382400" cy="25"/>
            </a:xfrm>
            <a:custGeom>
              <a:avLst/>
              <a:gdLst/>
              <a:ahLst/>
              <a:cxnLst/>
              <a:rect l="l" t="t" r="r" b="b"/>
              <a:pathLst>
                <a:path w="15296" h="1" fill="none" extrusionOk="0">
                  <a:moveTo>
                    <a:pt x="0" y="1"/>
                  </a:moveTo>
                  <a:lnTo>
                    <a:pt x="1529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48"/>
            <p:cNvSpPr/>
            <p:nvPr/>
          </p:nvSpPr>
          <p:spPr>
            <a:xfrm>
              <a:off x="3280250" y="5162675"/>
              <a:ext cx="411625" cy="140075"/>
            </a:xfrm>
            <a:custGeom>
              <a:avLst/>
              <a:gdLst/>
              <a:ahLst/>
              <a:cxnLst/>
              <a:rect l="l" t="t" r="r" b="b"/>
              <a:pathLst>
                <a:path w="16465" h="5603" fill="none" extrusionOk="0">
                  <a:moveTo>
                    <a:pt x="16465" y="5602"/>
                  </a:moveTo>
                  <a:lnTo>
                    <a:pt x="16465" y="5602"/>
                  </a:lnTo>
                  <a:lnTo>
                    <a:pt x="16392" y="5408"/>
                  </a:lnTo>
                  <a:lnTo>
                    <a:pt x="16294" y="5237"/>
                  </a:lnTo>
                  <a:lnTo>
                    <a:pt x="16075" y="4921"/>
                  </a:lnTo>
                  <a:lnTo>
                    <a:pt x="15807" y="4628"/>
                  </a:lnTo>
                  <a:lnTo>
                    <a:pt x="15490" y="4385"/>
                  </a:lnTo>
                  <a:lnTo>
                    <a:pt x="15320" y="4287"/>
                  </a:lnTo>
                  <a:lnTo>
                    <a:pt x="15149" y="4190"/>
                  </a:lnTo>
                  <a:lnTo>
                    <a:pt x="14979" y="4092"/>
                  </a:lnTo>
                  <a:lnTo>
                    <a:pt x="14784" y="4044"/>
                  </a:lnTo>
                  <a:lnTo>
                    <a:pt x="14589" y="3971"/>
                  </a:lnTo>
                  <a:lnTo>
                    <a:pt x="14394" y="3946"/>
                  </a:lnTo>
                  <a:lnTo>
                    <a:pt x="14175" y="3922"/>
                  </a:lnTo>
                  <a:lnTo>
                    <a:pt x="13980" y="3898"/>
                  </a:lnTo>
                  <a:lnTo>
                    <a:pt x="13980" y="3898"/>
                  </a:lnTo>
                  <a:lnTo>
                    <a:pt x="13737" y="3922"/>
                  </a:lnTo>
                  <a:lnTo>
                    <a:pt x="13518" y="3946"/>
                  </a:lnTo>
                  <a:lnTo>
                    <a:pt x="13518" y="3946"/>
                  </a:lnTo>
                  <a:lnTo>
                    <a:pt x="13420" y="3532"/>
                  </a:lnTo>
                  <a:lnTo>
                    <a:pt x="13299" y="3143"/>
                  </a:lnTo>
                  <a:lnTo>
                    <a:pt x="13128" y="2753"/>
                  </a:lnTo>
                  <a:lnTo>
                    <a:pt x="12933" y="2388"/>
                  </a:lnTo>
                  <a:lnTo>
                    <a:pt x="12714" y="2047"/>
                  </a:lnTo>
                  <a:lnTo>
                    <a:pt x="12470" y="1706"/>
                  </a:lnTo>
                  <a:lnTo>
                    <a:pt x="12178" y="1413"/>
                  </a:lnTo>
                  <a:lnTo>
                    <a:pt x="11886" y="1121"/>
                  </a:lnTo>
                  <a:lnTo>
                    <a:pt x="11545" y="878"/>
                  </a:lnTo>
                  <a:lnTo>
                    <a:pt x="11204" y="658"/>
                  </a:lnTo>
                  <a:lnTo>
                    <a:pt x="10839" y="464"/>
                  </a:lnTo>
                  <a:lnTo>
                    <a:pt x="10449" y="293"/>
                  </a:lnTo>
                  <a:lnTo>
                    <a:pt x="10059" y="171"/>
                  </a:lnTo>
                  <a:lnTo>
                    <a:pt x="9645" y="74"/>
                  </a:lnTo>
                  <a:lnTo>
                    <a:pt x="9207" y="25"/>
                  </a:lnTo>
                  <a:lnTo>
                    <a:pt x="8768" y="1"/>
                  </a:lnTo>
                  <a:lnTo>
                    <a:pt x="8768" y="1"/>
                  </a:lnTo>
                  <a:lnTo>
                    <a:pt x="8452" y="1"/>
                  </a:lnTo>
                  <a:lnTo>
                    <a:pt x="8135" y="50"/>
                  </a:lnTo>
                  <a:lnTo>
                    <a:pt x="7819" y="98"/>
                  </a:lnTo>
                  <a:lnTo>
                    <a:pt x="7502" y="171"/>
                  </a:lnTo>
                  <a:lnTo>
                    <a:pt x="7210" y="269"/>
                  </a:lnTo>
                  <a:lnTo>
                    <a:pt x="6918" y="366"/>
                  </a:lnTo>
                  <a:lnTo>
                    <a:pt x="6625" y="512"/>
                  </a:lnTo>
                  <a:lnTo>
                    <a:pt x="6357" y="658"/>
                  </a:lnTo>
                  <a:lnTo>
                    <a:pt x="6089" y="805"/>
                  </a:lnTo>
                  <a:lnTo>
                    <a:pt x="5846" y="999"/>
                  </a:lnTo>
                  <a:lnTo>
                    <a:pt x="5602" y="1170"/>
                  </a:lnTo>
                  <a:lnTo>
                    <a:pt x="5383" y="1389"/>
                  </a:lnTo>
                  <a:lnTo>
                    <a:pt x="5188" y="1608"/>
                  </a:lnTo>
                  <a:lnTo>
                    <a:pt x="4993" y="1852"/>
                  </a:lnTo>
                  <a:lnTo>
                    <a:pt x="4799" y="2095"/>
                  </a:lnTo>
                  <a:lnTo>
                    <a:pt x="4628" y="2363"/>
                  </a:lnTo>
                  <a:lnTo>
                    <a:pt x="4628" y="2363"/>
                  </a:lnTo>
                  <a:lnTo>
                    <a:pt x="4360" y="2266"/>
                  </a:lnTo>
                  <a:lnTo>
                    <a:pt x="4092" y="2217"/>
                  </a:lnTo>
                  <a:lnTo>
                    <a:pt x="3824" y="2193"/>
                  </a:lnTo>
                  <a:lnTo>
                    <a:pt x="3532" y="2168"/>
                  </a:lnTo>
                  <a:lnTo>
                    <a:pt x="3532" y="2168"/>
                  </a:lnTo>
                  <a:lnTo>
                    <a:pt x="3191" y="2193"/>
                  </a:lnTo>
                  <a:lnTo>
                    <a:pt x="2850" y="2242"/>
                  </a:lnTo>
                  <a:lnTo>
                    <a:pt x="2509" y="2339"/>
                  </a:lnTo>
                  <a:lnTo>
                    <a:pt x="2193" y="2436"/>
                  </a:lnTo>
                  <a:lnTo>
                    <a:pt x="1876" y="2582"/>
                  </a:lnTo>
                  <a:lnTo>
                    <a:pt x="1584" y="2753"/>
                  </a:lnTo>
                  <a:lnTo>
                    <a:pt x="1316" y="2948"/>
                  </a:lnTo>
                  <a:lnTo>
                    <a:pt x="1072" y="3167"/>
                  </a:lnTo>
                  <a:lnTo>
                    <a:pt x="853" y="3411"/>
                  </a:lnTo>
                  <a:lnTo>
                    <a:pt x="634" y="3678"/>
                  </a:lnTo>
                  <a:lnTo>
                    <a:pt x="463" y="3971"/>
                  </a:lnTo>
                  <a:lnTo>
                    <a:pt x="317" y="4263"/>
                  </a:lnTo>
                  <a:lnTo>
                    <a:pt x="196" y="4580"/>
                  </a:lnTo>
                  <a:lnTo>
                    <a:pt x="98" y="4896"/>
                  </a:lnTo>
                  <a:lnTo>
                    <a:pt x="25" y="5237"/>
                  </a:lnTo>
                  <a:lnTo>
                    <a:pt x="1" y="560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48"/>
            <p:cNvSpPr/>
            <p:nvPr/>
          </p:nvSpPr>
          <p:spPr>
            <a:xfrm>
              <a:off x="34714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12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73" y="1072"/>
                  </a:lnTo>
                  <a:lnTo>
                    <a:pt x="49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49" y="1851"/>
                  </a:lnTo>
                  <a:lnTo>
                    <a:pt x="73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12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12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73" y="4116"/>
                  </a:lnTo>
                  <a:lnTo>
                    <a:pt x="49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48"/>
            <p:cNvSpPr/>
            <p:nvPr/>
          </p:nvSpPr>
          <p:spPr>
            <a:xfrm>
              <a:off x="342760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98" y="1072"/>
                  </a:lnTo>
                  <a:lnTo>
                    <a:pt x="49" y="1194"/>
                  </a:lnTo>
                  <a:lnTo>
                    <a:pt x="25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25" y="1705"/>
                  </a:lnTo>
                  <a:lnTo>
                    <a:pt x="49" y="1851"/>
                  </a:lnTo>
                  <a:lnTo>
                    <a:pt x="98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98" y="4116"/>
                  </a:lnTo>
                  <a:lnTo>
                    <a:pt x="49" y="4262"/>
                  </a:lnTo>
                  <a:lnTo>
                    <a:pt x="25" y="4408"/>
                  </a:lnTo>
                  <a:lnTo>
                    <a:pt x="1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48"/>
            <p:cNvSpPr/>
            <p:nvPr/>
          </p:nvSpPr>
          <p:spPr>
            <a:xfrm>
              <a:off x="3515275" y="5001950"/>
              <a:ext cx="16475" cy="114475"/>
            </a:xfrm>
            <a:custGeom>
              <a:avLst/>
              <a:gdLst/>
              <a:ahLst/>
              <a:cxnLst/>
              <a:rect l="l" t="t" r="r" b="b"/>
              <a:pathLst>
                <a:path w="659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9" y="731"/>
                  </a:lnTo>
                  <a:lnTo>
                    <a:pt x="122" y="950"/>
                  </a:lnTo>
                  <a:lnTo>
                    <a:pt x="74" y="1072"/>
                  </a:lnTo>
                  <a:lnTo>
                    <a:pt x="25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25" y="1851"/>
                  </a:lnTo>
                  <a:lnTo>
                    <a:pt x="74" y="1997"/>
                  </a:lnTo>
                  <a:lnTo>
                    <a:pt x="122" y="2095"/>
                  </a:lnTo>
                  <a:lnTo>
                    <a:pt x="269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9" y="3800"/>
                  </a:lnTo>
                  <a:lnTo>
                    <a:pt x="122" y="3994"/>
                  </a:lnTo>
                  <a:lnTo>
                    <a:pt x="74" y="4116"/>
                  </a:lnTo>
                  <a:lnTo>
                    <a:pt x="25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" name="Google Shape;1052;p48"/>
          <p:cNvGrpSpPr/>
          <p:nvPr/>
        </p:nvGrpSpPr>
        <p:grpSpPr>
          <a:xfrm>
            <a:off x="3187977" y="4313985"/>
            <a:ext cx="319369" cy="380263"/>
            <a:chOff x="3968275" y="4980625"/>
            <a:chExt cx="379975" cy="452425"/>
          </a:xfrm>
        </p:grpSpPr>
        <p:sp>
          <p:nvSpPr>
            <p:cNvPr id="1053" name="Google Shape;1053;p48"/>
            <p:cNvSpPr/>
            <p:nvPr/>
          </p:nvSpPr>
          <p:spPr>
            <a:xfrm>
              <a:off x="4168000" y="4980625"/>
              <a:ext cx="85875" cy="102325"/>
            </a:xfrm>
            <a:custGeom>
              <a:avLst/>
              <a:gdLst/>
              <a:ahLst/>
              <a:cxnLst/>
              <a:rect l="l" t="t" r="r" b="b"/>
              <a:pathLst>
                <a:path w="3435" h="4093" fill="none" extrusionOk="0">
                  <a:moveTo>
                    <a:pt x="317" y="1486"/>
                  </a:moveTo>
                  <a:lnTo>
                    <a:pt x="317" y="1486"/>
                  </a:lnTo>
                  <a:lnTo>
                    <a:pt x="487" y="1292"/>
                  </a:lnTo>
                  <a:lnTo>
                    <a:pt x="682" y="1097"/>
                  </a:lnTo>
                  <a:lnTo>
                    <a:pt x="901" y="951"/>
                  </a:lnTo>
                  <a:lnTo>
                    <a:pt x="1145" y="780"/>
                  </a:lnTo>
                  <a:lnTo>
                    <a:pt x="1388" y="658"/>
                  </a:lnTo>
                  <a:lnTo>
                    <a:pt x="1632" y="537"/>
                  </a:lnTo>
                  <a:lnTo>
                    <a:pt x="2143" y="317"/>
                  </a:lnTo>
                  <a:lnTo>
                    <a:pt x="2631" y="171"/>
                  </a:lnTo>
                  <a:lnTo>
                    <a:pt x="3020" y="74"/>
                  </a:lnTo>
                  <a:lnTo>
                    <a:pt x="3386" y="1"/>
                  </a:lnTo>
                  <a:lnTo>
                    <a:pt x="3386" y="1"/>
                  </a:lnTo>
                  <a:lnTo>
                    <a:pt x="3410" y="366"/>
                  </a:lnTo>
                  <a:lnTo>
                    <a:pt x="3434" y="780"/>
                  </a:lnTo>
                  <a:lnTo>
                    <a:pt x="3434" y="1267"/>
                  </a:lnTo>
                  <a:lnTo>
                    <a:pt x="3410" y="1827"/>
                  </a:lnTo>
                  <a:lnTo>
                    <a:pt x="3386" y="2095"/>
                  </a:lnTo>
                  <a:lnTo>
                    <a:pt x="3312" y="2363"/>
                  </a:lnTo>
                  <a:lnTo>
                    <a:pt x="3264" y="2655"/>
                  </a:lnTo>
                  <a:lnTo>
                    <a:pt x="3166" y="2899"/>
                  </a:lnTo>
                  <a:lnTo>
                    <a:pt x="3045" y="3143"/>
                  </a:lnTo>
                  <a:lnTo>
                    <a:pt x="2923" y="3362"/>
                  </a:lnTo>
                  <a:lnTo>
                    <a:pt x="2923" y="3362"/>
                  </a:lnTo>
                  <a:lnTo>
                    <a:pt x="2752" y="3557"/>
                  </a:lnTo>
                  <a:lnTo>
                    <a:pt x="2582" y="3703"/>
                  </a:lnTo>
                  <a:lnTo>
                    <a:pt x="2387" y="3824"/>
                  </a:lnTo>
                  <a:lnTo>
                    <a:pt x="2192" y="3922"/>
                  </a:lnTo>
                  <a:lnTo>
                    <a:pt x="1997" y="3995"/>
                  </a:lnTo>
                  <a:lnTo>
                    <a:pt x="1778" y="4044"/>
                  </a:lnTo>
                  <a:lnTo>
                    <a:pt x="1583" y="4092"/>
                  </a:lnTo>
                  <a:lnTo>
                    <a:pt x="1388" y="4092"/>
                  </a:lnTo>
                  <a:lnTo>
                    <a:pt x="1047" y="4092"/>
                  </a:lnTo>
                  <a:lnTo>
                    <a:pt x="755" y="4044"/>
                  </a:lnTo>
                  <a:lnTo>
                    <a:pt x="487" y="3995"/>
                  </a:lnTo>
                  <a:lnTo>
                    <a:pt x="487" y="3995"/>
                  </a:lnTo>
                  <a:lnTo>
                    <a:pt x="341" y="3751"/>
                  </a:lnTo>
                  <a:lnTo>
                    <a:pt x="219" y="3483"/>
                  </a:lnTo>
                  <a:lnTo>
                    <a:pt x="98" y="3143"/>
                  </a:lnTo>
                  <a:lnTo>
                    <a:pt x="49" y="2972"/>
                  </a:lnTo>
                  <a:lnTo>
                    <a:pt x="25" y="2753"/>
                  </a:lnTo>
                  <a:lnTo>
                    <a:pt x="0" y="2558"/>
                  </a:lnTo>
                  <a:lnTo>
                    <a:pt x="0" y="2339"/>
                  </a:lnTo>
                  <a:lnTo>
                    <a:pt x="25" y="2120"/>
                  </a:lnTo>
                  <a:lnTo>
                    <a:pt x="98" y="1900"/>
                  </a:lnTo>
                  <a:lnTo>
                    <a:pt x="195" y="1706"/>
                  </a:lnTo>
                  <a:lnTo>
                    <a:pt x="317" y="1486"/>
                  </a:lnTo>
                  <a:lnTo>
                    <a:pt x="317" y="148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48"/>
            <p:cNvSpPr/>
            <p:nvPr/>
          </p:nvSpPr>
          <p:spPr>
            <a:xfrm>
              <a:off x="3968275" y="5043350"/>
              <a:ext cx="379975" cy="389700"/>
            </a:xfrm>
            <a:custGeom>
              <a:avLst/>
              <a:gdLst/>
              <a:ahLst/>
              <a:cxnLst/>
              <a:rect l="l" t="t" r="r" b="b"/>
              <a:pathLst>
                <a:path w="15199" h="15588" fill="none" extrusionOk="0">
                  <a:moveTo>
                    <a:pt x="7965" y="2679"/>
                  </a:moveTo>
                  <a:lnTo>
                    <a:pt x="7965" y="2679"/>
                  </a:lnTo>
                  <a:lnTo>
                    <a:pt x="7478" y="2655"/>
                  </a:lnTo>
                  <a:lnTo>
                    <a:pt x="6942" y="2606"/>
                  </a:lnTo>
                  <a:lnTo>
                    <a:pt x="5822" y="2509"/>
                  </a:lnTo>
                  <a:lnTo>
                    <a:pt x="5261" y="2484"/>
                  </a:lnTo>
                  <a:lnTo>
                    <a:pt x="4726" y="2509"/>
                  </a:lnTo>
                  <a:lnTo>
                    <a:pt x="4482" y="2533"/>
                  </a:lnTo>
                  <a:lnTo>
                    <a:pt x="4239" y="2582"/>
                  </a:lnTo>
                  <a:lnTo>
                    <a:pt x="4019" y="2655"/>
                  </a:lnTo>
                  <a:lnTo>
                    <a:pt x="3825" y="2728"/>
                  </a:lnTo>
                  <a:lnTo>
                    <a:pt x="3825" y="2728"/>
                  </a:lnTo>
                  <a:lnTo>
                    <a:pt x="3410" y="2947"/>
                  </a:lnTo>
                  <a:lnTo>
                    <a:pt x="2996" y="3166"/>
                  </a:lnTo>
                  <a:lnTo>
                    <a:pt x="2631" y="3434"/>
                  </a:lnTo>
                  <a:lnTo>
                    <a:pt x="2266" y="3702"/>
                  </a:lnTo>
                  <a:lnTo>
                    <a:pt x="1925" y="4019"/>
                  </a:lnTo>
                  <a:lnTo>
                    <a:pt x="1608" y="4335"/>
                  </a:lnTo>
                  <a:lnTo>
                    <a:pt x="1316" y="4676"/>
                  </a:lnTo>
                  <a:lnTo>
                    <a:pt x="1072" y="5042"/>
                  </a:lnTo>
                  <a:lnTo>
                    <a:pt x="829" y="5431"/>
                  </a:lnTo>
                  <a:lnTo>
                    <a:pt x="610" y="5845"/>
                  </a:lnTo>
                  <a:lnTo>
                    <a:pt x="439" y="6284"/>
                  </a:lnTo>
                  <a:lnTo>
                    <a:pt x="293" y="6722"/>
                  </a:lnTo>
                  <a:lnTo>
                    <a:pt x="171" y="7185"/>
                  </a:lnTo>
                  <a:lnTo>
                    <a:pt x="74" y="7672"/>
                  </a:lnTo>
                  <a:lnTo>
                    <a:pt x="25" y="8184"/>
                  </a:lnTo>
                  <a:lnTo>
                    <a:pt x="1" y="8695"/>
                  </a:lnTo>
                  <a:lnTo>
                    <a:pt x="1" y="8695"/>
                  </a:lnTo>
                  <a:lnTo>
                    <a:pt x="25" y="9231"/>
                  </a:lnTo>
                  <a:lnTo>
                    <a:pt x="74" y="9767"/>
                  </a:lnTo>
                  <a:lnTo>
                    <a:pt x="171" y="10278"/>
                  </a:lnTo>
                  <a:lnTo>
                    <a:pt x="293" y="10765"/>
                  </a:lnTo>
                  <a:lnTo>
                    <a:pt x="464" y="11277"/>
                  </a:lnTo>
                  <a:lnTo>
                    <a:pt x="658" y="11739"/>
                  </a:lnTo>
                  <a:lnTo>
                    <a:pt x="878" y="12202"/>
                  </a:lnTo>
                  <a:lnTo>
                    <a:pt x="1121" y="12641"/>
                  </a:lnTo>
                  <a:lnTo>
                    <a:pt x="1389" y="13055"/>
                  </a:lnTo>
                  <a:lnTo>
                    <a:pt x="1706" y="13469"/>
                  </a:lnTo>
                  <a:lnTo>
                    <a:pt x="2022" y="13834"/>
                  </a:lnTo>
                  <a:lnTo>
                    <a:pt x="2388" y="14199"/>
                  </a:lnTo>
                  <a:lnTo>
                    <a:pt x="2753" y="14540"/>
                  </a:lnTo>
                  <a:lnTo>
                    <a:pt x="3143" y="14832"/>
                  </a:lnTo>
                  <a:lnTo>
                    <a:pt x="3581" y="15125"/>
                  </a:lnTo>
                  <a:lnTo>
                    <a:pt x="4019" y="15368"/>
                  </a:lnTo>
                  <a:lnTo>
                    <a:pt x="4019" y="15368"/>
                  </a:lnTo>
                  <a:lnTo>
                    <a:pt x="4214" y="15466"/>
                  </a:lnTo>
                  <a:lnTo>
                    <a:pt x="4409" y="15539"/>
                  </a:lnTo>
                  <a:lnTo>
                    <a:pt x="4628" y="15587"/>
                  </a:lnTo>
                  <a:lnTo>
                    <a:pt x="4847" y="15587"/>
                  </a:lnTo>
                  <a:lnTo>
                    <a:pt x="5042" y="15587"/>
                  </a:lnTo>
                  <a:lnTo>
                    <a:pt x="5261" y="15587"/>
                  </a:lnTo>
                  <a:lnTo>
                    <a:pt x="5724" y="15514"/>
                  </a:lnTo>
                  <a:lnTo>
                    <a:pt x="6650" y="15320"/>
                  </a:lnTo>
                  <a:lnTo>
                    <a:pt x="7112" y="15246"/>
                  </a:lnTo>
                  <a:lnTo>
                    <a:pt x="7356" y="15222"/>
                  </a:lnTo>
                  <a:lnTo>
                    <a:pt x="7600" y="15222"/>
                  </a:lnTo>
                  <a:lnTo>
                    <a:pt x="7600" y="15222"/>
                  </a:lnTo>
                  <a:lnTo>
                    <a:pt x="7843" y="15222"/>
                  </a:lnTo>
                  <a:lnTo>
                    <a:pt x="8087" y="15246"/>
                  </a:lnTo>
                  <a:lnTo>
                    <a:pt x="8574" y="15320"/>
                  </a:lnTo>
                  <a:lnTo>
                    <a:pt x="9524" y="15514"/>
                  </a:lnTo>
                  <a:lnTo>
                    <a:pt x="9962" y="15563"/>
                  </a:lnTo>
                  <a:lnTo>
                    <a:pt x="10181" y="15587"/>
                  </a:lnTo>
                  <a:lnTo>
                    <a:pt x="10400" y="15587"/>
                  </a:lnTo>
                  <a:lnTo>
                    <a:pt x="10620" y="15563"/>
                  </a:lnTo>
                  <a:lnTo>
                    <a:pt x="10839" y="15514"/>
                  </a:lnTo>
                  <a:lnTo>
                    <a:pt x="11034" y="15441"/>
                  </a:lnTo>
                  <a:lnTo>
                    <a:pt x="11253" y="15344"/>
                  </a:lnTo>
                  <a:lnTo>
                    <a:pt x="11253" y="15344"/>
                  </a:lnTo>
                  <a:lnTo>
                    <a:pt x="11691" y="15100"/>
                  </a:lnTo>
                  <a:lnTo>
                    <a:pt x="12081" y="14808"/>
                  </a:lnTo>
                  <a:lnTo>
                    <a:pt x="12495" y="14491"/>
                  </a:lnTo>
                  <a:lnTo>
                    <a:pt x="12860" y="14175"/>
                  </a:lnTo>
                  <a:lnTo>
                    <a:pt x="13201" y="13810"/>
                  </a:lnTo>
                  <a:lnTo>
                    <a:pt x="13518" y="13420"/>
                  </a:lnTo>
                  <a:lnTo>
                    <a:pt x="13834" y="13030"/>
                  </a:lnTo>
                  <a:lnTo>
                    <a:pt x="14102" y="12616"/>
                  </a:lnTo>
                  <a:lnTo>
                    <a:pt x="14346" y="12178"/>
                  </a:lnTo>
                  <a:lnTo>
                    <a:pt x="14565" y="11715"/>
                  </a:lnTo>
                  <a:lnTo>
                    <a:pt x="14760" y="11252"/>
                  </a:lnTo>
                  <a:lnTo>
                    <a:pt x="14906" y="10765"/>
                  </a:lnTo>
                  <a:lnTo>
                    <a:pt x="15028" y="10254"/>
                  </a:lnTo>
                  <a:lnTo>
                    <a:pt x="15125" y="9742"/>
                  </a:lnTo>
                  <a:lnTo>
                    <a:pt x="15174" y="9231"/>
                  </a:lnTo>
                  <a:lnTo>
                    <a:pt x="15198" y="8695"/>
                  </a:lnTo>
                  <a:lnTo>
                    <a:pt x="15198" y="8695"/>
                  </a:lnTo>
                  <a:lnTo>
                    <a:pt x="15174" y="8159"/>
                  </a:lnTo>
                  <a:lnTo>
                    <a:pt x="15125" y="7648"/>
                  </a:lnTo>
                  <a:lnTo>
                    <a:pt x="15028" y="7161"/>
                  </a:lnTo>
                  <a:lnTo>
                    <a:pt x="14906" y="6674"/>
                  </a:lnTo>
                  <a:lnTo>
                    <a:pt x="14736" y="6235"/>
                  </a:lnTo>
                  <a:lnTo>
                    <a:pt x="14565" y="5797"/>
                  </a:lnTo>
                  <a:lnTo>
                    <a:pt x="14346" y="5383"/>
                  </a:lnTo>
                  <a:lnTo>
                    <a:pt x="14102" y="4993"/>
                  </a:lnTo>
                  <a:lnTo>
                    <a:pt x="13810" y="4603"/>
                  </a:lnTo>
                  <a:lnTo>
                    <a:pt x="13518" y="4262"/>
                  </a:lnTo>
                  <a:lnTo>
                    <a:pt x="13177" y="3946"/>
                  </a:lnTo>
                  <a:lnTo>
                    <a:pt x="12836" y="3629"/>
                  </a:lnTo>
                  <a:lnTo>
                    <a:pt x="12471" y="3361"/>
                  </a:lnTo>
                  <a:lnTo>
                    <a:pt x="12056" y="3093"/>
                  </a:lnTo>
                  <a:lnTo>
                    <a:pt x="11642" y="2850"/>
                  </a:lnTo>
                  <a:lnTo>
                    <a:pt x="11228" y="2655"/>
                  </a:lnTo>
                  <a:lnTo>
                    <a:pt x="11228" y="2655"/>
                  </a:lnTo>
                  <a:lnTo>
                    <a:pt x="11034" y="2582"/>
                  </a:lnTo>
                  <a:lnTo>
                    <a:pt x="10863" y="2533"/>
                  </a:lnTo>
                  <a:lnTo>
                    <a:pt x="10668" y="2509"/>
                  </a:lnTo>
                  <a:lnTo>
                    <a:pt x="10498" y="2484"/>
                  </a:lnTo>
                  <a:lnTo>
                    <a:pt x="10084" y="2484"/>
                  </a:lnTo>
                  <a:lnTo>
                    <a:pt x="9670" y="2509"/>
                  </a:lnTo>
                  <a:lnTo>
                    <a:pt x="8817" y="2606"/>
                  </a:lnTo>
                  <a:lnTo>
                    <a:pt x="8403" y="2655"/>
                  </a:lnTo>
                  <a:lnTo>
                    <a:pt x="7965" y="2679"/>
                  </a:lnTo>
                  <a:lnTo>
                    <a:pt x="7965" y="2679"/>
                  </a:lnTo>
                  <a:lnTo>
                    <a:pt x="6357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48"/>
            <p:cNvSpPr/>
            <p:nvPr/>
          </p:nvSpPr>
          <p:spPr>
            <a:xfrm>
              <a:off x="4031000" y="5150500"/>
              <a:ext cx="54200" cy="61525"/>
            </a:xfrm>
            <a:custGeom>
              <a:avLst/>
              <a:gdLst/>
              <a:ahLst/>
              <a:cxnLst/>
              <a:rect l="l" t="t" r="r" b="b"/>
              <a:pathLst>
                <a:path w="2168" h="2461" fill="none" extrusionOk="0">
                  <a:moveTo>
                    <a:pt x="2168" y="1"/>
                  </a:moveTo>
                  <a:lnTo>
                    <a:pt x="2168" y="1"/>
                  </a:lnTo>
                  <a:lnTo>
                    <a:pt x="1900" y="49"/>
                  </a:lnTo>
                  <a:lnTo>
                    <a:pt x="1656" y="123"/>
                  </a:lnTo>
                  <a:lnTo>
                    <a:pt x="1437" y="220"/>
                  </a:lnTo>
                  <a:lnTo>
                    <a:pt x="1218" y="342"/>
                  </a:lnTo>
                  <a:lnTo>
                    <a:pt x="1048" y="488"/>
                  </a:lnTo>
                  <a:lnTo>
                    <a:pt x="877" y="634"/>
                  </a:lnTo>
                  <a:lnTo>
                    <a:pt x="731" y="780"/>
                  </a:lnTo>
                  <a:lnTo>
                    <a:pt x="585" y="951"/>
                  </a:lnTo>
                  <a:lnTo>
                    <a:pt x="487" y="1121"/>
                  </a:lnTo>
                  <a:lnTo>
                    <a:pt x="366" y="1316"/>
                  </a:lnTo>
                  <a:lnTo>
                    <a:pt x="220" y="1681"/>
                  </a:lnTo>
                  <a:lnTo>
                    <a:pt x="98" y="2071"/>
                  </a:lnTo>
                  <a:lnTo>
                    <a:pt x="0" y="246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" name="Google Shape;1056;p48"/>
          <p:cNvGrpSpPr/>
          <p:nvPr/>
        </p:nvGrpSpPr>
        <p:grpSpPr>
          <a:xfrm>
            <a:off x="4843510" y="4398938"/>
            <a:ext cx="404323" cy="220085"/>
            <a:chOff x="5937975" y="5081700"/>
            <a:chExt cx="481050" cy="261850"/>
          </a:xfrm>
        </p:grpSpPr>
        <p:sp>
          <p:nvSpPr>
            <p:cNvPr id="1057" name="Google Shape;1057;p48"/>
            <p:cNvSpPr/>
            <p:nvPr/>
          </p:nvSpPr>
          <p:spPr>
            <a:xfrm>
              <a:off x="6104200" y="5081700"/>
              <a:ext cx="314825" cy="215575"/>
            </a:xfrm>
            <a:custGeom>
              <a:avLst/>
              <a:gdLst/>
              <a:ahLst/>
              <a:cxnLst/>
              <a:rect l="l" t="t" r="r" b="b"/>
              <a:pathLst>
                <a:path w="12593" h="8623" fill="none" extrusionOk="0">
                  <a:moveTo>
                    <a:pt x="5481" y="8622"/>
                  </a:moveTo>
                  <a:lnTo>
                    <a:pt x="5481" y="8622"/>
                  </a:lnTo>
                  <a:lnTo>
                    <a:pt x="6017" y="8574"/>
                  </a:lnTo>
                  <a:lnTo>
                    <a:pt x="6382" y="8525"/>
                  </a:lnTo>
                  <a:lnTo>
                    <a:pt x="6796" y="8452"/>
                  </a:lnTo>
                  <a:lnTo>
                    <a:pt x="7234" y="8354"/>
                  </a:lnTo>
                  <a:lnTo>
                    <a:pt x="7697" y="8257"/>
                  </a:lnTo>
                  <a:lnTo>
                    <a:pt x="8184" y="8086"/>
                  </a:lnTo>
                  <a:lnTo>
                    <a:pt x="8671" y="7892"/>
                  </a:lnTo>
                  <a:lnTo>
                    <a:pt x="9134" y="7648"/>
                  </a:lnTo>
                  <a:lnTo>
                    <a:pt x="9353" y="7526"/>
                  </a:lnTo>
                  <a:lnTo>
                    <a:pt x="9597" y="7356"/>
                  </a:lnTo>
                  <a:lnTo>
                    <a:pt x="9792" y="7185"/>
                  </a:lnTo>
                  <a:lnTo>
                    <a:pt x="9986" y="7015"/>
                  </a:lnTo>
                  <a:lnTo>
                    <a:pt x="10181" y="6820"/>
                  </a:lnTo>
                  <a:lnTo>
                    <a:pt x="10376" y="6601"/>
                  </a:lnTo>
                  <a:lnTo>
                    <a:pt x="10522" y="6357"/>
                  </a:lnTo>
                  <a:lnTo>
                    <a:pt x="10668" y="6114"/>
                  </a:lnTo>
                  <a:lnTo>
                    <a:pt x="10814" y="5846"/>
                  </a:lnTo>
                  <a:lnTo>
                    <a:pt x="10912" y="5554"/>
                  </a:lnTo>
                  <a:lnTo>
                    <a:pt x="11009" y="5261"/>
                  </a:lnTo>
                  <a:lnTo>
                    <a:pt x="11082" y="4945"/>
                  </a:lnTo>
                  <a:lnTo>
                    <a:pt x="11131" y="4579"/>
                  </a:lnTo>
                  <a:lnTo>
                    <a:pt x="11155" y="4214"/>
                  </a:lnTo>
                  <a:lnTo>
                    <a:pt x="11155" y="4214"/>
                  </a:lnTo>
                  <a:lnTo>
                    <a:pt x="11155" y="3873"/>
                  </a:lnTo>
                  <a:lnTo>
                    <a:pt x="11131" y="3435"/>
                  </a:lnTo>
                  <a:lnTo>
                    <a:pt x="11131" y="2972"/>
                  </a:lnTo>
                  <a:lnTo>
                    <a:pt x="11131" y="2753"/>
                  </a:lnTo>
                  <a:lnTo>
                    <a:pt x="11180" y="2582"/>
                  </a:lnTo>
                  <a:lnTo>
                    <a:pt x="12032" y="2607"/>
                  </a:lnTo>
                  <a:lnTo>
                    <a:pt x="11594" y="2120"/>
                  </a:lnTo>
                  <a:lnTo>
                    <a:pt x="11594" y="2120"/>
                  </a:lnTo>
                  <a:lnTo>
                    <a:pt x="11764" y="2046"/>
                  </a:lnTo>
                  <a:lnTo>
                    <a:pt x="11935" y="1973"/>
                  </a:lnTo>
                  <a:lnTo>
                    <a:pt x="12300" y="1827"/>
                  </a:lnTo>
                  <a:lnTo>
                    <a:pt x="12568" y="1730"/>
                  </a:lnTo>
                  <a:lnTo>
                    <a:pt x="12592" y="1681"/>
                  </a:lnTo>
                  <a:lnTo>
                    <a:pt x="12592" y="1657"/>
                  </a:lnTo>
                  <a:lnTo>
                    <a:pt x="12568" y="1632"/>
                  </a:lnTo>
                  <a:lnTo>
                    <a:pt x="12568" y="1632"/>
                  </a:lnTo>
                  <a:lnTo>
                    <a:pt x="12203" y="1511"/>
                  </a:lnTo>
                  <a:lnTo>
                    <a:pt x="11789" y="1389"/>
                  </a:lnTo>
                  <a:lnTo>
                    <a:pt x="11302" y="1267"/>
                  </a:lnTo>
                  <a:lnTo>
                    <a:pt x="11302" y="1267"/>
                  </a:lnTo>
                  <a:lnTo>
                    <a:pt x="11082" y="1024"/>
                  </a:lnTo>
                  <a:lnTo>
                    <a:pt x="10863" y="780"/>
                  </a:lnTo>
                  <a:lnTo>
                    <a:pt x="10547" y="512"/>
                  </a:lnTo>
                  <a:lnTo>
                    <a:pt x="10352" y="390"/>
                  </a:lnTo>
                  <a:lnTo>
                    <a:pt x="10157" y="269"/>
                  </a:lnTo>
                  <a:lnTo>
                    <a:pt x="9938" y="171"/>
                  </a:lnTo>
                  <a:lnTo>
                    <a:pt x="9719" y="98"/>
                  </a:lnTo>
                  <a:lnTo>
                    <a:pt x="9475" y="25"/>
                  </a:lnTo>
                  <a:lnTo>
                    <a:pt x="9231" y="1"/>
                  </a:lnTo>
                  <a:lnTo>
                    <a:pt x="8964" y="25"/>
                  </a:lnTo>
                  <a:lnTo>
                    <a:pt x="8696" y="74"/>
                  </a:lnTo>
                  <a:lnTo>
                    <a:pt x="8696" y="74"/>
                  </a:lnTo>
                  <a:lnTo>
                    <a:pt x="8501" y="122"/>
                  </a:lnTo>
                  <a:lnTo>
                    <a:pt x="8306" y="171"/>
                  </a:lnTo>
                  <a:lnTo>
                    <a:pt x="8111" y="269"/>
                  </a:lnTo>
                  <a:lnTo>
                    <a:pt x="7916" y="366"/>
                  </a:lnTo>
                  <a:lnTo>
                    <a:pt x="7746" y="488"/>
                  </a:lnTo>
                  <a:lnTo>
                    <a:pt x="7575" y="610"/>
                  </a:lnTo>
                  <a:lnTo>
                    <a:pt x="7405" y="756"/>
                  </a:lnTo>
                  <a:lnTo>
                    <a:pt x="7283" y="926"/>
                  </a:lnTo>
                  <a:lnTo>
                    <a:pt x="7137" y="1097"/>
                  </a:lnTo>
                  <a:lnTo>
                    <a:pt x="7039" y="1267"/>
                  </a:lnTo>
                  <a:lnTo>
                    <a:pt x="6942" y="1462"/>
                  </a:lnTo>
                  <a:lnTo>
                    <a:pt x="6845" y="1657"/>
                  </a:lnTo>
                  <a:lnTo>
                    <a:pt x="6796" y="1876"/>
                  </a:lnTo>
                  <a:lnTo>
                    <a:pt x="6747" y="2095"/>
                  </a:lnTo>
                  <a:lnTo>
                    <a:pt x="6723" y="2339"/>
                  </a:lnTo>
                  <a:lnTo>
                    <a:pt x="6723" y="2558"/>
                  </a:lnTo>
                  <a:lnTo>
                    <a:pt x="1" y="4360"/>
                  </a:lnTo>
                  <a:lnTo>
                    <a:pt x="1" y="4360"/>
                  </a:lnTo>
                  <a:lnTo>
                    <a:pt x="318" y="4579"/>
                  </a:lnTo>
                  <a:lnTo>
                    <a:pt x="634" y="4799"/>
                  </a:lnTo>
                  <a:lnTo>
                    <a:pt x="951" y="5018"/>
                  </a:lnTo>
                  <a:lnTo>
                    <a:pt x="1267" y="5188"/>
                  </a:lnTo>
                  <a:lnTo>
                    <a:pt x="1608" y="5359"/>
                  </a:lnTo>
                  <a:lnTo>
                    <a:pt x="1925" y="5481"/>
                  </a:lnTo>
                  <a:lnTo>
                    <a:pt x="2266" y="5602"/>
                  </a:lnTo>
                  <a:lnTo>
                    <a:pt x="2583" y="5724"/>
                  </a:lnTo>
                  <a:lnTo>
                    <a:pt x="2923" y="5797"/>
                  </a:lnTo>
                  <a:lnTo>
                    <a:pt x="3264" y="5846"/>
                  </a:lnTo>
                  <a:lnTo>
                    <a:pt x="3581" y="5895"/>
                  </a:lnTo>
                  <a:lnTo>
                    <a:pt x="3922" y="5919"/>
                  </a:lnTo>
                  <a:lnTo>
                    <a:pt x="4263" y="5919"/>
                  </a:lnTo>
                  <a:lnTo>
                    <a:pt x="4604" y="5895"/>
                  </a:lnTo>
                  <a:lnTo>
                    <a:pt x="4945" y="5846"/>
                  </a:lnTo>
                  <a:lnTo>
                    <a:pt x="5286" y="5797"/>
                  </a:lnTo>
                  <a:lnTo>
                    <a:pt x="5286" y="5797"/>
                  </a:lnTo>
                  <a:lnTo>
                    <a:pt x="5603" y="5700"/>
                  </a:lnTo>
                  <a:lnTo>
                    <a:pt x="5919" y="5627"/>
                  </a:lnTo>
                  <a:lnTo>
                    <a:pt x="6455" y="5407"/>
                  </a:lnTo>
                  <a:lnTo>
                    <a:pt x="6942" y="5188"/>
                  </a:lnTo>
                  <a:lnTo>
                    <a:pt x="7356" y="4969"/>
                  </a:lnTo>
                  <a:lnTo>
                    <a:pt x="7697" y="4750"/>
                  </a:lnTo>
                  <a:lnTo>
                    <a:pt x="7941" y="4579"/>
                  </a:lnTo>
                  <a:lnTo>
                    <a:pt x="8160" y="4409"/>
                  </a:lnTo>
                  <a:lnTo>
                    <a:pt x="8160" y="4409"/>
                  </a:lnTo>
                  <a:lnTo>
                    <a:pt x="8233" y="4360"/>
                  </a:lnTo>
                  <a:lnTo>
                    <a:pt x="8330" y="4336"/>
                  </a:lnTo>
                  <a:lnTo>
                    <a:pt x="8428" y="4360"/>
                  </a:lnTo>
                  <a:lnTo>
                    <a:pt x="8501" y="440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48"/>
            <p:cNvSpPr/>
            <p:nvPr/>
          </p:nvSpPr>
          <p:spPr>
            <a:xfrm>
              <a:off x="5937975" y="5210175"/>
              <a:ext cx="333700" cy="133375"/>
            </a:xfrm>
            <a:custGeom>
              <a:avLst/>
              <a:gdLst/>
              <a:ahLst/>
              <a:cxnLst/>
              <a:rect l="l" t="t" r="r" b="b"/>
              <a:pathLst>
                <a:path w="13348" h="5335" fill="none" extrusionOk="0">
                  <a:moveTo>
                    <a:pt x="7819" y="1"/>
                  </a:moveTo>
                  <a:lnTo>
                    <a:pt x="318" y="2533"/>
                  </a:lnTo>
                  <a:lnTo>
                    <a:pt x="318" y="2533"/>
                  </a:lnTo>
                  <a:lnTo>
                    <a:pt x="245" y="2582"/>
                  </a:lnTo>
                  <a:lnTo>
                    <a:pt x="147" y="2631"/>
                  </a:lnTo>
                  <a:lnTo>
                    <a:pt x="98" y="2704"/>
                  </a:lnTo>
                  <a:lnTo>
                    <a:pt x="50" y="2777"/>
                  </a:lnTo>
                  <a:lnTo>
                    <a:pt x="1" y="2874"/>
                  </a:lnTo>
                  <a:lnTo>
                    <a:pt x="1" y="2972"/>
                  </a:lnTo>
                  <a:lnTo>
                    <a:pt x="1" y="3045"/>
                  </a:lnTo>
                  <a:lnTo>
                    <a:pt x="25" y="3142"/>
                  </a:lnTo>
                  <a:lnTo>
                    <a:pt x="25" y="3142"/>
                  </a:lnTo>
                  <a:lnTo>
                    <a:pt x="98" y="3288"/>
                  </a:lnTo>
                  <a:lnTo>
                    <a:pt x="196" y="3386"/>
                  </a:lnTo>
                  <a:lnTo>
                    <a:pt x="318" y="3459"/>
                  </a:lnTo>
                  <a:lnTo>
                    <a:pt x="488" y="3483"/>
                  </a:lnTo>
                  <a:lnTo>
                    <a:pt x="488" y="3483"/>
                  </a:lnTo>
                  <a:lnTo>
                    <a:pt x="610" y="3459"/>
                  </a:lnTo>
                  <a:lnTo>
                    <a:pt x="269" y="3629"/>
                  </a:lnTo>
                  <a:lnTo>
                    <a:pt x="269" y="3629"/>
                  </a:lnTo>
                  <a:lnTo>
                    <a:pt x="171" y="3678"/>
                  </a:lnTo>
                  <a:lnTo>
                    <a:pt x="123" y="3751"/>
                  </a:lnTo>
                  <a:lnTo>
                    <a:pt x="50" y="3824"/>
                  </a:lnTo>
                  <a:lnTo>
                    <a:pt x="25" y="3922"/>
                  </a:lnTo>
                  <a:lnTo>
                    <a:pt x="1" y="3995"/>
                  </a:lnTo>
                  <a:lnTo>
                    <a:pt x="1" y="4092"/>
                  </a:lnTo>
                  <a:lnTo>
                    <a:pt x="1" y="4190"/>
                  </a:lnTo>
                  <a:lnTo>
                    <a:pt x="50" y="4287"/>
                  </a:lnTo>
                  <a:lnTo>
                    <a:pt x="50" y="4287"/>
                  </a:lnTo>
                  <a:lnTo>
                    <a:pt x="123" y="4409"/>
                  </a:lnTo>
                  <a:lnTo>
                    <a:pt x="220" y="4482"/>
                  </a:lnTo>
                  <a:lnTo>
                    <a:pt x="342" y="4531"/>
                  </a:lnTo>
                  <a:lnTo>
                    <a:pt x="488" y="4555"/>
                  </a:lnTo>
                  <a:lnTo>
                    <a:pt x="488" y="4555"/>
                  </a:lnTo>
                  <a:lnTo>
                    <a:pt x="586" y="4555"/>
                  </a:lnTo>
                  <a:lnTo>
                    <a:pt x="683" y="4506"/>
                  </a:lnTo>
                  <a:lnTo>
                    <a:pt x="853" y="4433"/>
                  </a:lnTo>
                  <a:lnTo>
                    <a:pt x="853" y="4433"/>
                  </a:lnTo>
                  <a:lnTo>
                    <a:pt x="780" y="4555"/>
                  </a:lnTo>
                  <a:lnTo>
                    <a:pt x="756" y="4701"/>
                  </a:lnTo>
                  <a:lnTo>
                    <a:pt x="780" y="4847"/>
                  </a:lnTo>
                  <a:lnTo>
                    <a:pt x="829" y="4993"/>
                  </a:lnTo>
                  <a:lnTo>
                    <a:pt x="829" y="4993"/>
                  </a:lnTo>
                  <a:lnTo>
                    <a:pt x="926" y="5091"/>
                  </a:lnTo>
                  <a:lnTo>
                    <a:pt x="1024" y="5139"/>
                  </a:lnTo>
                  <a:lnTo>
                    <a:pt x="1121" y="5188"/>
                  </a:lnTo>
                  <a:lnTo>
                    <a:pt x="1243" y="5212"/>
                  </a:lnTo>
                  <a:lnTo>
                    <a:pt x="1243" y="5212"/>
                  </a:lnTo>
                  <a:lnTo>
                    <a:pt x="1389" y="5188"/>
                  </a:lnTo>
                  <a:lnTo>
                    <a:pt x="1511" y="5115"/>
                  </a:lnTo>
                  <a:lnTo>
                    <a:pt x="6065" y="2144"/>
                  </a:lnTo>
                  <a:lnTo>
                    <a:pt x="6065" y="2144"/>
                  </a:lnTo>
                  <a:lnTo>
                    <a:pt x="6528" y="2363"/>
                  </a:lnTo>
                  <a:lnTo>
                    <a:pt x="7088" y="2582"/>
                  </a:lnTo>
                  <a:lnTo>
                    <a:pt x="7770" y="2826"/>
                  </a:lnTo>
                  <a:lnTo>
                    <a:pt x="8501" y="3045"/>
                  </a:lnTo>
                  <a:lnTo>
                    <a:pt x="9280" y="3240"/>
                  </a:lnTo>
                  <a:lnTo>
                    <a:pt x="10060" y="3386"/>
                  </a:lnTo>
                  <a:lnTo>
                    <a:pt x="10425" y="3435"/>
                  </a:lnTo>
                  <a:lnTo>
                    <a:pt x="10790" y="3483"/>
                  </a:lnTo>
                  <a:lnTo>
                    <a:pt x="11156" y="3483"/>
                  </a:lnTo>
                  <a:lnTo>
                    <a:pt x="11497" y="3483"/>
                  </a:lnTo>
                  <a:lnTo>
                    <a:pt x="12178" y="5188"/>
                  </a:lnTo>
                  <a:lnTo>
                    <a:pt x="12178" y="5188"/>
                  </a:lnTo>
                  <a:lnTo>
                    <a:pt x="12227" y="5237"/>
                  </a:lnTo>
                  <a:lnTo>
                    <a:pt x="12276" y="5286"/>
                  </a:lnTo>
                  <a:lnTo>
                    <a:pt x="12349" y="5310"/>
                  </a:lnTo>
                  <a:lnTo>
                    <a:pt x="12422" y="5334"/>
                  </a:lnTo>
                  <a:lnTo>
                    <a:pt x="13347" y="533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48"/>
            <p:cNvSpPr/>
            <p:nvPr/>
          </p:nvSpPr>
          <p:spPr>
            <a:xfrm>
              <a:off x="6352025" y="5109100"/>
              <a:ext cx="19500" cy="18900"/>
            </a:xfrm>
            <a:custGeom>
              <a:avLst/>
              <a:gdLst/>
              <a:ahLst/>
              <a:cxnLst/>
              <a:rect l="l" t="t" r="r" b="b"/>
              <a:pathLst>
                <a:path w="780" h="756" extrusionOk="0">
                  <a:moveTo>
                    <a:pt x="317" y="1"/>
                  </a:moveTo>
                  <a:lnTo>
                    <a:pt x="244" y="25"/>
                  </a:lnTo>
                  <a:lnTo>
                    <a:pt x="122" y="98"/>
                  </a:lnTo>
                  <a:lnTo>
                    <a:pt x="49" y="220"/>
                  </a:lnTo>
                  <a:lnTo>
                    <a:pt x="25" y="293"/>
                  </a:lnTo>
                  <a:lnTo>
                    <a:pt x="0" y="390"/>
                  </a:lnTo>
                  <a:lnTo>
                    <a:pt x="25" y="463"/>
                  </a:lnTo>
                  <a:lnTo>
                    <a:pt x="49" y="536"/>
                  </a:lnTo>
                  <a:lnTo>
                    <a:pt x="122" y="658"/>
                  </a:lnTo>
                  <a:lnTo>
                    <a:pt x="244" y="731"/>
                  </a:lnTo>
                  <a:lnTo>
                    <a:pt x="317" y="756"/>
                  </a:lnTo>
                  <a:lnTo>
                    <a:pt x="463" y="756"/>
                  </a:lnTo>
                  <a:lnTo>
                    <a:pt x="536" y="731"/>
                  </a:lnTo>
                  <a:lnTo>
                    <a:pt x="658" y="658"/>
                  </a:lnTo>
                  <a:lnTo>
                    <a:pt x="755" y="536"/>
                  </a:lnTo>
                  <a:lnTo>
                    <a:pt x="780" y="463"/>
                  </a:lnTo>
                  <a:lnTo>
                    <a:pt x="780" y="390"/>
                  </a:lnTo>
                  <a:lnTo>
                    <a:pt x="780" y="293"/>
                  </a:lnTo>
                  <a:lnTo>
                    <a:pt x="755" y="220"/>
                  </a:lnTo>
                  <a:lnTo>
                    <a:pt x="658" y="98"/>
                  </a:lnTo>
                  <a:lnTo>
                    <a:pt x="536" y="25"/>
                  </a:lnTo>
                  <a:lnTo>
                    <a:pt x="46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" name="Google Shape;1060;p48"/>
          <p:cNvGrpSpPr/>
          <p:nvPr/>
        </p:nvGrpSpPr>
        <p:grpSpPr>
          <a:xfrm>
            <a:off x="5461718" y="4356472"/>
            <a:ext cx="290183" cy="333678"/>
            <a:chOff x="6673500" y="5031175"/>
            <a:chExt cx="345250" cy="397000"/>
          </a:xfrm>
        </p:grpSpPr>
        <p:sp>
          <p:nvSpPr>
            <p:cNvPr id="1061" name="Google Shape;1061;p48"/>
            <p:cNvSpPr/>
            <p:nvPr/>
          </p:nvSpPr>
          <p:spPr>
            <a:xfrm>
              <a:off x="6731950" y="5031175"/>
              <a:ext cx="105375" cy="147375"/>
            </a:xfrm>
            <a:custGeom>
              <a:avLst/>
              <a:gdLst/>
              <a:ahLst/>
              <a:cxnLst/>
              <a:rect l="l" t="t" r="r" b="b"/>
              <a:pathLst>
                <a:path w="4215" h="5895" fill="none" extrusionOk="0">
                  <a:moveTo>
                    <a:pt x="2436" y="5894"/>
                  </a:moveTo>
                  <a:lnTo>
                    <a:pt x="2436" y="5894"/>
                  </a:lnTo>
                  <a:lnTo>
                    <a:pt x="2656" y="5845"/>
                  </a:lnTo>
                  <a:lnTo>
                    <a:pt x="2850" y="5772"/>
                  </a:lnTo>
                  <a:lnTo>
                    <a:pt x="3045" y="5699"/>
                  </a:lnTo>
                  <a:lnTo>
                    <a:pt x="3216" y="5577"/>
                  </a:lnTo>
                  <a:lnTo>
                    <a:pt x="3386" y="5456"/>
                  </a:lnTo>
                  <a:lnTo>
                    <a:pt x="3532" y="5285"/>
                  </a:lnTo>
                  <a:lnTo>
                    <a:pt x="3678" y="5115"/>
                  </a:lnTo>
                  <a:lnTo>
                    <a:pt x="3800" y="4920"/>
                  </a:lnTo>
                  <a:lnTo>
                    <a:pt x="3922" y="4725"/>
                  </a:lnTo>
                  <a:lnTo>
                    <a:pt x="4019" y="4506"/>
                  </a:lnTo>
                  <a:lnTo>
                    <a:pt x="4092" y="4262"/>
                  </a:lnTo>
                  <a:lnTo>
                    <a:pt x="4141" y="4019"/>
                  </a:lnTo>
                  <a:lnTo>
                    <a:pt x="4190" y="3775"/>
                  </a:lnTo>
                  <a:lnTo>
                    <a:pt x="4214" y="3507"/>
                  </a:lnTo>
                  <a:lnTo>
                    <a:pt x="4190" y="3239"/>
                  </a:lnTo>
                  <a:lnTo>
                    <a:pt x="4166" y="2971"/>
                  </a:lnTo>
                  <a:lnTo>
                    <a:pt x="4166" y="2971"/>
                  </a:lnTo>
                  <a:lnTo>
                    <a:pt x="4044" y="1876"/>
                  </a:lnTo>
                  <a:lnTo>
                    <a:pt x="3946" y="1364"/>
                  </a:lnTo>
                  <a:lnTo>
                    <a:pt x="3825" y="901"/>
                  </a:lnTo>
                  <a:lnTo>
                    <a:pt x="3727" y="682"/>
                  </a:lnTo>
                  <a:lnTo>
                    <a:pt x="3654" y="512"/>
                  </a:lnTo>
                  <a:lnTo>
                    <a:pt x="3532" y="341"/>
                  </a:lnTo>
                  <a:lnTo>
                    <a:pt x="3411" y="219"/>
                  </a:lnTo>
                  <a:lnTo>
                    <a:pt x="3264" y="122"/>
                  </a:lnTo>
                  <a:lnTo>
                    <a:pt x="3118" y="49"/>
                  </a:lnTo>
                  <a:lnTo>
                    <a:pt x="2923" y="0"/>
                  </a:lnTo>
                  <a:lnTo>
                    <a:pt x="2729" y="25"/>
                  </a:lnTo>
                  <a:lnTo>
                    <a:pt x="2729" y="25"/>
                  </a:lnTo>
                  <a:lnTo>
                    <a:pt x="2509" y="73"/>
                  </a:lnTo>
                  <a:lnTo>
                    <a:pt x="2266" y="146"/>
                  </a:lnTo>
                  <a:lnTo>
                    <a:pt x="2022" y="268"/>
                  </a:lnTo>
                  <a:lnTo>
                    <a:pt x="1779" y="414"/>
                  </a:lnTo>
                  <a:lnTo>
                    <a:pt x="1535" y="609"/>
                  </a:lnTo>
                  <a:lnTo>
                    <a:pt x="1316" y="804"/>
                  </a:lnTo>
                  <a:lnTo>
                    <a:pt x="1072" y="1023"/>
                  </a:lnTo>
                  <a:lnTo>
                    <a:pt x="853" y="1267"/>
                  </a:lnTo>
                  <a:lnTo>
                    <a:pt x="658" y="1535"/>
                  </a:lnTo>
                  <a:lnTo>
                    <a:pt x="488" y="1802"/>
                  </a:lnTo>
                  <a:lnTo>
                    <a:pt x="317" y="2095"/>
                  </a:lnTo>
                  <a:lnTo>
                    <a:pt x="196" y="2363"/>
                  </a:lnTo>
                  <a:lnTo>
                    <a:pt x="98" y="2655"/>
                  </a:lnTo>
                  <a:lnTo>
                    <a:pt x="25" y="2947"/>
                  </a:lnTo>
                  <a:lnTo>
                    <a:pt x="1" y="3239"/>
                  </a:lnTo>
                  <a:lnTo>
                    <a:pt x="1" y="3507"/>
                  </a:lnTo>
                  <a:lnTo>
                    <a:pt x="1" y="3507"/>
                  </a:lnTo>
                  <a:lnTo>
                    <a:pt x="50" y="3775"/>
                  </a:lnTo>
                  <a:lnTo>
                    <a:pt x="123" y="4043"/>
                  </a:lnTo>
                  <a:lnTo>
                    <a:pt x="196" y="4287"/>
                  </a:lnTo>
                  <a:lnTo>
                    <a:pt x="293" y="4530"/>
                  </a:lnTo>
                  <a:lnTo>
                    <a:pt x="415" y="4749"/>
                  </a:lnTo>
                  <a:lnTo>
                    <a:pt x="561" y="4944"/>
                  </a:lnTo>
                  <a:lnTo>
                    <a:pt x="707" y="5139"/>
                  </a:lnTo>
                  <a:lnTo>
                    <a:pt x="853" y="5310"/>
                  </a:lnTo>
                  <a:lnTo>
                    <a:pt x="1024" y="5456"/>
                  </a:lnTo>
                  <a:lnTo>
                    <a:pt x="1219" y="5602"/>
                  </a:lnTo>
                  <a:lnTo>
                    <a:pt x="1389" y="5699"/>
                  </a:lnTo>
                  <a:lnTo>
                    <a:pt x="1584" y="5797"/>
                  </a:lnTo>
                  <a:lnTo>
                    <a:pt x="1803" y="5845"/>
                  </a:lnTo>
                  <a:lnTo>
                    <a:pt x="1998" y="5894"/>
                  </a:lnTo>
                  <a:lnTo>
                    <a:pt x="2217" y="5894"/>
                  </a:lnTo>
                  <a:lnTo>
                    <a:pt x="2436" y="5894"/>
                  </a:lnTo>
                  <a:lnTo>
                    <a:pt x="2436" y="589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48"/>
            <p:cNvSpPr/>
            <p:nvPr/>
          </p:nvSpPr>
          <p:spPr>
            <a:xfrm>
              <a:off x="6673500" y="5146850"/>
              <a:ext cx="84050" cy="116925"/>
            </a:xfrm>
            <a:custGeom>
              <a:avLst/>
              <a:gdLst/>
              <a:ahLst/>
              <a:cxnLst/>
              <a:rect l="l" t="t" r="r" b="b"/>
              <a:pathLst>
                <a:path w="3362" h="4677" fill="none" extrusionOk="0">
                  <a:moveTo>
                    <a:pt x="2875" y="4579"/>
                  </a:moveTo>
                  <a:lnTo>
                    <a:pt x="2875" y="4579"/>
                  </a:lnTo>
                  <a:lnTo>
                    <a:pt x="3021" y="4482"/>
                  </a:lnTo>
                  <a:lnTo>
                    <a:pt x="3143" y="4385"/>
                  </a:lnTo>
                  <a:lnTo>
                    <a:pt x="3240" y="4287"/>
                  </a:lnTo>
                  <a:lnTo>
                    <a:pt x="3313" y="4141"/>
                  </a:lnTo>
                  <a:lnTo>
                    <a:pt x="3362" y="3995"/>
                  </a:lnTo>
                  <a:lnTo>
                    <a:pt x="3362" y="3849"/>
                  </a:lnTo>
                  <a:lnTo>
                    <a:pt x="3362" y="3678"/>
                  </a:lnTo>
                  <a:lnTo>
                    <a:pt x="3337" y="3508"/>
                  </a:lnTo>
                  <a:lnTo>
                    <a:pt x="3240" y="3118"/>
                  </a:lnTo>
                  <a:lnTo>
                    <a:pt x="3069" y="2704"/>
                  </a:lnTo>
                  <a:lnTo>
                    <a:pt x="2704" y="1803"/>
                  </a:lnTo>
                  <a:lnTo>
                    <a:pt x="2704" y="1803"/>
                  </a:lnTo>
                  <a:lnTo>
                    <a:pt x="2363" y="950"/>
                  </a:lnTo>
                  <a:lnTo>
                    <a:pt x="2193" y="609"/>
                  </a:lnTo>
                  <a:lnTo>
                    <a:pt x="2022" y="342"/>
                  </a:lnTo>
                  <a:lnTo>
                    <a:pt x="1949" y="220"/>
                  </a:lnTo>
                  <a:lnTo>
                    <a:pt x="1852" y="122"/>
                  </a:lnTo>
                  <a:lnTo>
                    <a:pt x="1730" y="74"/>
                  </a:lnTo>
                  <a:lnTo>
                    <a:pt x="1633" y="25"/>
                  </a:lnTo>
                  <a:lnTo>
                    <a:pt x="1486" y="1"/>
                  </a:lnTo>
                  <a:lnTo>
                    <a:pt x="1365" y="1"/>
                  </a:lnTo>
                  <a:lnTo>
                    <a:pt x="1194" y="25"/>
                  </a:lnTo>
                  <a:lnTo>
                    <a:pt x="1024" y="98"/>
                  </a:lnTo>
                  <a:lnTo>
                    <a:pt x="1024" y="98"/>
                  </a:lnTo>
                  <a:lnTo>
                    <a:pt x="853" y="171"/>
                  </a:lnTo>
                  <a:lnTo>
                    <a:pt x="707" y="269"/>
                  </a:lnTo>
                  <a:lnTo>
                    <a:pt x="561" y="390"/>
                  </a:lnTo>
                  <a:lnTo>
                    <a:pt x="439" y="536"/>
                  </a:lnTo>
                  <a:lnTo>
                    <a:pt x="317" y="683"/>
                  </a:lnTo>
                  <a:lnTo>
                    <a:pt x="220" y="853"/>
                  </a:lnTo>
                  <a:lnTo>
                    <a:pt x="147" y="1048"/>
                  </a:lnTo>
                  <a:lnTo>
                    <a:pt x="74" y="1243"/>
                  </a:lnTo>
                  <a:lnTo>
                    <a:pt x="49" y="1438"/>
                  </a:lnTo>
                  <a:lnTo>
                    <a:pt x="1" y="1657"/>
                  </a:lnTo>
                  <a:lnTo>
                    <a:pt x="1" y="1876"/>
                  </a:lnTo>
                  <a:lnTo>
                    <a:pt x="1" y="2095"/>
                  </a:lnTo>
                  <a:lnTo>
                    <a:pt x="25" y="2339"/>
                  </a:lnTo>
                  <a:lnTo>
                    <a:pt x="74" y="2558"/>
                  </a:lnTo>
                  <a:lnTo>
                    <a:pt x="147" y="2801"/>
                  </a:lnTo>
                  <a:lnTo>
                    <a:pt x="220" y="3045"/>
                  </a:lnTo>
                  <a:lnTo>
                    <a:pt x="220" y="3045"/>
                  </a:lnTo>
                  <a:lnTo>
                    <a:pt x="342" y="3264"/>
                  </a:lnTo>
                  <a:lnTo>
                    <a:pt x="439" y="3483"/>
                  </a:lnTo>
                  <a:lnTo>
                    <a:pt x="585" y="3678"/>
                  </a:lnTo>
                  <a:lnTo>
                    <a:pt x="731" y="3849"/>
                  </a:lnTo>
                  <a:lnTo>
                    <a:pt x="878" y="4019"/>
                  </a:lnTo>
                  <a:lnTo>
                    <a:pt x="1048" y="4165"/>
                  </a:lnTo>
                  <a:lnTo>
                    <a:pt x="1219" y="4311"/>
                  </a:lnTo>
                  <a:lnTo>
                    <a:pt x="1389" y="4409"/>
                  </a:lnTo>
                  <a:lnTo>
                    <a:pt x="1559" y="4506"/>
                  </a:lnTo>
                  <a:lnTo>
                    <a:pt x="1754" y="4579"/>
                  </a:lnTo>
                  <a:lnTo>
                    <a:pt x="1949" y="4628"/>
                  </a:lnTo>
                  <a:lnTo>
                    <a:pt x="2120" y="4677"/>
                  </a:lnTo>
                  <a:lnTo>
                    <a:pt x="2314" y="4677"/>
                  </a:lnTo>
                  <a:lnTo>
                    <a:pt x="2509" y="4677"/>
                  </a:lnTo>
                  <a:lnTo>
                    <a:pt x="2680" y="4628"/>
                  </a:lnTo>
                  <a:lnTo>
                    <a:pt x="2875" y="4579"/>
                  </a:lnTo>
                  <a:lnTo>
                    <a:pt x="2875" y="457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48"/>
            <p:cNvSpPr/>
            <p:nvPr/>
          </p:nvSpPr>
          <p:spPr>
            <a:xfrm>
              <a:off x="6859225" y="5033600"/>
              <a:ext cx="105350" cy="144950"/>
            </a:xfrm>
            <a:custGeom>
              <a:avLst/>
              <a:gdLst/>
              <a:ahLst/>
              <a:cxnLst/>
              <a:rect l="l" t="t" r="r" b="b"/>
              <a:pathLst>
                <a:path w="4214" h="5798" fill="none" extrusionOk="0">
                  <a:moveTo>
                    <a:pt x="1778" y="5797"/>
                  </a:moveTo>
                  <a:lnTo>
                    <a:pt x="1778" y="5797"/>
                  </a:lnTo>
                  <a:lnTo>
                    <a:pt x="1997" y="5797"/>
                  </a:lnTo>
                  <a:lnTo>
                    <a:pt x="2216" y="5797"/>
                  </a:lnTo>
                  <a:lnTo>
                    <a:pt x="2411" y="5748"/>
                  </a:lnTo>
                  <a:lnTo>
                    <a:pt x="2630" y="5700"/>
                  </a:lnTo>
                  <a:lnTo>
                    <a:pt x="2825" y="5602"/>
                  </a:lnTo>
                  <a:lnTo>
                    <a:pt x="2996" y="5505"/>
                  </a:lnTo>
                  <a:lnTo>
                    <a:pt x="3191" y="5359"/>
                  </a:lnTo>
                  <a:lnTo>
                    <a:pt x="3361" y="5213"/>
                  </a:lnTo>
                  <a:lnTo>
                    <a:pt x="3507" y="5042"/>
                  </a:lnTo>
                  <a:lnTo>
                    <a:pt x="3653" y="4847"/>
                  </a:lnTo>
                  <a:lnTo>
                    <a:pt x="3799" y="4652"/>
                  </a:lnTo>
                  <a:lnTo>
                    <a:pt x="3921" y="4433"/>
                  </a:lnTo>
                  <a:lnTo>
                    <a:pt x="4019" y="4190"/>
                  </a:lnTo>
                  <a:lnTo>
                    <a:pt x="4092" y="3946"/>
                  </a:lnTo>
                  <a:lnTo>
                    <a:pt x="4165" y="3678"/>
                  </a:lnTo>
                  <a:lnTo>
                    <a:pt x="4213" y="3410"/>
                  </a:lnTo>
                  <a:lnTo>
                    <a:pt x="4213" y="3410"/>
                  </a:lnTo>
                  <a:lnTo>
                    <a:pt x="4213" y="3142"/>
                  </a:lnTo>
                  <a:lnTo>
                    <a:pt x="4189" y="2850"/>
                  </a:lnTo>
                  <a:lnTo>
                    <a:pt x="4116" y="2582"/>
                  </a:lnTo>
                  <a:lnTo>
                    <a:pt x="4019" y="2290"/>
                  </a:lnTo>
                  <a:lnTo>
                    <a:pt x="3897" y="2022"/>
                  </a:lnTo>
                  <a:lnTo>
                    <a:pt x="3726" y="1730"/>
                  </a:lnTo>
                  <a:lnTo>
                    <a:pt x="3556" y="1486"/>
                  </a:lnTo>
                  <a:lnTo>
                    <a:pt x="3361" y="1218"/>
                  </a:lnTo>
                  <a:lnTo>
                    <a:pt x="3142" y="999"/>
                  </a:lnTo>
                  <a:lnTo>
                    <a:pt x="2898" y="780"/>
                  </a:lnTo>
                  <a:lnTo>
                    <a:pt x="2679" y="585"/>
                  </a:lnTo>
                  <a:lnTo>
                    <a:pt x="2436" y="415"/>
                  </a:lnTo>
                  <a:lnTo>
                    <a:pt x="2192" y="269"/>
                  </a:lnTo>
                  <a:lnTo>
                    <a:pt x="1948" y="147"/>
                  </a:lnTo>
                  <a:lnTo>
                    <a:pt x="1705" y="74"/>
                  </a:lnTo>
                  <a:lnTo>
                    <a:pt x="1486" y="25"/>
                  </a:lnTo>
                  <a:lnTo>
                    <a:pt x="1486" y="25"/>
                  </a:lnTo>
                  <a:lnTo>
                    <a:pt x="1291" y="1"/>
                  </a:lnTo>
                  <a:lnTo>
                    <a:pt x="1096" y="49"/>
                  </a:lnTo>
                  <a:lnTo>
                    <a:pt x="950" y="98"/>
                  </a:lnTo>
                  <a:lnTo>
                    <a:pt x="804" y="195"/>
                  </a:lnTo>
                  <a:lnTo>
                    <a:pt x="682" y="317"/>
                  </a:lnTo>
                  <a:lnTo>
                    <a:pt x="585" y="463"/>
                  </a:lnTo>
                  <a:lnTo>
                    <a:pt x="487" y="658"/>
                  </a:lnTo>
                  <a:lnTo>
                    <a:pt x="390" y="853"/>
                  </a:lnTo>
                  <a:lnTo>
                    <a:pt x="268" y="1291"/>
                  </a:lnTo>
                  <a:lnTo>
                    <a:pt x="170" y="1803"/>
                  </a:lnTo>
                  <a:lnTo>
                    <a:pt x="49" y="2874"/>
                  </a:lnTo>
                  <a:lnTo>
                    <a:pt x="49" y="2874"/>
                  </a:lnTo>
                  <a:lnTo>
                    <a:pt x="0" y="3142"/>
                  </a:lnTo>
                  <a:lnTo>
                    <a:pt x="0" y="3410"/>
                  </a:lnTo>
                  <a:lnTo>
                    <a:pt x="24" y="3678"/>
                  </a:lnTo>
                  <a:lnTo>
                    <a:pt x="73" y="3922"/>
                  </a:lnTo>
                  <a:lnTo>
                    <a:pt x="122" y="4165"/>
                  </a:lnTo>
                  <a:lnTo>
                    <a:pt x="195" y="4409"/>
                  </a:lnTo>
                  <a:lnTo>
                    <a:pt x="292" y="4628"/>
                  </a:lnTo>
                  <a:lnTo>
                    <a:pt x="414" y="4823"/>
                  </a:lnTo>
                  <a:lnTo>
                    <a:pt x="536" y="5018"/>
                  </a:lnTo>
                  <a:lnTo>
                    <a:pt x="682" y="5188"/>
                  </a:lnTo>
                  <a:lnTo>
                    <a:pt x="828" y="5359"/>
                  </a:lnTo>
                  <a:lnTo>
                    <a:pt x="999" y="5480"/>
                  </a:lnTo>
                  <a:lnTo>
                    <a:pt x="1169" y="5602"/>
                  </a:lnTo>
                  <a:lnTo>
                    <a:pt x="1364" y="5675"/>
                  </a:lnTo>
                  <a:lnTo>
                    <a:pt x="1583" y="5748"/>
                  </a:lnTo>
                  <a:lnTo>
                    <a:pt x="1778" y="5797"/>
                  </a:lnTo>
                  <a:lnTo>
                    <a:pt x="1778" y="579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" name="Google Shape;1064;p48"/>
            <p:cNvSpPr/>
            <p:nvPr/>
          </p:nvSpPr>
          <p:spPr>
            <a:xfrm>
              <a:off x="6931675" y="5150500"/>
              <a:ext cx="87075" cy="115725"/>
            </a:xfrm>
            <a:custGeom>
              <a:avLst/>
              <a:gdLst/>
              <a:ahLst/>
              <a:cxnLst/>
              <a:rect l="l" t="t" r="r" b="b"/>
              <a:pathLst>
                <a:path w="3483" h="4629" fill="none" extrusionOk="0">
                  <a:moveTo>
                    <a:pt x="2558" y="98"/>
                  </a:moveTo>
                  <a:lnTo>
                    <a:pt x="2558" y="98"/>
                  </a:lnTo>
                  <a:lnTo>
                    <a:pt x="2387" y="49"/>
                  </a:lnTo>
                  <a:lnTo>
                    <a:pt x="2241" y="1"/>
                  </a:lnTo>
                  <a:lnTo>
                    <a:pt x="2095" y="1"/>
                  </a:lnTo>
                  <a:lnTo>
                    <a:pt x="1973" y="1"/>
                  </a:lnTo>
                  <a:lnTo>
                    <a:pt x="1851" y="49"/>
                  </a:lnTo>
                  <a:lnTo>
                    <a:pt x="1729" y="98"/>
                  </a:lnTo>
                  <a:lnTo>
                    <a:pt x="1632" y="196"/>
                  </a:lnTo>
                  <a:lnTo>
                    <a:pt x="1535" y="293"/>
                  </a:lnTo>
                  <a:lnTo>
                    <a:pt x="1364" y="561"/>
                  </a:lnTo>
                  <a:lnTo>
                    <a:pt x="1169" y="902"/>
                  </a:lnTo>
                  <a:lnTo>
                    <a:pt x="780" y="1730"/>
                  </a:lnTo>
                  <a:lnTo>
                    <a:pt x="780" y="1730"/>
                  </a:lnTo>
                  <a:lnTo>
                    <a:pt x="366" y="2607"/>
                  </a:lnTo>
                  <a:lnTo>
                    <a:pt x="195" y="2996"/>
                  </a:lnTo>
                  <a:lnTo>
                    <a:pt x="73" y="3386"/>
                  </a:lnTo>
                  <a:lnTo>
                    <a:pt x="25" y="3557"/>
                  </a:lnTo>
                  <a:lnTo>
                    <a:pt x="0" y="3727"/>
                  </a:lnTo>
                  <a:lnTo>
                    <a:pt x="25" y="3898"/>
                  </a:lnTo>
                  <a:lnTo>
                    <a:pt x="49" y="4044"/>
                  </a:lnTo>
                  <a:lnTo>
                    <a:pt x="98" y="4165"/>
                  </a:lnTo>
                  <a:lnTo>
                    <a:pt x="195" y="4287"/>
                  </a:lnTo>
                  <a:lnTo>
                    <a:pt x="317" y="4385"/>
                  </a:lnTo>
                  <a:lnTo>
                    <a:pt x="463" y="4482"/>
                  </a:lnTo>
                  <a:lnTo>
                    <a:pt x="463" y="4482"/>
                  </a:lnTo>
                  <a:lnTo>
                    <a:pt x="633" y="4555"/>
                  </a:lnTo>
                  <a:lnTo>
                    <a:pt x="828" y="4604"/>
                  </a:lnTo>
                  <a:lnTo>
                    <a:pt x="1023" y="4628"/>
                  </a:lnTo>
                  <a:lnTo>
                    <a:pt x="1194" y="4628"/>
                  </a:lnTo>
                  <a:lnTo>
                    <a:pt x="1388" y="4604"/>
                  </a:lnTo>
                  <a:lnTo>
                    <a:pt x="1583" y="4555"/>
                  </a:lnTo>
                  <a:lnTo>
                    <a:pt x="1778" y="4482"/>
                  </a:lnTo>
                  <a:lnTo>
                    <a:pt x="1949" y="4409"/>
                  </a:lnTo>
                  <a:lnTo>
                    <a:pt x="2143" y="4312"/>
                  </a:lnTo>
                  <a:lnTo>
                    <a:pt x="2314" y="4190"/>
                  </a:lnTo>
                  <a:lnTo>
                    <a:pt x="2484" y="4044"/>
                  </a:lnTo>
                  <a:lnTo>
                    <a:pt x="2655" y="3873"/>
                  </a:lnTo>
                  <a:lnTo>
                    <a:pt x="2801" y="3703"/>
                  </a:lnTo>
                  <a:lnTo>
                    <a:pt x="2947" y="3508"/>
                  </a:lnTo>
                  <a:lnTo>
                    <a:pt x="3069" y="3313"/>
                  </a:lnTo>
                  <a:lnTo>
                    <a:pt x="3191" y="3094"/>
                  </a:lnTo>
                  <a:lnTo>
                    <a:pt x="3191" y="3094"/>
                  </a:lnTo>
                  <a:lnTo>
                    <a:pt x="3288" y="2875"/>
                  </a:lnTo>
                  <a:lnTo>
                    <a:pt x="3361" y="2631"/>
                  </a:lnTo>
                  <a:lnTo>
                    <a:pt x="3410" y="2412"/>
                  </a:lnTo>
                  <a:lnTo>
                    <a:pt x="3459" y="2168"/>
                  </a:lnTo>
                  <a:lnTo>
                    <a:pt x="3483" y="1949"/>
                  </a:lnTo>
                  <a:lnTo>
                    <a:pt x="3483" y="1730"/>
                  </a:lnTo>
                  <a:lnTo>
                    <a:pt x="3459" y="1511"/>
                  </a:lnTo>
                  <a:lnTo>
                    <a:pt x="3434" y="1316"/>
                  </a:lnTo>
                  <a:lnTo>
                    <a:pt x="3386" y="1121"/>
                  </a:lnTo>
                  <a:lnTo>
                    <a:pt x="3313" y="926"/>
                  </a:lnTo>
                  <a:lnTo>
                    <a:pt x="3239" y="756"/>
                  </a:lnTo>
                  <a:lnTo>
                    <a:pt x="3118" y="585"/>
                  </a:lnTo>
                  <a:lnTo>
                    <a:pt x="2996" y="439"/>
                  </a:lnTo>
                  <a:lnTo>
                    <a:pt x="2874" y="317"/>
                  </a:lnTo>
                  <a:lnTo>
                    <a:pt x="2728" y="196"/>
                  </a:lnTo>
                  <a:lnTo>
                    <a:pt x="2558" y="98"/>
                  </a:lnTo>
                  <a:lnTo>
                    <a:pt x="2558" y="9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" name="Google Shape;1065;p48"/>
            <p:cNvSpPr/>
            <p:nvPr/>
          </p:nvSpPr>
          <p:spPr>
            <a:xfrm>
              <a:off x="6715525" y="5180350"/>
              <a:ext cx="263050" cy="247825"/>
            </a:xfrm>
            <a:custGeom>
              <a:avLst/>
              <a:gdLst/>
              <a:ahLst/>
              <a:cxnLst/>
              <a:rect l="l" t="t" r="r" b="b"/>
              <a:pathLst>
                <a:path w="10522" h="9913" fill="none" extrusionOk="0">
                  <a:moveTo>
                    <a:pt x="8135" y="3191"/>
                  </a:moveTo>
                  <a:lnTo>
                    <a:pt x="8135" y="3191"/>
                  </a:lnTo>
                  <a:lnTo>
                    <a:pt x="8037" y="2923"/>
                  </a:lnTo>
                  <a:lnTo>
                    <a:pt x="7940" y="2655"/>
                  </a:lnTo>
                  <a:lnTo>
                    <a:pt x="7794" y="2119"/>
                  </a:lnTo>
                  <a:lnTo>
                    <a:pt x="7721" y="1851"/>
                  </a:lnTo>
                  <a:lnTo>
                    <a:pt x="7623" y="1608"/>
                  </a:lnTo>
                  <a:lnTo>
                    <a:pt x="7502" y="1340"/>
                  </a:lnTo>
                  <a:lnTo>
                    <a:pt x="7355" y="1120"/>
                  </a:lnTo>
                  <a:lnTo>
                    <a:pt x="7355" y="1120"/>
                  </a:lnTo>
                  <a:lnTo>
                    <a:pt x="7161" y="853"/>
                  </a:lnTo>
                  <a:lnTo>
                    <a:pt x="6941" y="633"/>
                  </a:lnTo>
                  <a:lnTo>
                    <a:pt x="6698" y="463"/>
                  </a:lnTo>
                  <a:lnTo>
                    <a:pt x="6430" y="292"/>
                  </a:lnTo>
                  <a:lnTo>
                    <a:pt x="6162" y="171"/>
                  </a:lnTo>
                  <a:lnTo>
                    <a:pt x="5870" y="73"/>
                  </a:lnTo>
                  <a:lnTo>
                    <a:pt x="5578" y="25"/>
                  </a:lnTo>
                  <a:lnTo>
                    <a:pt x="5285" y="0"/>
                  </a:lnTo>
                  <a:lnTo>
                    <a:pt x="5285" y="0"/>
                  </a:lnTo>
                  <a:lnTo>
                    <a:pt x="5261" y="0"/>
                  </a:lnTo>
                  <a:lnTo>
                    <a:pt x="5261" y="0"/>
                  </a:lnTo>
                  <a:lnTo>
                    <a:pt x="5237" y="0"/>
                  </a:lnTo>
                  <a:lnTo>
                    <a:pt x="5237" y="0"/>
                  </a:lnTo>
                  <a:lnTo>
                    <a:pt x="4944" y="25"/>
                  </a:lnTo>
                  <a:lnTo>
                    <a:pt x="4652" y="73"/>
                  </a:lnTo>
                  <a:lnTo>
                    <a:pt x="4360" y="171"/>
                  </a:lnTo>
                  <a:lnTo>
                    <a:pt x="4092" y="292"/>
                  </a:lnTo>
                  <a:lnTo>
                    <a:pt x="3824" y="463"/>
                  </a:lnTo>
                  <a:lnTo>
                    <a:pt x="3580" y="633"/>
                  </a:lnTo>
                  <a:lnTo>
                    <a:pt x="3361" y="853"/>
                  </a:lnTo>
                  <a:lnTo>
                    <a:pt x="3166" y="1120"/>
                  </a:lnTo>
                  <a:lnTo>
                    <a:pt x="3166" y="1120"/>
                  </a:lnTo>
                  <a:lnTo>
                    <a:pt x="3020" y="1340"/>
                  </a:lnTo>
                  <a:lnTo>
                    <a:pt x="2898" y="1608"/>
                  </a:lnTo>
                  <a:lnTo>
                    <a:pt x="2801" y="1851"/>
                  </a:lnTo>
                  <a:lnTo>
                    <a:pt x="2728" y="2119"/>
                  </a:lnTo>
                  <a:lnTo>
                    <a:pt x="2558" y="2655"/>
                  </a:lnTo>
                  <a:lnTo>
                    <a:pt x="2484" y="2923"/>
                  </a:lnTo>
                  <a:lnTo>
                    <a:pt x="2387" y="3191"/>
                  </a:lnTo>
                  <a:lnTo>
                    <a:pt x="2387" y="3191"/>
                  </a:lnTo>
                  <a:lnTo>
                    <a:pt x="2241" y="3434"/>
                  </a:lnTo>
                  <a:lnTo>
                    <a:pt x="2095" y="3678"/>
                  </a:lnTo>
                  <a:lnTo>
                    <a:pt x="1900" y="3897"/>
                  </a:lnTo>
                  <a:lnTo>
                    <a:pt x="1729" y="4092"/>
                  </a:lnTo>
                  <a:lnTo>
                    <a:pt x="1315" y="4457"/>
                  </a:lnTo>
                  <a:lnTo>
                    <a:pt x="901" y="4847"/>
                  </a:lnTo>
                  <a:lnTo>
                    <a:pt x="901" y="4847"/>
                  </a:lnTo>
                  <a:lnTo>
                    <a:pt x="707" y="5066"/>
                  </a:lnTo>
                  <a:lnTo>
                    <a:pt x="512" y="5310"/>
                  </a:lnTo>
                  <a:lnTo>
                    <a:pt x="366" y="5553"/>
                  </a:lnTo>
                  <a:lnTo>
                    <a:pt x="244" y="5821"/>
                  </a:lnTo>
                  <a:lnTo>
                    <a:pt x="146" y="6113"/>
                  </a:lnTo>
                  <a:lnTo>
                    <a:pt x="73" y="6405"/>
                  </a:lnTo>
                  <a:lnTo>
                    <a:pt x="25" y="6722"/>
                  </a:lnTo>
                  <a:lnTo>
                    <a:pt x="0" y="7014"/>
                  </a:lnTo>
                  <a:lnTo>
                    <a:pt x="0" y="7014"/>
                  </a:lnTo>
                  <a:lnTo>
                    <a:pt x="25" y="7307"/>
                  </a:lnTo>
                  <a:lnTo>
                    <a:pt x="49" y="7599"/>
                  </a:lnTo>
                  <a:lnTo>
                    <a:pt x="122" y="7867"/>
                  </a:lnTo>
                  <a:lnTo>
                    <a:pt x="219" y="8135"/>
                  </a:lnTo>
                  <a:lnTo>
                    <a:pt x="317" y="8403"/>
                  </a:lnTo>
                  <a:lnTo>
                    <a:pt x="439" y="8622"/>
                  </a:lnTo>
                  <a:lnTo>
                    <a:pt x="609" y="8865"/>
                  </a:lnTo>
                  <a:lnTo>
                    <a:pt x="780" y="9060"/>
                  </a:lnTo>
                  <a:lnTo>
                    <a:pt x="950" y="9255"/>
                  </a:lnTo>
                  <a:lnTo>
                    <a:pt x="1145" y="9401"/>
                  </a:lnTo>
                  <a:lnTo>
                    <a:pt x="1364" y="9547"/>
                  </a:lnTo>
                  <a:lnTo>
                    <a:pt x="1608" y="9669"/>
                  </a:lnTo>
                  <a:lnTo>
                    <a:pt x="1851" y="9766"/>
                  </a:lnTo>
                  <a:lnTo>
                    <a:pt x="2095" y="9840"/>
                  </a:lnTo>
                  <a:lnTo>
                    <a:pt x="2363" y="9888"/>
                  </a:lnTo>
                  <a:lnTo>
                    <a:pt x="2606" y="9913"/>
                  </a:lnTo>
                  <a:lnTo>
                    <a:pt x="2606" y="9913"/>
                  </a:lnTo>
                  <a:lnTo>
                    <a:pt x="2972" y="9888"/>
                  </a:lnTo>
                  <a:lnTo>
                    <a:pt x="3337" y="9791"/>
                  </a:lnTo>
                  <a:lnTo>
                    <a:pt x="3678" y="9669"/>
                  </a:lnTo>
                  <a:lnTo>
                    <a:pt x="3994" y="9474"/>
                  </a:lnTo>
                  <a:lnTo>
                    <a:pt x="3994" y="9474"/>
                  </a:lnTo>
                  <a:lnTo>
                    <a:pt x="4141" y="9377"/>
                  </a:lnTo>
                  <a:lnTo>
                    <a:pt x="4287" y="9304"/>
                  </a:lnTo>
                  <a:lnTo>
                    <a:pt x="4433" y="9279"/>
                  </a:lnTo>
                  <a:lnTo>
                    <a:pt x="4579" y="9231"/>
                  </a:lnTo>
                  <a:lnTo>
                    <a:pt x="4896" y="9206"/>
                  </a:lnTo>
                  <a:lnTo>
                    <a:pt x="5261" y="9206"/>
                  </a:lnTo>
                  <a:lnTo>
                    <a:pt x="5261" y="9206"/>
                  </a:lnTo>
                  <a:lnTo>
                    <a:pt x="5626" y="9206"/>
                  </a:lnTo>
                  <a:lnTo>
                    <a:pt x="5943" y="9231"/>
                  </a:lnTo>
                  <a:lnTo>
                    <a:pt x="6089" y="9279"/>
                  </a:lnTo>
                  <a:lnTo>
                    <a:pt x="6235" y="9304"/>
                  </a:lnTo>
                  <a:lnTo>
                    <a:pt x="6381" y="9377"/>
                  </a:lnTo>
                  <a:lnTo>
                    <a:pt x="6527" y="9474"/>
                  </a:lnTo>
                  <a:lnTo>
                    <a:pt x="6527" y="9474"/>
                  </a:lnTo>
                  <a:lnTo>
                    <a:pt x="6844" y="9669"/>
                  </a:lnTo>
                  <a:lnTo>
                    <a:pt x="7185" y="9791"/>
                  </a:lnTo>
                  <a:lnTo>
                    <a:pt x="7550" y="9888"/>
                  </a:lnTo>
                  <a:lnTo>
                    <a:pt x="7916" y="9913"/>
                  </a:lnTo>
                  <a:lnTo>
                    <a:pt x="7916" y="9913"/>
                  </a:lnTo>
                  <a:lnTo>
                    <a:pt x="8184" y="9888"/>
                  </a:lnTo>
                  <a:lnTo>
                    <a:pt x="8427" y="9840"/>
                  </a:lnTo>
                  <a:lnTo>
                    <a:pt x="8671" y="9766"/>
                  </a:lnTo>
                  <a:lnTo>
                    <a:pt x="8914" y="9669"/>
                  </a:lnTo>
                  <a:lnTo>
                    <a:pt x="9158" y="9547"/>
                  </a:lnTo>
                  <a:lnTo>
                    <a:pt x="9377" y="9401"/>
                  </a:lnTo>
                  <a:lnTo>
                    <a:pt x="9572" y="9255"/>
                  </a:lnTo>
                  <a:lnTo>
                    <a:pt x="9742" y="9060"/>
                  </a:lnTo>
                  <a:lnTo>
                    <a:pt x="9913" y="8865"/>
                  </a:lnTo>
                  <a:lnTo>
                    <a:pt x="10083" y="8622"/>
                  </a:lnTo>
                  <a:lnTo>
                    <a:pt x="10205" y="8403"/>
                  </a:lnTo>
                  <a:lnTo>
                    <a:pt x="10302" y="8135"/>
                  </a:lnTo>
                  <a:lnTo>
                    <a:pt x="10400" y="7867"/>
                  </a:lnTo>
                  <a:lnTo>
                    <a:pt x="10473" y="7599"/>
                  </a:lnTo>
                  <a:lnTo>
                    <a:pt x="10497" y="7307"/>
                  </a:lnTo>
                  <a:lnTo>
                    <a:pt x="10522" y="7014"/>
                  </a:lnTo>
                  <a:lnTo>
                    <a:pt x="10522" y="7014"/>
                  </a:lnTo>
                  <a:lnTo>
                    <a:pt x="10497" y="6722"/>
                  </a:lnTo>
                  <a:lnTo>
                    <a:pt x="10449" y="6405"/>
                  </a:lnTo>
                  <a:lnTo>
                    <a:pt x="10375" y="6113"/>
                  </a:lnTo>
                  <a:lnTo>
                    <a:pt x="10278" y="5821"/>
                  </a:lnTo>
                  <a:lnTo>
                    <a:pt x="10156" y="5553"/>
                  </a:lnTo>
                  <a:lnTo>
                    <a:pt x="10010" y="5310"/>
                  </a:lnTo>
                  <a:lnTo>
                    <a:pt x="9815" y="5066"/>
                  </a:lnTo>
                  <a:lnTo>
                    <a:pt x="9620" y="4847"/>
                  </a:lnTo>
                  <a:lnTo>
                    <a:pt x="9620" y="4847"/>
                  </a:lnTo>
                  <a:lnTo>
                    <a:pt x="9206" y="4457"/>
                  </a:lnTo>
                  <a:lnTo>
                    <a:pt x="8792" y="4092"/>
                  </a:lnTo>
                  <a:lnTo>
                    <a:pt x="8622" y="3897"/>
                  </a:lnTo>
                  <a:lnTo>
                    <a:pt x="8427" y="3678"/>
                  </a:lnTo>
                  <a:lnTo>
                    <a:pt x="8281" y="3434"/>
                  </a:lnTo>
                  <a:lnTo>
                    <a:pt x="8135" y="3191"/>
                  </a:lnTo>
                  <a:lnTo>
                    <a:pt x="8135" y="319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" name="Google Shape;1066;p48"/>
          <p:cNvGrpSpPr/>
          <p:nvPr/>
        </p:nvGrpSpPr>
        <p:grpSpPr>
          <a:xfrm>
            <a:off x="3153705" y="381117"/>
            <a:ext cx="387933" cy="345971"/>
            <a:chOff x="3927500" y="301425"/>
            <a:chExt cx="461550" cy="411625"/>
          </a:xfrm>
        </p:grpSpPr>
        <p:sp>
          <p:nvSpPr>
            <p:cNvPr id="1067" name="Google Shape;1067;p48"/>
            <p:cNvSpPr/>
            <p:nvPr/>
          </p:nvSpPr>
          <p:spPr>
            <a:xfrm>
              <a:off x="4080925" y="302050"/>
              <a:ext cx="154075" cy="411000"/>
            </a:xfrm>
            <a:custGeom>
              <a:avLst/>
              <a:gdLst/>
              <a:ahLst/>
              <a:cxnLst/>
              <a:rect l="l" t="t" r="r" b="b"/>
              <a:pathLst>
                <a:path w="6163" h="16440" fill="none" extrusionOk="0">
                  <a:moveTo>
                    <a:pt x="6162" y="3118"/>
                  </a:moveTo>
                  <a:lnTo>
                    <a:pt x="0" y="0"/>
                  </a:lnTo>
                  <a:lnTo>
                    <a:pt x="0" y="13322"/>
                  </a:lnTo>
                  <a:lnTo>
                    <a:pt x="6162" y="16440"/>
                  </a:lnTo>
                  <a:lnTo>
                    <a:pt x="6162" y="311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48"/>
            <p:cNvSpPr/>
            <p:nvPr/>
          </p:nvSpPr>
          <p:spPr>
            <a:xfrm>
              <a:off x="3927500" y="301425"/>
              <a:ext cx="153450" cy="406150"/>
            </a:xfrm>
            <a:custGeom>
              <a:avLst/>
              <a:gdLst/>
              <a:ahLst/>
              <a:cxnLst/>
              <a:rect l="l" t="t" r="r" b="b"/>
              <a:pathLst>
                <a:path w="6138" h="16246" fill="none" extrusionOk="0">
                  <a:moveTo>
                    <a:pt x="6137" y="1"/>
                  </a:moveTo>
                  <a:lnTo>
                    <a:pt x="536" y="2850"/>
                  </a:lnTo>
                  <a:lnTo>
                    <a:pt x="536" y="2850"/>
                  </a:lnTo>
                  <a:lnTo>
                    <a:pt x="414" y="2899"/>
                  </a:lnTo>
                  <a:lnTo>
                    <a:pt x="317" y="2997"/>
                  </a:lnTo>
                  <a:lnTo>
                    <a:pt x="219" y="3094"/>
                  </a:lnTo>
                  <a:lnTo>
                    <a:pt x="146" y="3216"/>
                  </a:lnTo>
                  <a:lnTo>
                    <a:pt x="73" y="3313"/>
                  </a:lnTo>
                  <a:lnTo>
                    <a:pt x="24" y="3435"/>
                  </a:lnTo>
                  <a:lnTo>
                    <a:pt x="0" y="3557"/>
                  </a:lnTo>
                  <a:lnTo>
                    <a:pt x="0" y="3679"/>
                  </a:lnTo>
                  <a:lnTo>
                    <a:pt x="0" y="15880"/>
                  </a:lnTo>
                  <a:lnTo>
                    <a:pt x="0" y="15880"/>
                  </a:lnTo>
                  <a:lnTo>
                    <a:pt x="0" y="16002"/>
                  </a:lnTo>
                  <a:lnTo>
                    <a:pt x="49" y="16075"/>
                  </a:lnTo>
                  <a:lnTo>
                    <a:pt x="97" y="16148"/>
                  </a:lnTo>
                  <a:lnTo>
                    <a:pt x="170" y="16197"/>
                  </a:lnTo>
                  <a:lnTo>
                    <a:pt x="244" y="16221"/>
                  </a:lnTo>
                  <a:lnTo>
                    <a:pt x="341" y="16246"/>
                  </a:lnTo>
                  <a:lnTo>
                    <a:pt x="463" y="16221"/>
                  </a:lnTo>
                  <a:lnTo>
                    <a:pt x="560" y="16173"/>
                  </a:lnTo>
                  <a:lnTo>
                    <a:pt x="6137" y="13323"/>
                  </a:lnTo>
                  <a:lnTo>
                    <a:pt x="6137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48"/>
            <p:cNvSpPr/>
            <p:nvPr/>
          </p:nvSpPr>
          <p:spPr>
            <a:xfrm>
              <a:off x="4234975" y="306925"/>
              <a:ext cx="154075" cy="405525"/>
            </a:xfrm>
            <a:custGeom>
              <a:avLst/>
              <a:gdLst/>
              <a:ahLst/>
              <a:cxnLst/>
              <a:rect l="l" t="t" r="r" b="b"/>
              <a:pathLst>
                <a:path w="6163" h="16221" fill="none" extrusionOk="0">
                  <a:moveTo>
                    <a:pt x="5578" y="49"/>
                  </a:moveTo>
                  <a:lnTo>
                    <a:pt x="0" y="2898"/>
                  </a:lnTo>
                  <a:lnTo>
                    <a:pt x="0" y="16221"/>
                  </a:lnTo>
                  <a:lnTo>
                    <a:pt x="5626" y="13371"/>
                  </a:lnTo>
                  <a:lnTo>
                    <a:pt x="5626" y="13371"/>
                  </a:lnTo>
                  <a:lnTo>
                    <a:pt x="5724" y="13322"/>
                  </a:lnTo>
                  <a:lnTo>
                    <a:pt x="5845" y="13225"/>
                  </a:lnTo>
                  <a:lnTo>
                    <a:pt x="5918" y="13127"/>
                  </a:lnTo>
                  <a:lnTo>
                    <a:pt x="6016" y="13030"/>
                  </a:lnTo>
                  <a:lnTo>
                    <a:pt x="6065" y="12908"/>
                  </a:lnTo>
                  <a:lnTo>
                    <a:pt x="6113" y="12786"/>
                  </a:lnTo>
                  <a:lnTo>
                    <a:pt x="6138" y="12665"/>
                  </a:lnTo>
                  <a:lnTo>
                    <a:pt x="6162" y="12543"/>
                  </a:lnTo>
                  <a:lnTo>
                    <a:pt x="6162" y="341"/>
                  </a:lnTo>
                  <a:lnTo>
                    <a:pt x="6162" y="341"/>
                  </a:lnTo>
                  <a:lnTo>
                    <a:pt x="6138" y="219"/>
                  </a:lnTo>
                  <a:lnTo>
                    <a:pt x="6113" y="146"/>
                  </a:lnTo>
                  <a:lnTo>
                    <a:pt x="6065" y="73"/>
                  </a:lnTo>
                  <a:lnTo>
                    <a:pt x="5992" y="24"/>
                  </a:lnTo>
                  <a:lnTo>
                    <a:pt x="5894" y="0"/>
                  </a:lnTo>
                  <a:lnTo>
                    <a:pt x="5797" y="0"/>
                  </a:lnTo>
                  <a:lnTo>
                    <a:pt x="5699" y="0"/>
                  </a:lnTo>
                  <a:lnTo>
                    <a:pt x="5578" y="49"/>
                  </a:lnTo>
                  <a:lnTo>
                    <a:pt x="5578" y="4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48"/>
            <p:cNvSpPr/>
            <p:nvPr/>
          </p:nvSpPr>
          <p:spPr>
            <a:xfrm>
              <a:off x="4295850" y="442075"/>
              <a:ext cx="46300" cy="26225"/>
            </a:xfrm>
            <a:custGeom>
              <a:avLst/>
              <a:gdLst/>
              <a:ahLst/>
              <a:cxnLst/>
              <a:rect l="l" t="t" r="r" b="b"/>
              <a:pathLst>
                <a:path w="1852" h="1049" fill="none" extrusionOk="0">
                  <a:moveTo>
                    <a:pt x="1" y="1"/>
                  </a:moveTo>
                  <a:lnTo>
                    <a:pt x="1852" y="104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48"/>
            <p:cNvSpPr/>
            <p:nvPr/>
          </p:nvSpPr>
          <p:spPr>
            <a:xfrm>
              <a:off x="4296475" y="415900"/>
              <a:ext cx="45075" cy="78575"/>
            </a:xfrm>
            <a:custGeom>
              <a:avLst/>
              <a:gdLst/>
              <a:ahLst/>
              <a:cxnLst/>
              <a:rect l="l" t="t" r="r" b="b"/>
              <a:pathLst>
                <a:path w="1803" h="3143" fill="none" extrusionOk="0">
                  <a:moveTo>
                    <a:pt x="1802" y="1"/>
                  </a:moveTo>
                  <a:lnTo>
                    <a:pt x="0" y="314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48"/>
            <p:cNvSpPr/>
            <p:nvPr/>
          </p:nvSpPr>
          <p:spPr>
            <a:xfrm>
              <a:off x="3968275" y="590050"/>
              <a:ext cx="25" cy="6100"/>
            </a:xfrm>
            <a:custGeom>
              <a:avLst/>
              <a:gdLst/>
              <a:ahLst/>
              <a:cxnLst/>
              <a:rect l="l" t="t" r="r" b="b"/>
              <a:pathLst>
                <a:path w="1" h="244" fill="none" extrusionOk="0">
                  <a:moveTo>
                    <a:pt x="1" y="244"/>
                  </a:moveTo>
                  <a:lnTo>
                    <a:pt x="1" y="244"/>
                  </a:ln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48"/>
            <p:cNvSpPr/>
            <p:nvPr/>
          </p:nvSpPr>
          <p:spPr>
            <a:xfrm>
              <a:off x="3970725" y="558375"/>
              <a:ext cx="1850" cy="12200"/>
            </a:xfrm>
            <a:custGeom>
              <a:avLst/>
              <a:gdLst/>
              <a:ahLst/>
              <a:cxnLst/>
              <a:rect l="l" t="t" r="r" b="b"/>
              <a:pathLst>
                <a:path w="74" h="488" fill="none" extrusionOk="0">
                  <a:moveTo>
                    <a:pt x="0" y="488"/>
                  </a:moveTo>
                  <a:lnTo>
                    <a:pt x="7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" name="Google Shape;1074;p48"/>
            <p:cNvSpPr/>
            <p:nvPr/>
          </p:nvSpPr>
          <p:spPr>
            <a:xfrm>
              <a:off x="3976200" y="527325"/>
              <a:ext cx="3675" cy="12200"/>
            </a:xfrm>
            <a:custGeom>
              <a:avLst/>
              <a:gdLst/>
              <a:ahLst/>
              <a:cxnLst/>
              <a:rect l="l" t="t" r="r" b="b"/>
              <a:pathLst>
                <a:path w="147" h="488" fill="none" extrusionOk="0">
                  <a:moveTo>
                    <a:pt x="0" y="488"/>
                  </a:moveTo>
                  <a:lnTo>
                    <a:pt x="98" y="147"/>
                  </a:lnTo>
                  <a:lnTo>
                    <a:pt x="147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" name="Google Shape;1075;p48"/>
            <p:cNvSpPr/>
            <p:nvPr/>
          </p:nvSpPr>
          <p:spPr>
            <a:xfrm>
              <a:off x="3985950" y="498100"/>
              <a:ext cx="4875" cy="10975"/>
            </a:xfrm>
            <a:custGeom>
              <a:avLst/>
              <a:gdLst/>
              <a:ahLst/>
              <a:cxnLst/>
              <a:rect l="l" t="t" r="r" b="b"/>
              <a:pathLst>
                <a:path w="195" h="439" fill="none" extrusionOk="0">
                  <a:moveTo>
                    <a:pt x="0" y="439"/>
                  </a:moveTo>
                  <a:lnTo>
                    <a:pt x="195" y="25"/>
                  </a:lnTo>
                  <a:lnTo>
                    <a:pt x="19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48"/>
            <p:cNvSpPr/>
            <p:nvPr/>
          </p:nvSpPr>
          <p:spPr>
            <a:xfrm>
              <a:off x="4000550" y="471300"/>
              <a:ext cx="7325" cy="9775"/>
            </a:xfrm>
            <a:custGeom>
              <a:avLst/>
              <a:gdLst/>
              <a:ahLst/>
              <a:cxnLst/>
              <a:rect l="l" t="t" r="r" b="b"/>
              <a:pathLst>
                <a:path w="293" h="391" fill="none" extrusionOk="0">
                  <a:moveTo>
                    <a:pt x="1" y="391"/>
                  </a:moveTo>
                  <a:lnTo>
                    <a:pt x="74" y="269"/>
                  </a:lnTo>
                  <a:lnTo>
                    <a:pt x="29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48"/>
            <p:cNvSpPr/>
            <p:nvPr/>
          </p:nvSpPr>
          <p:spPr>
            <a:xfrm>
              <a:off x="4021250" y="450600"/>
              <a:ext cx="10375" cy="6725"/>
            </a:xfrm>
            <a:custGeom>
              <a:avLst/>
              <a:gdLst/>
              <a:ahLst/>
              <a:cxnLst/>
              <a:rect l="l" t="t" r="r" b="b"/>
              <a:pathLst>
                <a:path w="415" h="269" fill="none" extrusionOk="0">
                  <a:moveTo>
                    <a:pt x="1" y="269"/>
                  </a:moveTo>
                  <a:lnTo>
                    <a:pt x="25" y="244"/>
                  </a:lnTo>
                  <a:lnTo>
                    <a:pt x="220" y="123"/>
                  </a:lnTo>
                  <a:lnTo>
                    <a:pt x="41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48"/>
            <p:cNvSpPr/>
            <p:nvPr/>
          </p:nvSpPr>
          <p:spPr>
            <a:xfrm>
              <a:off x="4049250" y="440250"/>
              <a:ext cx="11600" cy="2475"/>
            </a:xfrm>
            <a:custGeom>
              <a:avLst/>
              <a:gdLst/>
              <a:ahLst/>
              <a:cxnLst/>
              <a:rect l="l" t="t" r="r" b="b"/>
              <a:pathLst>
                <a:path w="464" h="99" fill="none" extrusionOk="0">
                  <a:moveTo>
                    <a:pt x="1" y="98"/>
                  </a:moveTo>
                  <a:lnTo>
                    <a:pt x="220" y="50"/>
                  </a:lnTo>
                  <a:lnTo>
                    <a:pt x="464" y="1"/>
                  </a:lnTo>
                  <a:lnTo>
                    <a:pt x="464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48"/>
            <p:cNvSpPr/>
            <p:nvPr/>
          </p:nvSpPr>
          <p:spPr>
            <a:xfrm>
              <a:off x="4080325" y="439650"/>
              <a:ext cx="12200" cy="1850"/>
            </a:xfrm>
            <a:custGeom>
              <a:avLst/>
              <a:gdLst/>
              <a:ahLst/>
              <a:cxnLst/>
              <a:rect l="l" t="t" r="r" b="b"/>
              <a:pathLst>
                <a:path w="488" h="74" fill="none" extrusionOk="0">
                  <a:moveTo>
                    <a:pt x="0" y="0"/>
                  </a:moveTo>
                  <a:lnTo>
                    <a:pt x="146" y="0"/>
                  </a:lnTo>
                  <a:lnTo>
                    <a:pt x="463" y="74"/>
                  </a:lnTo>
                  <a:lnTo>
                    <a:pt x="487" y="7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48"/>
            <p:cNvSpPr/>
            <p:nvPr/>
          </p:nvSpPr>
          <p:spPr>
            <a:xfrm>
              <a:off x="4110150" y="450000"/>
              <a:ext cx="9150" cy="7950"/>
            </a:xfrm>
            <a:custGeom>
              <a:avLst/>
              <a:gdLst/>
              <a:ahLst/>
              <a:cxnLst/>
              <a:rect l="l" t="t" r="r" b="b"/>
              <a:pathLst>
                <a:path w="366" h="318" fill="none" extrusionOk="0">
                  <a:moveTo>
                    <a:pt x="0" y="1"/>
                  </a:moveTo>
                  <a:lnTo>
                    <a:pt x="98" y="74"/>
                  </a:lnTo>
                  <a:lnTo>
                    <a:pt x="317" y="268"/>
                  </a:lnTo>
                  <a:lnTo>
                    <a:pt x="366" y="31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48"/>
            <p:cNvSpPr/>
            <p:nvPr/>
          </p:nvSpPr>
          <p:spPr>
            <a:xfrm>
              <a:off x="4130250" y="473750"/>
              <a:ext cx="4900" cy="10975"/>
            </a:xfrm>
            <a:custGeom>
              <a:avLst/>
              <a:gdLst/>
              <a:ahLst/>
              <a:cxnLst/>
              <a:rect l="l" t="t" r="r" b="b"/>
              <a:pathLst>
                <a:path w="196" h="439" fill="none" extrusionOk="0">
                  <a:moveTo>
                    <a:pt x="0" y="0"/>
                  </a:moveTo>
                  <a:lnTo>
                    <a:pt x="25" y="73"/>
                  </a:lnTo>
                  <a:lnTo>
                    <a:pt x="171" y="366"/>
                  </a:lnTo>
                  <a:lnTo>
                    <a:pt x="195" y="43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48"/>
            <p:cNvSpPr/>
            <p:nvPr/>
          </p:nvSpPr>
          <p:spPr>
            <a:xfrm>
              <a:off x="4141800" y="502975"/>
              <a:ext cx="3700" cy="11600"/>
            </a:xfrm>
            <a:custGeom>
              <a:avLst/>
              <a:gdLst/>
              <a:ahLst/>
              <a:cxnLst/>
              <a:rect l="l" t="t" r="r" b="b"/>
              <a:pathLst>
                <a:path w="148" h="464" fill="none" extrusionOk="0">
                  <a:moveTo>
                    <a:pt x="1" y="0"/>
                  </a:moveTo>
                  <a:lnTo>
                    <a:pt x="147" y="4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" name="Google Shape;1083;p48"/>
            <p:cNvSpPr/>
            <p:nvPr/>
          </p:nvSpPr>
          <p:spPr>
            <a:xfrm>
              <a:off x="4150950" y="533425"/>
              <a:ext cx="3675" cy="11575"/>
            </a:xfrm>
            <a:custGeom>
              <a:avLst/>
              <a:gdLst/>
              <a:ahLst/>
              <a:cxnLst/>
              <a:rect l="l" t="t" r="r" b="b"/>
              <a:pathLst>
                <a:path w="147" h="463" fill="none" extrusionOk="0">
                  <a:moveTo>
                    <a:pt x="0" y="0"/>
                  </a:moveTo>
                  <a:lnTo>
                    <a:pt x="146" y="4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" name="Google Shape;1084;p48"/>
            <p:cNvSpPr/>
            <p:nvPr/>
          </p:nvSpPr>
          <p:spPr>
            <a:xfrm>
              <a:off x="4160675" y="563850"/>
              <a:ext cx="4900" cy="11000"/>
            </a:xfrm>
            <a:custGeom>
              <a:avLst/>
              <a:gdLst/>
              <a:ahLst/>
              <a:cxnLst/>
              <a:rect l="l" t="t" r="r" b="b"/>
              <a:pathLst>
                <a:path w="196" h="440" fill="none" extrusionOk="0">
                  <a:moveTo>
                    <a:pt x="1" y="1"/>
                  </a:moveTo>
                  <a:lnTo>
                    <a:pt x="50" y="123"/>
                  </a:lnTo>
                  <a:lnTo>
                    <a:pt x="196" y="415"/>
                  </a:lnTo>
                  <a:lnTo>
                    <a:pt x="196" y="43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48"/>
            <p:cNvSpPr/>
            <p:nvPr/>
          </p:nvSpPr>
          <p:spPr>
            <a:xfrm>
              <a:off x="4175300" y="591875"/>
              <a:ext cx="7325" cy="9150"/>
            </a:xfrm>
            <a:custGeom>
              <a:avLst/>
              <a:gdLst/>
              <a:ahLst/>
              <a:cxnLst/>
              <a:rect l="l" t="t" r="r" b="b"/>
              <a:pathLst>
                <a:path w="293" h="366" fill="none" extrusionOk="0">
                  <a:moveTo>
                    <a:pt x="0" y="0"/>
                  </a:moveTo>
                  <a:lnTo>
                    <a:pt x="98" y="146"/>
                  </a:lnTo>
                  <a:lnTo>
                    <a:pt x="293" y="36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48"/>
            <p:cNvSpPr/>
            <p:nvPr/>
          </p:nvSpPr>
          <p:spPr>
            <a:xfrm>
              <a:off x="4198425" y="613175"/>
              <a:ext cx="11000" cy="4900"/>
            </a:xfrm>
            <a:custGeom>
              <a:avLst/>
              <a:gdLst/>
              <a:ahLst/>
              <a:cxnLst/>
              <a:rect l="l" t="t" r="r" b="b"/>
              <a:pathLst>
                <a:path w="440" h="196" fill="none" extrusionOk="0">
                  <a:moveTo>
                    <a:pt x="1" y="1"/>
                  </a:moveTo>
                  <a:lnTo>
                    <a:pt x="171" y="98"/>
                  </a:lnTo>
                  <a:lnTo>
                    <a:pt x="439" y="19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48"/>
            <p:cNvSpPr/>
            <p:nvPr/>
          </p:nvSpPr>
          <p:spPr>
            <a:xfrm>
              <a:off x="4228275" y="621100"/>
              <a:ext cx="12200" cy="625"/>
            </a:xfrm>
            <a:custGeom>
              <a:avLst/>
              <a:gdLst/>
              <a:ahLst/>
              <a:cxnLst/>
              <a:rect l="l" t="t" r="r" b="b"/>
              <a:pathLst>
                <a:path w="488" h="25" fill="none" extrusionOk="0">
                  <a:moveTo>
                    <a:pt x="0" y="0"/>
                  </a:moveTo>
                  <a:lnTo>
                    <a:pt x="49" y="25"/>
                  </a:lnTo>
                  <a:lnTo>
                    <a:pt x="487" y="0"/>
                  </a:lnTo>
                  <a:lnTo>
                    <a:pt x="487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48"/>
            <p:cNvSpPr/>
            <p:nvPr/>
          </p:nvSpPr>
          <p:spPr>
            <a:xfrm>
              <a:off x="4259925" y="616225"/>
              <a:ext cx="11600" cy="3075"/>
            </a:xfrm>
            <a:custGeom>
              <a:avLst/>
              <a:gdLst/>
              <a:ahLst/>
              <a:cxnLst/>
              <a:rect l="l" t="t" r="r" b="b"/>
              <a:pathLst>
                <a:path w="464" h="123" fill="none" extrusionOk="0">
                  <a:moveTo>
                    <a:pt x="1" y="122"/>
                  </a:moveTo>
                  <a:lnTo>
                    <a:pt x="196" y="73"/>
                  </a:lnTo>
                  <a:lnTo>
                    <a:pt x="464" y="0"/>
                  </a:lnTo>
                  <a:lnTo>
                    <a:pt x="46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48"/>
            <p:cNvSpPr/>
            <p:nvPr/>
          </p:nvSpPr>
          <p:spPr>
            <a:xfrm>
              <a:off x="4289775" y="602225"/>
              <a:ext cx="10375" cy="6725"/>
            </a:xfrm>
            <a:custGeom>
              <a:avLst/>
              <a:gdLst/>
              <a:ahLst/>
              <a:cxnLst/>
              <a:rect l="l" t="t" r="r" b="b"/>
              <a:pathLst>
                <a:path w="415" h="269" fill="none" extrusionOk="0">
                  <a:moveTo>
                    <a:pt x="0" y="268"/>
                  </a:moveTo>
                  <a:lnTo>
                    <a:pt x="195" y="146"/>
                  </a:lnTo>
                  <a:lnTo>
                    <a:pt x="390" y="0"/>
                  </a:lnTo>
                  <a:lnTo>
                    <a:pt x="41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" name="Google Shape;1090;p48"/>
            <p:cNvSpPr/>
            <p:nvPr/>
          </p:nvSpPr>
          <p:spPr>
            <a:xfrm>
              <a:off x="4313525" y="577875"/>
              <a:ext cx="6100" cy="10375"/>
            </a:xfrm>
            <a:custGeom>
              <a:avLst/>
              <a:gdLst/>
              <a:ahLst/>
              <a:cxnLst/>
              <a:rect l="l" t="t" r="r" b="b"/>
              <a:pathLst>
                <a:path w="244" h="415" fill="none" extrusionOk="0">
                  <a:moveTo>
                    <a:pt x="0" y="414"/>
                  </a:moveTo>
                  <a:lnTo>
                    <a:pt x="24" y="365"/>
                  </a:lnTo>
                  <a:lnTo>
                    <a:pt x="146" y="195"/>
                  </a:lnTo>
                  <a:lnTo>
                    <a:pt x="24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48"/>
            <p:cNvSpPr/>
            <p:nvPr/>
          </p:nvSpPr>
          <p:spPr>
            <a:xfrm>
              <a:off x="4326300" y="547425"/>
              <a:ext cx="2450" cy="12200"/>
            </a:xfrm>
            <a:custGeom>
              <a:avLst/>
              <a:gdLst/>
              <a:ahLst/>
              <a:cxnLst/>
              <a:rect l="l" t="t" r="r" b="b"/>
              <a:pathLst>
                <a:path w="98" h="488" fill="none" extrusionOk="0">
                  <a:moveTo>
                    <a:pt x="0" y="487"/>
                  </a:moveTo>
                  <a:lnTo>
                    <a:pt x="49" y="293"/>
                  </a:lnTo>
                  <a:lnTo>
                    <a:pt x="9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" name="Google Shape;1092;p48"/>
            <p:cNvSpPr/>
            <p:nvPr/>
          </p:nvSpPr>
          <p:spPr>
            <a:xfrm>
              <a:off x="4329350" y="515750"/>
              <a:ext cx="625" cy="12200"/>
            </a:xfrm>
            <a:custGeom>
              <a:avLst/>
              <a:gdLst/>
              <a:ahLst/>
              <a:cxnLst/>
              <a:rect l="l" t="t" r="r" b="b"/>
              <a:pathLst>
                <a:path w="25" h="488" fill="none" extrusionOk="0">
                  <a:moveTo>
                    <a:pt x="25" y="488"/>
                  </a:moveTo>
                  <a:lnTo>
                    <a:pt x="25" y="464"/>
                  </a:lnTo>
                  <a:lnTo>
                    <a:pt x="25" y="123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" name="Google Shape;1093;p48"/>
            <p:cNvSpPr/>
            <p:nvPr/>
          </p:nvSpPr>
          <p:spPr>
            <a:xfrm>
              <a:off x="4325075" y="488975"/>
              <a:ext cx="1250" cy="6100"/>
            </a:xfrm>
            <a:custGeom>
              <a:avLst/>
              <a:gdLst/>
              <a:ahLst/>
              <a:cxnLst/>
              <a:rect l="l" t="t" r="r" b="b"/>
              <a:pathLst>
                <a:path w="50" h="244" fill="none" extrusionOk="0">
                  <a:moveTo>
                    <a:pt x="49" y="244"/>
                  </a:moveTo>
                  <a:lnTo>
                    <a:pt x="49" y="244"/>
                  </a:ln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" name="Google Shape;1094;p48"/>
          <p:cNvGrpSpPr/>
          <p:nvPr/>
        </p:nvGrpSpPr>
        <p:grpSpPr>
          <a:xfrm>
            <a:off x="5441252" y="387778"/>
            <a:ext cx="332670" cy="332670"/>
            <a:chOff x="6649150" y="309350"/>
            <a:chExt cx="395800" cy="395800"/>
          </a:xfrm>
        </p:grpSpPr>
        <p:sp>
          <p:nvSpPr>
            <p:cNvPr id="1095" name="Google Shape;1095;p48"/>
            <p:cNvSpPr/>
            <p:nvPr/>
          </p:nvSpPr>
          <p:spPr>
            <a:xfrm>
              <a:off x="6649150" y="309350"/>
              <a:ext cx="395800" cy="395800"/>
            </a:xfrm>
            <a:custGeom>
              <a:avLst/>
              <a:gdLst/>
              <a:ahLst/>
              <a:cxnLst/>
              <a:rect l="l" t="t" r="r" b="b"/>
              <a:pathLst>
                <a:path w="15832" h="15832" fill="none" extrusionOk="0">
                  <a:moveTo>
                    <a:pt x="7916" y="1"/>
                  </a:moveTo>
                  <a:lnTo>
                    <a:pt x="7916" y="1"/>
                  </a:lnTo>
                  <a:lnTo>
                    <a:pt x="7502" y="25"/>
                  </a:lnTo>
                  <a:lnTo>
                    <a:pt x="7112" y="49"/>
                  </a:lnTo>
                  <a:lnTo>
                    <a:pt x="6723" y="98"/>
                  </a:lnTo>
                  <a:lnTo>
                    <a:pt x="6333" y="171"/>
                  </a:lnTo>
                  <a:lnTo>
                    <a:pt x="5943" y="244"/>
                  </a:lnTo>
                  <a:lnTo>
                    <a:pt x="5553" y="366"/>
                  </a:lnTo>
                  <a:lnTo>
                    <a:pt x="5188" y="488"/>
                  </a:lnTo>
                  <a:lnTo>
                    <a:pt x="4847" y="634"/>
                  </a:lnTo>
                  <a:lnTo>
                    <a:pt x="4482" y="780"/>
                  </a:lnTo>
                  <a:lnTo>
                    <a:pt x="4141" y="950"/>
                  </a:lnTo>
                  <a:lnTo>
                    <a:pt x="3824" y="1145"/>
                  </a:lnTo>
                  <a:lnTo>
                    <a:pt x="3483" y="1364"/>
                  </a:lnTo>
                  <a:lnTo>
                    <a:pt x="3191" y="1584"/>
                  </a:lnTo>
                  <a:lnTo>
                    <a:pt x="2874" y="1803"/>
                  </a:lnTo>
                  <a:lnTo>
                    <a:pt x="2607" y="2071"/>
                  </a:lnTo>
                  <a:lnTo>
                    <a:pt x="2314" y="2314"/>
                  </a:lnTo>
                  <a:lnTo>
                    <a:pt x="2071" y="2607"/>
                  </a:lnTo>
                  <a:lnTo>
                    <a:pt x="1803" y="2874"/>
                  </a:lnTo>
                  <a:lnTo>
                    <a:pt x="1584" y="3191"/>
                  </a:lnTo>
                  <a:lnTo>
                    <a:pt x="1364" y="3483"/>
                  </a:lnTo>
                  <a:lnTo>
                    <a:pt x="1145" y="3824"/>
                  </a:lnTo>
                  <a:lnTo>
                    <a:pt x="950" y="4141"/>
                  </a:lnTo>
                  <a:lnTo>
                    <a:pt x="780" y="4482"/>
                  </a:lnTo>
                  <a:lnTo>
                    <a:pt x="634" y="4847"/>
                  </a:lnTo>
                  <a:lnTo>
                    <a:pt x="488" y="5188"/>
                  </a:lnTo>
                  <a:lnTo>
                    <a:pt x="366" y="5553"/>
                  </a:lnTo>
                  <a:lnTo>
                    <a:pt x="244" y="5943"/>
                  </a:lnTo>
                  <a:lnTo>
                    <a:pt x="171" y="6333"/>
                  </a:lnTo>
                  <a:lnTo>
                    <a:pt x="98" y="6722"/>
                  </a:lnTo>
                  <a:lnTo>
                    <a:pt x="49" y="7112"/>
                  </a:lnTo>
                  <a:lnTo>
                    <a:pt x="25" y="7502"/>
                  </a:lnTo>
                  <a:lnTo>
                    <a:pt x="1" y="7916"/>
                  </a:lnTo>
                  <a:lnTo>
                    <a:pt x="1" y="7916"/>
                  </a:lnTo>
                  <a:lnTo>
                    <a:pt x="25" y="8330"/>
                  </a:lnTo>
                  <a:lnTo>
                    <a:pt x="49" y="8720"/>
                  </a:lnTo>
                  <a:lnTo>
                    <a:pt x="98" y="9109"/>
                  </a:lnTo>
                  <a:lnTo>
                    <a:pt x="171" y="9499"/>
                  </a:lnTo>
                  <a:lnTo>
                    <a:pt x="244" y="9889"/>
                  </a:lnTo>
                  <a:lnTo>
                    <a:pt x="366" y="10278"/>
                  </a:lnTo>
                  <a:lnTo>
                    <a:pt x="488" y="10644"/>
                  </a:lnTo>
                  <a:lnTo>
                    <a:pt x="634" y="10985"/>
                  </a:lnTo>
                  <a:lnTo>
                    <a:pt x="780" y="11350"/>
                  </a:lnTo>
                  <a:lnTo>
                    <a:pt x="950" y="11691"/>
                  </a:lnTo>
                  <a:lnTo>
                    <a:pt x="1145" y="12008"/>
                  </a:lnTo>
                  <a:lnTo>
                    <a:pt x="1364" y="12348"/>
                  </a:lnTo>
                  <a:lnTo>
                    <a:pt x="1584" y="12641"/>
                  </a:lnTo>
                  <a:lnTo>
                    <a:pt x="1803" y="12957"/>
                  </a:lnTo>
                  <a:lnTo>
                    <a:pt x="2071" y="13225"/>
                  </a:lnTo>
                  <a:lnTo>
                    <a:pt x="2314" y="13518"/>
                  </a:lnTo>
                  <a:lnTo>
                    <a:pt x="2607" y="13761"/>
                  </a:lnTo>
                  <a:lnTo>
                    <a:pt x="2874" y="14029"/>
                  </a:lnTo>
                  <a:lnTo>
                    <a:pt x="3191" y="14248"/>
                  </a:lnTo>
                  <a:lnTo>
                    <a:pt x="3483" y="14467"/>
                  </a:lnTo>
                  <a:lnTo>
                    <a:pt x="3824" y="14687"/>
                  </a:lnTo>
                  <a:lnTo>
                    <a:pt x="4141" y="14881"/>
                  </a:lnTo>
                  <a:lnTo>
                    <a:pt x="4482" y="15052"/>
                  </a:lnTo>
                  <a:lnTo>
                    <a:pt x="4847" y="15198"/>
                  </a:lnTo>
                  <a:lnTo>
                    <a:pt x="5188" y="15344"/>
                  </a:lnTo>
                  <a:lnTo>
                    <a:pt x="5553" y="15466"/>
                  </a:lnTo>
                  <a:lnTo>
                    <a:pt x="5943" y="15588"/>
                  </a:lnTo>
                  <a:lnTo>
                    <a:pt x="6333" y="15661"/>
                  </a:lnTo>
                  <a:lnTo>
                    <a:pt x="6723" y="15734"/>
                  </a:lnTo>
                  <a:lnTo>
                    <a:pt x="7112" y="15783"/>
                  </a:lnTo>
                  <a:lnTo>
                    <a:pt x="7502" y="15807"/>
                  </a:lnTo>
                  <a:lnTo>
                    <a:pt x="7916" y="15831"/>
                  </a:lnTo>
                  <a:lnTo>
                    <a:pt x="7916" y="15831"/>
                  </a:lnTo>
                  <a:lnTo>
                    <a:pt x="8330" y="15807"/>
                  </a:lnTo>
                  <a:lnTo>
                    <a:pt x="8720" y="15783"/>
                  </a:lnTo>
                  <a:lnTo>
                    <a:pt x="9109" y="15734"/>
                  </a:lnTo>
                  <a:lnTo>
                    <a:pt x="9499" y="15661"/>
                  </a:lnTo>
                  <a:lnTo>
                    <a:pt x="9889" y="15588"/>
                  </a:lnTo>
                  <a:lnTo>
                    <a:pt x="10278" y="15466"/>
                  </a:lnTo>
                  <a:lnTo>
                    <a:pt x="10644" y="15344"/>
                  </a:lnTo>
                  <a:lnTo>
                    <a:pt x="10985" y="15198"/>
                  </a:lnTo>
                  <a:lnTo>
                    <a:pt x="11350" y="15052"/>
                  </a:lnTo>
                  <a:lnTo>
                    <a:pt x="11691" y="14881"/>
                  </a:lnTo>
                  <a:lnTo>
                    <a:pt x="12008" y="14687"/>
                  </a:lnTo>
                  <a:lnTo>
                    <a:pt x="12349" y="14467"/>
                  </a:lnTo>
                  <a:lnTo>
                    <a:pt x="12641" y="14248"/>
                  </a:lnTo>
                  <a:lnTo>
                    <a:pt x="12957" y="14029"/>
                  </a:lnTo>
                  <a:lnTo>
                    <a:pt x="13225" y="13761"/>
                  </a:lnTo>
                  <a:lnTo>
                    <a:pt x="13518" y="13518"/>
                  </a:lnTo>
                  <a:lnTo>
                    <a:pt x="13761" y="13225"/>
                  </a:lnTo>
                  <a:lnTo>
                    <a:pt x="14029" y="12957"/>
                  </a:lnTo>
                  <a:lnTo>
                    <a:pt x="14248" y="12641"/>
                  </a:lnTo>
                  <a:lnTo>
                    <a:pt x="14467" y="12348"/>
                  </a:lnTo>
                  <a:lnTo>
                    <a:pt x="14687" y="12008"/>
                  </a:lnTo>
                  <a:lnTo>
                    <a:pt x="14881" y="11691"/>
                  </a:lnTo>
                  <a:lnTo>
                    <a:pt x="15052" y="11350"/>
                  </a:lnTo>
                  <a:lnTo>
                    <a:pt x="15198" y="10985"/>
                  </a:lnTo>
                  <a:lnTo>
                    <a:pt x="15344" y="10644"/>
                  </a:lnTo>
                  <a:lnTo>
                    <a:pt x="15466" y="10278"/>
                  </a:lnTo>
                  <a:lnTo>
                    <a:pt x="15588" y="9889"/>
                  </a:lnTo>
                  <a:lnTo>
                    <a:pt x="15661" y="9499"/>
                  </a:lnTo>
                  <a:lnTo>
                    <a:pt x="15734" y="9109"/>
                  </a:lnTo>
                  <a:lnTo>
                    <a:pt x="15783" y="8720"/>
                  </a:lnTo>
                  <a:lnTo>
                    <a:pt x="15807" y="8330"/>
                  </a:lnTo>
                  <a:lnTo>
                    <a:pt x="15831" y="7916"/>
                  </a:lnTo>
                  <a:lnTo>
                    <a:pt x="15831" y="7916"/>
                  </a:lnTo>
                  <a:lnTo>
                    <a:pt x="15807" y="7502"/>
                  </a:lnTo>
                  <a:lnTo>
                    <a:pt x="15783" y="7112"/>
                  </a:lnTo>
                  <a:lnTo>
                    <a:pt x="15734" y="6722"/>
                  </a:lnTo>
                  <a:lnTo>
                    <a:pt x="15661" y="6333"/>
                  </a:lnTo>
                  <a:lnTo>
                    <a:pt x="15588" y="5943"/>
                  </a:lnTo>
                  <a:lnTo>
                    <a:pt x="15466" y="5553"/>
                  </a:lnTo>
                  <a:lnTo>
                    <a:pt x="15344" y="5188"/>
                  </a:lnTo>
                  <a:lnTo>
                    <a:pt x="15198" y="4847"/>
                  </a:lnTo>
                  <a:lnTo>
                    <a:pt x="15052" y="4482"/>
                  </a:lnTo>
                  <a:lnTo>
                    <a:pt x="14881" y="4141"/>
                  </a:lnTo>
                  <a:lnTo>
                    <a:pt x="14687" y="3824"/>
                  </a:lnTo>
                  <a:lnTo>
                    <a:pt x="14467" y="3483"/>
                  </a:lnTo>
                  <a:lnTo>
                    <a:pt x="14248" y="3191"/>
                  </a:lnTo>
                  <a:lnTo>
                    <a:pt x="14029" y="2874"/>
                  </a:lnTo>
                  <a:lnTo>
                    <a:pt x="13761" y="2607"/>
                  </a:lnTo>
                  <a:lnTo>
                    <a:pt x="13518" y="2314"/>
                  </a:lnTo>
                  <a:lnTo>
                    <a:pt x="13225" y="2071"/>
                  </a:lnTo>
                  <a:lnTo>
                    <a:pt x="12957" y="1803"/>
                  </a:lnTo>
                  <a:lnTo>
                    <a:pt x="12641" y="1584"/>
                  </a:lnTo>
                  <a:lnTo>
                    <a:pt x="12349" y="1364"/>
                  </a:lnTo>
                  <a:lnTo>
                    <a:pt x="12008" y="1145"/>
                  </a:lnTo>
                  <a:lnTo>
                    <a:pt x="11691" y="950"/>
                  </a:lnTo>
                  <a:lnTo>
                    <a:pt x="11350" y="780"/>
                  </a:lnTo>
                  <a:lnTo>
                    <a:pt x="10985" y="634"/>
                  </a:lnTo>
                  <a:lnTo>
                    <a:pt x="10644" y="488"/>
                  </a:lnTo>
                  <a:lnTo>
                    <a:pt x="10278" y="366"/>
                  </a:lnTo>
                  <a:lnTo>
                    <a:pt x="9889" y="244"/>
                  </a:lnTo>
                  <a:lnTo>
                    <a:pt x="9499" y="171"/>
                  </a:lnTo>
                  <a:lnTo>
                    <a:pt x="9109" y="98"/>
                  </a:lnTo>
                  <a:lnTo>
                    <a:pt x="8720" y="49"/>
                  </a:lnTo>
                  <a:lnTo>
                    <a:pt x="8330" y="25"/>
                  </a:lnTo>
                  <a:lnTo>
                    <a:pt x="7916" y="1"/>
                  </a:lnTo>
                  <a:lnTo>
                    <a:pt x="7916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48"/>
            <p:cNvSpPr/>
            <p:nvPr/>
          </p:nvSpPr>
          <p:spPr>
            <a:xfrm>
              <a:off x="6673500" y="333700"/>
              <a:ext cx="347100" cy="347100"/>
            </a:xfrm>
            <a:custGeom>
              <a:avLst/>
              <a:gdLst/>
              <a:ahLst/>
              <a:cxnLst/>
              <a:rect l="l" t="t" r="r" b="b"/>
              <a:pathLst>
                <a:path w="13884" h="13884" fill="none" extrusionOk="0">
                  <a:moveTo>
                    <a:pt x="6942" y="13883"/>
                  </a:moveTo>
                  <a:lnTo>
                    <a:pt x="6942" y="13883"/>
                  </a:lnTo>
                  <a:lnTo>
                    <a:pt x="6577" y="13883"/>
                  </a:lnTo>
                  <a:lnTo>
                    <a:pt x="6236" y="13834"/>
                  </a:lnTo>
                  <a:lnTo>
                    <a:pt x="5895" y="13810"/>
                  </a:lnTo>
                  <a:lnTo>
                    <a:pt x="5554" y="13737"/>
                  </a:lnTo>
                  <a:lnTo>
                    <a:pt x="5213" y="13664"/>
                  </a:lnTo>
                  <a:lnTo>
                    <a:pt x="4872" y="13566"/>
                  </a:lnTo>
                  <a:lnTo>
                    <a:pt x="4555" y="13469"/>
                  </a:lnTo>
                  <a:lnTo>
                    <a:pt x="4239" y="13323"/>
                  </a:lnTo>
                  <a:lnTo>
                    <a:pt x="3946" y="13201"/>
                  </a:lnTo>
                  <a:lnTo>
                    <a:pt x="3630" y="13031"/>
                  </a:lnTo>
                  <a:lnTo>
                    <a:pt x="3337" y="12884"/>
                  </a:lnTo>
                  <a:lnTo>
                    <a:pt x="3069" y="12690"/>
                  </a:lnTo>
                  <a:lnTo>
                    <a:pt x="2802" y="12495"/>
                  </a:lnTo>
                  <a:lnTo>
                    <a:pt x="2534" y="12300"/>
                  </a:lnTo>
                  <a:lnTo>
                    <a:pt x="2290" y="12081"/>
                  </a:lnTo>
                  <a:lnTo>
                    <a:pt x="2047" y="11837"/>
                  </a:lnTo>
                  <a:lnTo>
                    <a:pt x="1803" y="11594"/>
                  </a:lnTo>
                  <a:lnTo>
                    <a:pt x="1584" y="11350"/>
                  </a:lnTo>
                  <a:lnTo>
                    <a:pt x="1389" y="11082"/>
                  </a:lnTo>
                  <a:lnTo>
                    <a:pt x="1194" y="10814"/>
                  </a:lnTo>
                  <a:lnTo>
                    <a:pt x="999" y="10546"/>
                  </a:lnTo>
                  <a:lnTo>
                    <a:pt x="853" y="10254"/>
                  </a:lnTo>
                  <a:lnTo>
                    <a:pt x="683" y="9938"/>
                  </a:lnTo>
                  <a:lnTo>
                    <a:pt x="561" y="9645"/>
                  </a:lnTo>
                  <a:lnTo>
                    <a:pt x="415" y="9329"/>
                  </a:lnTo>
                  <a:lnTo>
                    <a:pt x="317" y="9012"/>
                  </a:lnTo>
                  <a:lnTo>
                    <a:pt x="220" y="8671"/>
                  </a:lnTo>
                  <a:lnTo>
                    <a:pt x="147" y="8330"/>
                  </a:lnTo>
                  <a:lnTo>
                    <a:pt x="74" y="7989"/>
                  </a:lnTo>
                  <a:lnTo>
                    <a:pt x="49" y="7648"/>
                  </a:lnTo>
                  <a:lnTo>
                    <a:pt x="1" y="7307"/>
                  </a:lnTo>
                  <a:lnTo>
                    <a:pt x="1" y="6942"/>
                  </a:lnTo>
                  <a:lnTo>
                    <a:pt x="1" y="6942"/>
                  </a:lnTo>
                  <a:lnTo>
                    <a:pt x="1" y="6577"/>
                  </a:lnTo>
                  <a:lnTo>
                    <a:pt x="49" y="6236"/>
                  </a:lnTo>
                  <a:lnTo>
                    <a:pt x="74" y="5895"/>
                  </a:lnTo>
                  <a:lnTo>
                    <a:pt x="147" y="5554"/>
                  </a:lnTo>
                  <a:lnTo>
                    <a:pt x="220" y="5213"/>
                  </a:lnTo>
                  <a:lnTo>
                    <a:pt x="317" y="4872"/>
                  </a:lnTo>
                  <a:lnTo>
                    <a:pt x="415" y="4555"/>
                  </a:lnTo>
                  <a:lnTo>
                    <a:pt x="561" y="4238"/>
                  </a:lnTo>
                  <a:lnTo>
                    <a:pt x="683" y="3946"/>
                  </a:lnTo>
                  <a:lnTo>
                    <a:pt x="853" y="3630"/>
                  </a:lnTo>
                  <a:lnTo>
                    <a:pt x="999" y="3337"/>
                  </a:lnTo>
                  <a:lnTo>
                    <a:pt x="1194" y="3069"/>
                  </a:lnTo>
                  <a:lnTo>
                    <a:pt x="1389" y="2802"/>
                  </a:lnTo>
                  <a:lnTo>
                    <a:pt x="1584" y="2534"/>
                  </a:lnTo>
                  <a:lnTo>
                    <a:pt x="1803" y="2290"/>
                  </a:lnTo>
                  <a:lnTo>
                    <a:pt x="2047" y="2047"/>
                  </a:lnTo>
                  <a:lnTo>
                    <a:pt x="2290" y="1803"/>
                  </a:lnTo>
                  <a:lnTo>
                    <a:pt x="2534" y="1584"/>
                  </a:lnTo>
                  <a:lnTo>
                    <a:pt x="2802" y="1389"/>
                  </a:lnTo>
                  <a:lnTo>
                    <a:pt x="3069" y="1194"/>
                  </a:lnTo>
                  <a:lnTo>
                    <a:pt x="3337" y="999"/>
                  </a:lnTo>
                  <a:lnTo>
                    <a:pt x="3630" y="853"/>
                  </a:lnTo>
                  <a:lnTo>
                    <a:pt x="3946" y="683"/>
                  </a:lnTo>
                  <a:lnTo>
                    <a:pt x="4239" y="561"/>
                  </a:lnTo>
                  <a:lnTo>
                    <a:pt x="4555" y="415"/>
                  </a:lnTo>
                  <a:lnTo>
                    <a:pt x="4872" y="317"/>
                  </a:lnTo>
                  <a:lnTo>
                    <a:pt x="5213" y="220"/>
                  </a:lnTo>
                  <a:lnTo>
                    <a:pt x="5554" y="147"/>
                  </a:lnTo>
                  <a:lnTo>
                    <a:pt x="5895" y="74"/>
                  </a:lnTo>
                  <a:lnTo>
                    <a:pt x="6236" y="49"/>
                  </a:lnTo>
                  <a:lnTo>
                    <a:pt x="6577" y="1"/>
                  </a:lnTo>
                  <a:lnTo>
                    <a:pt x="6942" y="1"/>
                  </a:lnTo>
                  <a:lnTo>
                    <a:pt x="6942" y="1"/>
                  </a:lnTo>
                  <a:lnTo>
                    <a:pt x="7307" y="1"/>
                  </a:lnTo>
                  <a:lnTo>
                    <a:pt x="7648" y="49"/>
                  </a:lnTo>
                  <a:lnTo>
                    <a:pt x="7989" y="74"/>
                  </a:lnTo>
                  <a:lnTo>
                    <a:pt x="8330" y="147"/>
                  </a:lnTo>
                  <a:lnTo>
                    <a:pt x="8671" y="220"/>
                  </a:lnTo>
                  <a:lnTo>
                    <a:pt x="9012" y="317"/>
                  </a:lnTo>
                  <a:lnTo>
                    <a:pt x="9329" y="415"/>
                  </a:lnTo>
                  <a:lnTo>
                    <a:pt x="9645" y="561"/>
                  </a:lnTo>
                  <a:lnTo>
                    <a:pt x="9938" y="683"/>
                  </a:lnTo>
                  <a:lnTo>
                    <a:pt x="10254" y="853"/>
                  </a:lnTo>
                  <a:lnTo>
                    <a:pt x="10546" y="999"/>
                  </a:lnTo>
                  <a:lnTo>
                    <a:pt x="10814" y="1194"/>
                  </a:lnTo>
                  <a:lnTo>
                    <a:pt x="11082" y="1389"/>
                  </a:lnTo>
                  <a:lnTo>
                    <a:pt x="11350" y="1584"/>
                  </a:lnTo>
                  <a:lnTo>
                    <a:pt x="11594" y="1803"/>
                  </a:lnTo>
                  <a:lnTo>
                    <a:pt x="11837" y="2047"/>
                  </a:lnTo>
                  <a:lnTo>
                    <a:pt x="12081" y="2290"/>
                  </a:lnTo>
                  <a:lnTo>
                    <a:pt x="12300" y="2534"/>
                  </a:lnTo>
                  <a:lnTo>
                    <a:pt x="12495" y="2802"/>
                  </a:lnTo>
                  <a:lnTo>
                    <a:pt x="12690" y="3069"/>
                  </a:lnTo>
                  <a:lnTo>
                    <a:pt x="12885" y="3337"/>
                  </a:lnTo>
                  <a:lnTo>
                    <a:pt x="13031" y="3630"/>
                  </a:lnTo>
                  <a:lnTo>
                    <a:pt x="13201" y="3946"/>
                  </a:lnTo>
                  <a:lnTo>
                    <a:pt x="13323" y="4238"/>
                  </a:lnTo>
                  <a:lnTo>
                    <a:pt x="13469" y="4555"/>
                  </a:lnTo>
                  <a:lnTo>
                    <a:pt x="13566" y="4872"/>
                  </a:lnTo>
                  <a:lnTo>
                    <a:pt x="13664" y="5213"/>
                  </a:lnTo>
                  <a:lnTo>
                    <a:pt x="13737" y="5554"/>
                  </a:lnTo>
                  <a:lnTo>
                    <a:pt x="13810" y="5895"/>
                  </a:lnTo>
                  <a:lnTo>
                    <a:pt x="13834" y="6236"/>
                  </a:lnTo>
                  <a:lnTo>
                    <a:pt x="13883" y="6577"/>
                  </a:lnTo>
                  <a:lnTo>
                    <a:pt x="13883" y="6942"/>
                  </a:lnTo>
                  <a:lnTo>
                    <a:pt x="13883" y="6942"/>
                  </a:lnTo>
                  <a:lnTo>
                    <a:pt x="13883" y="7307"/>
                  </a:lnTo>
                  <a:lnTo>
                    <a:pt x="13834" y="7648"/>
                  </a:lnTo>
                  <a:lnTo>
                    <a:pt x="13810" y="7989"/>
                  </a:lnTo>
                  <a:lnTo>
                    <a:pt x="13737" y="8330"/>
                  </a:lnTo>
                  <a:lnTo>
                    <a:pt x="13664" y="8671"/>
                  </a:lnTo>
                  <a:lnTo>
                    <a:pt x="13566" y="9012"/>
                  </a:lnTo>
                  <a:lnTo>
                    <a:pt x="13469" y="9329"/>
                  </a:lnTo>
                  <a:lnTo>
                    <a:pt x="13323" y="9645"/>
                  </a:lnTo>
                  <a:lnTo>
                    <a:pt x="13201" y="9938"/>
                  </a:lnTo>
                  <a:lnTo>
                    <a:pt x="13031" y="10254"/>
                  </a:lnTo>
                  <a:lnTo>
                    <a:pt x="12885" y="10546"/>
                  </a:lnTo>
                  <a:lnTo>
                    <a:pt x="12690" y="10814"/>
                  </a:lnTo>
                  <a:lnTo>
                    <a:pt x="12495" y="11082"/>
                  </a:lnTo>
                  <a:lnTo>
                    <a:pt x="12300" y="11350"/>
                  </a:lnTo>
                  <a:lnTo>
                    <a:pt x="12081" y="11594"/>
                  </a:lnTo>
                  <a:lnTo>
                    <a:pt x="11837" y="11837"/>
                  </a:lnTo>
                  <a:lnTo>
                    <a:pt x="11594" y="12081"/>
                  </a:lnTo>
                  <a:lnTo>
                    <a:pt x="11350" y="12300"/>
                  </a:lnTo>
                  <a:lnTo>
                    <a:pt x="11082" y="12495"/>
                  </a:lnTo>
                  <a:lnTo>
                    <a:pt x="10814" y="12690"/>
                  </a:lnTo>
                  <a:lnTo>
                    <a:pt x="10546" y="12884"/>
                  </a:lnTo>
                  <a:lnTo>
                    <a:pt x="10254" y="13031"/>
                  </a:lnTo>
                  <a:lnTo>
                    <a:pt x="9938" y="13201"/>
                  </a:lnTo>
                  <a:lnTo>
                    <a:pt x="9645" y="13323"/>
                  </a:lnTo>
                  <a:lnTo>
                    <a:pt x="9329" y="13469"/>
                  </a:lnTo>
                  <a:lnTo>
                    <a:pt x="9012" y="13566"/>
                  </a:lnTo>
                  <a:lnTo>
                    <a:pt x="8671" y="13664"/>
                  </a:lnTo>
                  <a:lnTo>
                    <a:pt x="8330" y="13737"/>
                  </a:lnTo>
                  <a:lnTo>
                    <a:pt x="7989" y="13810"/>
                  </a:lnTo>
                  <a:lnTo>
                    <a:pt x="7648" y="13834"/>
                  </a:lnTo>
                  <a:lnTo>
                    <a:pt x="7307" y="13883"/>
                  </a:lnTo>
                  <a:lnTo>
                    <a:pt x="6942" y="13883"/>
                  </a:lnTo>
                  <a:lnTo>
                    <a:pt x="6942" y="1388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48"/>
            <p:cNvSpPr/>
            <p:nvPr/>
          </p:nvSpPr>
          <p:spPr>
            <a:xfrm>
              <a:off x="6848850" y="397625"/>
              <a:ext cx="54825" cy="169300"/>
            </a:xfrm>
            <a:custGeom>
              <a:avLst/>
              <a:gdLst/>
              <a:ahLst/>
              <a:cxnLst/>
              <a:rect l="l" t="t" r="r" b="b"/>
              <a:pathLst>
                <a:path w="2193" h="6772" fill="none" extrusionOk="0">
                  <a:moveTo>
                    <a:pt x="1" y="1"/>
                  </a:moveTo>
                  <a:lnTo>
                    <a:pt x="1" y="4580"/>
                  </a:lnTo>
                  <a:lnTo>
                    <a:pt x="2193" y="677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" name="Google Shape;1098;p48"/>
            <p:cNvSpPr/>
            <p:nvPr/>
          </p:nvSpPr>
          <p:spPr>
            <a:xfrm>
              <a:off x="6847025" y="333700"/>
              <a:ext cx="25" cy="29250"/>
            </a:xfrm>
            <a:custGeom>
              <a:avLst/>
              <a:gdLst/>
              <a:ahLst/>
              <a:cxnLst/>
              <a:rect l="l" t="t" r="r" b="b"/>
              <a:pathLst>
                <a:path w="1" h="1170" fill="none" extrusionOk="0">
                  <a:moveTo>
                    <a:pt x="1" y="117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48"/>
            <p:cNvSpPr/>
            <p:nvPr/>
          </p:nvSpPr>
          <p:spPr>
            <a:xfrm>
              <a:off x="6760575" y="35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48"/>
            <p:cNvSpPr/>
            <p:nvPr/>
          </p:nvSpPr>
          <p:spPr>
            <a:xfrm>
              <a:off x="6760575" y="356850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1" y="0"/>
                  </a:moveTo>
                  <a:lnTo>
                    <a:pt x="561" y="9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48"/>
            <p:cNvSpPr/>
            <p:nvPr/>
          </p:nvSpPr>
          <p:spPr>
            <a:xfrm>
              <a:off x="6696650" y="42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" name="Google Shape;1102;p48"/>
            <p:cNvSpPr/>
            <p:nvPr/>
          </p:nvSpPr>
          <p:spPr>
            <a:xfrm>
              <a:off x="6696650" y="420775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0"/>
                  </a:moveTo>
                  <a:lnTo>
                    <a:pt x="999" y="56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" name="Google Shape;1103;p48"/>
            <p:cNvSpPr/>
            <p:nvPr/>
          </p:nvSpPr>
          <p:spPr>
            <a:xfrm>
              <a:off x="6673500" y="507225"/>
              <a:ext cx="29250" cy="25"/>
            </a:xfrm>
            <a:custGeom>
              <a:avLst/>
              <a:gdLst/>
              <a:ahLst/>
              <a:cxnLst/>
              <a:rect l="l" t="t" r="r" b="b"/>
              <a:pathLst>
                <a:path w="1170" h="1" fill="none" extrusionOk="0">
                  <a:moveTo>
                    <a:pt x="1" y="1"/>
                  </a:moveTo>
                  <a:lnTo>
                    <a:pt x="117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48"/>
            <p:cNvSpPr/>
            <p:nvPr/>
          </p:nvSpPr>
          <p:spPr>
            <a:xfrm>
              <a:off x="6696650" y="5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48"/>
            <p:cNvSpPr/>
            <p:nvPr/>
          </p:nvSpPr>
          <p:spPr>
            <a:xfrm>
              <a:off x="6696650" y="579700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560"/>
                  </a:moveTo>
                  <a:lnTo>
                    <a:pt x="999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48"/>
            <p:cNvSpPr/>
            <p:nvPr/>
          </p:nvSpPr>
          <p:spPr>
            <a:xfrm>
              <a:off x="6760575" y="632675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1" y="999"/>
                  </a:moveTo>
                  <a:lnTo>
                    <a:pt x="56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48"/>
            <p:cNvSpPr/>
            <p:nvPr/>
          </p:nvSpPr>
          <p:spPr>
            <a:xfrm>
              <a:off x="6760575" y="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48"/>
            <p:cNvSpPr/>
            <p:nvPr/>
          </p:nvSpPr>
          <p:spPr>
            <a:xfrm>
              <a:off x="6847025" y="651550"/>
              <a:ext cx="25" cy="29250"/>
            </a:xfrm>
            <a:custGeom>
              <a:avLst/>
              <a:gdLst/>
              <a:ahLst/>
              <a:cxnLst/>
              <a:rect l="l" t="t" r="r" b="b"/>
              <a:pathLst>
                <a:path w="1" h="1170" fill="none" extrusionOk="0">
                  <a:moveTo>
                    <a:pt x="1" y="0"/>
                  </a:moveTo>
                  <a:lnTo>
                    <a:pt x="1" y="116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48"/>
            <p:cNvSpPr/>
            <p:nvPr/>
          </p:nvSpPr>
          <p:spPr>
            <a:xfrm>
              <a:off x="6919500" y="632675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560" y="999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48"/>
            <p:cNvSpPr/>
            <p:nvPr/>
          </p:nvSpPr>
          <p:spPr>
            <a:xfrm>
              <a:off x="6933500" y="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" name="Google Shape;1111;p48"/>
            <p:cNvSpPr/>
            <p:nvPr/>
          </p:nvSpPr>
          <p:spPr>
            <a:xfrm>
              <a:off x="6972475" y="579700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999" y="56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" name="Google Shape;1112;p48"/>
            <p:cNvSpPr/>
            <p:nvPr/>
          </p:nvSpPr>
          <p:spPr>
            <a:xfrm>
              <a:off x="6997425" y="5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48"/>
            <p:cNvSpPr/>
            <p:nvPr/>
          </p:nvSpPr>
          <p:spPr>
            <a:xfrm>
              <a:off x="6991350" y="507225"/>
              <a:ext cx="29250" cy="25"/>
            </a:xfrm>
            <a:custGeom>
              <a:avLst/>
              <a:gdLst/>
              <a:ahLst/>
              <a:cxnLst/>
              <a:rect l="l" t="t" r="r" b="b"/>
              <a:pathLst>
                <a:path w="1170" h="1" fill="none" extrusionOk="0">
                  <a:moveTo>
                    <a:pt x="116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48"/>
            <p:cNvSpPr/>
            <p:nvPr/>
          </p:nvSpPr>
          <p:spPr>
            <a:xfrm>
              <a:off x="6972475" y="420775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561"/>
                  </a:moveTo>
                  <a:lnTo>
                    <a:pt x="999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48"/>
            <p:cNvSpPr/>
            <p:nvPr/>
          </p:nvSpPr>
          <p:spPr>
            <a:xfrm>
              <a:off x="6997425" y="42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48"/>
            <p:cNvSpPr/>
            <p:nvPr/>
          </p:nvSpPr>
          <p:spPr>
            <a:xfrm>
              <a:off x="6919500" y="356850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560" y="0"/>
                  </a:move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48"/>
            <p:cNvSpPr/>
            <p:nvPr/>
          </p:nvSpPr>
          <p:spPr>
            <a:xfrm>
              <a:off x="6933500" y="35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" name="Google Shape;1118;p48"/>
          <p:cNvGrpSpPr/>
          <p:nvPr/>
        </p:nvGrpSpPr>
        <p:grpSpPr>
          <a:xfrm>
            <a:off x="4873705" y="395448"/>
            <a:ext cx="337797" cy="319873"/>
            <a:chOff x="5973900" y="318475"/>
            <a:chExt cx="401900" cy="380575"/>
          </a:xfrm>
        </p:grpSpPr>
        <p:sp>
          <p:nvSpPr>
            <p:cNvPr id="1119" name="Google Shape;1119;p48"/>
            <p:cNvSpPr/>
            <p:nvPr/>
          </p:nvSpPr>
          <p:spPr>
            <a:xfrm>
              <a:off x="5973900" y="337975"/>
              <a:ext cx="401900" cy="67000"/>
            </a:xfrm>
            <a:custGeom>
              <a:avLst/>
              <a:gdLst/>
              <a:ahLst/>
              <a:cxnLst/>
              <a:rect l="l" t="t" r="r" b="b"/>
              <a:pathLst>
                <a:path w="16076" h="2680" fill="none" extrusionOk="0">
                  <a:moveTo>
                    <a:pt x="16075" y="2679"/>
                  </a:moveTo>
                  <a:lnTo>
                    <a:pt x="16075" y="0"/>
                  </a:lnTo>
                  <a:lnTo>
                    <a:pt x="1" y="0"/>
                  </a:lnTo>
                  <a:lnTo>
                    <a:pt x="1" y="26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48"/>
            <p:cNvSpPr/>
            <p:nvPr/>
          </p:nvSpPr>
          <p:spPr>
            <a:xfrm>
              <a:off x="6024450" y="348325"/>
              <a:ext cx="45075" cy="45075"/>
            </a:xfrm>
            <a:custGeom>
              <a:avLst/>
              <a:gdLst/>
              <a:ahLst/>
              <a:cxnLst/>
              <a:rect l="l" t="t" r="r" b="b"/>
              <a:pathLst>
                <a:path w="1803" h="1803" fill="none" extrusionOk="0">
                  <a:moveTo>
                    <a:pt x="902" y="1803"/>
                  </a:moveTo>
                  <a:lnTo>
                    <a:pt x="902" y="1803"/>
                  </a:lnTo>
                  <a:lnTo>
                    <a:pt x="731" y="1778"/>
                  </a:lnTo>
                  <a:lnTo>
                    <a:pt x="561" y="1729"/>
                  </a:lnTo>
                  <a:lnTo>
                    <a:pt x="390" y="1632"/>
                  </a:lnTo>
                  <a:lnTo>
                    <a:pt x="268" y="1535"/>
                  </a:lnTo>
                  <a:lnTo>
                    <a:pt x="147" y="1388"/>
                  </a:lnTo>
                  <a:lnTo>
                    <a:pt x="73" y="1242"/>
                  </a:lnTo>
                  <a:lnTo>
                    <a:pt x="25" y="1072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25" y="707"/>
                  </a:lnTo>
                  <a:lnTo>
                    <a:pt x="73" y="536"/>
                  </a:lnTo>
                  <a:lnTo>
                    <a:pt x="147" y="390"/>
                  </a:lnTo>
                  <a:lnTo>
                    <a:pt x="268" y="244"/>
                  </a:lnTo>
                  <a:lnTo>
                    <a:pt x="390" y="146"/>
                  </a:lnTo>
                  <a:lnTo>
                    <a:pt x="561" y="49"/>
                  </a:lnTo>
                  <a:lnTo>
                    <a:pt x="731" y="0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1072" y="0"/>
                  </a:lnTo>
                  <a:lnTo>
                    <a:pt x="1242" y="49"/>
                  </a:lnTo>
                  <a:lnTo>
                    <a:pt x="1413" y="146"/>
                  </a:lnTo>
                  <a:lnTo>
                    <a:pt x="1535" y="244"/>
                  </a:lnTo>
                  <a:lnTo>
                    <a:pt x="1657" y="390"/>
                  </a:lnTo>
                  <a:lnTo>
                    <a:pt x="1730" y="536"/>
                  </a:lnTo>
                  <a:lnTo>
                    <a:pt x="1778" y="707"/>
                  </a:lnTo>
                  <a:lnTo>
                    <a:pt x="1803" y="901"/>
                  </a:lnTo>
                  <a:lnTo>
                    <a:pt x="1803" y="901"/>
                  </a:lnTo>
                  <a:lnTo>
                    <a:pt x="1778" y="1072"/>
                  </a:lnTo>
                  <a:lnTo>
                    <a:pt x="1730" y="1242"/>
                  </a:lnTo>
                  <a:lnTo>
                    <a:pt x="1657" y="1388"/>
                  </a:lnTo>
                  <a:lnTo>
                    <a:pt x="1535" y="1535"/>
                  </a:lnTo>
                  <a:lnTo>
                    <a:pt x="1413" y="1632"/>
                  </a:lnTo>
                  <a:lnTo>
                    <a:pt x="1242" y="1729"/>
                  </a:lnTo>
                  <a:lnTo>
                    <a:pt x="1072" y="1778"/>
                  </a:lnTo>
                  <a:lnTo>
                    <a:pt x="902" y="1803"/>
                  </a:lnTo>
                  <a:lnTo>
                    <a:pt x="902" y="180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48"/>
            <p:cNvSpPr/>
            <p:nvPr/>
          </p:nvSpPr>
          <p:spPr>
            <a:xfrm>
              <a:off x="6280175" y="348325"/>
              <a:ext cx="45075" cy="45075"/>
            </a:xfrm>
            <a:custGeom>
              <a:avLst/>
              <a:gdLst/>
              <a:ahLst/>
              <a:cxnLst/>
              <a:rect l="l" t="t" r="r" b="b"/>
              <a:pathLst>
                <a:path w="1803" h="1803" fill="none" extrusionOk="0">
                  <a:moveTo>
                    <a:pt x="902" y="1803"/>
                  </a:moveTo>
                  <a:lnTo>
                    <a:pt x="902" y="1803"/>
                  </a:lnTo>
                  <a:lnTo>
                    <a:pt x="731" y="1778"/>
                  </a:lnTo>
                  <a:lnTo>
                    <a:pt x="561" y="1729"/>
                  </a:lnTo>
                  <a:lnTo>
                    <a:pt x="390" y="1632"/>
                  </a:lnTo>
                  <a:lnTo>
                    <a:pt x="268" y="1535"/>
                  </a:lnTo>
                  <a:lnTo>
                    <a:pt x="147" y="1388"/>
                  </a:lnTo>
                  <a:lnTo>
                    <a:pt x="74" y="1242"/>
                  </a:lnTo>
                  <a:lnTo>
                    <a:pt x="25" y="1072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25" y="707"/>
                  </a:lnTo>
                  <a:lnTo>
                    <a:pt x="74" y="536"/>
                  </a:lnTo>
                  <a:lnTo>
                    <a:pt x="147" y="390"/>
                  </a:lnTo>
                  <a:lnTo>
                    <a:pt x="268" y="244"/>
                  </a:lnTo>
                  <a:lnTo>
                    <a:pt x="390" y="146"/>
                  </a:lnTo>
                  <a:lnTo>
                    <a:pt x="561" y="49"/>
                  </a:lnTo>
                  <a:lnTo>
                    <a:pt x="731" y="0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1072" y="0"/>
                  </a:lnTo>
                  <a:lnTo>
                    <a:pt x="1243" y="49"/>
                  </a:lnTo>
                  <a:lnTo>
                    <a:pt x="1413" y="146"/>
                  </a:lnTo>
                  <a:lnTo>
                    <a:pt x="1535" y="244"/>
                  </a:lnTo>
                  <a:lnTo>
                    <a:pt x="1657" y="390"/>
                  </a:lnTo>
                  <a:lnTo>
                    <a:pt x="1730" y="536"/>
                  </a:lnTo>
                  <a:lnTo>
                    <a:pt x="1778" y="707"/>
                  </a:lnTo>
                  <a:lnTo>
                    <a:pt x="1803" y="901"/>
                  </a:lnTo>
                  <a:lnTo>
                    <a:pt x="1803" y="901"/>
                  </a:lnTo>
                  <a:lnTo>
                    <a:pt x="1778" y="1072"/>
                  </a:lnTo>
                  <a:lnTo>
                    <a:pt x="1730" y="1242"/>
                  </a:lnTo>
                  <a:lnTo>
                    <a:pt x="1657" y="1388"/>
                  </a:lnTo>
                  <a:lnTo>
                    <a:pt x="1535" y="1535"/>
                  </a:lnTo>
                  <a:lnTo>
                    <a:pt x="1413" y="1632"/>
                  </a:lnTo>
                  <a:lnTo>
                    <a:pt x="1243" y="1729"/>
                  </a:lnTo>
                  <a:lnTo>
                    <a:pt x="1072" y="1778"/>
                  </a:lnTo>
                  <a:lnTo>
                    <a:pt x="902" y="1803"/>
                  </a:lnTo>
                  <a:lnTo>
                    <a:pt x="902" y="180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48"/>
            <p:cNvSpPr/>
            <p:nvPr/>
          </p:nvSpPr>
          <p:spPr>
            <a:xfrm>
              <a:off x="5973900" y="667375"/>
              <a:ext cx="401900" cy="31675"/>
            </a:xfrm>
            <a:custGeom>
              <a:avLst/>
              <a:gdLst/>
              <a:ahLst/>
              <a:cxnLst/>
              <a:rect l="l" t="t" r="r" b="b"/>
              <a:pathLst>
                <a:path w="16076" h="1267" fill="none" extrusionOk="0">
                  <a:moveTo>
                    <a:pt x="1" y="0"/>
                  </a:moveTo>
                  <a:lnTo>
                    <a:pt x="1" y="487"/>
                  </a:lnTo>
                  <a:lnTo>
                    <a:pt x="1" y="487"/>
                  </a:lnTo>
                  <a:lnTo>
                    <a:pt x="25" y="658"/>
                  </a:lnTo>
                  <a:lnTo>
                    <a:pt x="74" y="804"/>
                  </a:lnTo>
                  <a:lnTo>
                    <a:pt x="147" y="926"/>
                  </a:lnTo>
                  <a:lnTo>
                    <a:pt x="220" y="1048"/>
                  </a:lnTo>
                  <a:lnTo>
                    <a:pt x="342" y="1145"/>
                  </a:lnTo>
                  <a:lnTo>
                    <a:pt x="488" y="1218"/>
                  </a:lnTo>
                  <a:lnTo>
                    <a:pt x="634" y="1267"/>
                  </a:lnTo>
                  <a:lnTo>
                    <a:pt x="780" y="1267"/>
                  </a:lnTo>
                  <a:lnTo>
                    <a:pt x="15296" y="1267"/>
                  </a:lnTo>
                  <a:lnTo>
                    <a:pt x="15296" y="1267"/>
                  </a:lnTo>
                  <a:lnTo>
                    <a:pt x="15442" y="1267"/>
                  </a:lnTo>
                  <a:lnTo>
                    <a:pt x="15588" y="1218"/>
                  </a:lnTo>
                  <a:lnTo>
                    <a:pt x="15734" y="1145"/>
                  </a:lnTo>
                  <a:lnTo>
                    <a:pt x="15856" y="1048"/>
                  </a:lnTo>
                  <a:lnTo>
                    <a:pt x="15929" y="926"/>
                  </a:lnTo>
                  <a:lnTo>
                    <a:pt x="16002" y="804"/>
                  </a:lnTo>
                  <a:lnTo>
                    <a:pt x="16051" y="658"/>
                  </a:lnTo>
                  <a:lnTo>
                    <a:pt x="16075" y="487"/>
                  </a:lnTo>
                  <a:lnTo>
                    <a:pt x="1607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48"/>
            <p:cNvSpPr/>
            <p:nvPr/>
          </p:nvSpPr>
          <p:spPr>
            <a:xfrm>
              <a:off x="6302700" y="318475"/>
              <a:ext cx="28650" cy="63350"/>
            </a:xfrm>
            <a:custGeom>
              <a:avLst/>
              <a:gdLst/>
              <a:ahLst/>
              <a:cxnLst/>
              <a:rect l="l" t="t" r="r" b="b"/>
              <a:pathLst>
                <a:path w="1146" h="2534" fill="none" extrusionOk="0">
                  <a:moveTo>
                    <a:pt x="634" y="2534"/>
                  </a:moveTo>
                  <a:lnTo>
                    <a:pt x="488" y="2534"/>
                  </a:lnTo>
                  <a:lnTo>
                    <a:pt x="488" y="2534"/>
                  </a:lnTo>
                  <a:lnTo>
                    <a:pt x="390" y="2534"/>
                  </a:lnTo>
                  <a:lnTo>
                    <a:pt x="293" y="2485"/>
                  </a:lnTo>
                  <a:lnTo>
                    <a:pt x="220" y="2461"/>
                  </a:lnTo>
                  <a:lnTo>
                    <a:pt x="147" y="2388"/>
                  </a:lnTo>
                  <a:lnTo>
                    <a:pt x="74" y="2315"/>
                  </a:lnTo>
                  <a:lnTo>
                    <a:pt x="49" y="2242"/>
                  </a:lnTo>
                  <a:lnTo>
                    <a:pt x="1" y="2144"/>
                  </a:lnTo>
                  <a:lnTo>
                    <a:pt x="1" y="2047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391"/>
                  </a:lnTo>
                  <a:lnTo>
                    <a:pt x="49" y="293"/>
                  </a:lnTo>
                  <a:lnTo>
                    <a:pt x="74" y="220"/>
                  </a:lnTo>
                  <a:lnTo>
                    <a:pt x="147" y="147"/>
                  </a:lnTo>
                  <a:lnTo>
                    <a:pt x="220" y="74"/>
                  </a:lnTo>
                  <a:lnTo>
                    <a:pt x="293" y="50"/>
                  </a:lnTo>
                  <a:lnTo>
                    <a:pt x="390" y="1"/>
                  </a:lnTo>
                  <a:lnTo>
                    <a:pt x="488" y="1"/>
                  </a:lnTo>
                  <a:lnTo>
                    <a:pt x="683" y="1"/>
                  </a:lnTo>
                  <a:lnTo>
                    <a:pt x="683" y="1"/>
                  </a:lnTo>
                  <a:lnTo>
                    <a:pt x="780" y="1"/>
                  </a:lnTo>
                  <a:lnTo>
                    <a:pt x="877" y="50"/>
                  </a:lnTo>
                  <a:lnTo>
                    <a:pt x="950" y="74"/>
                  </a:lnTo>
                  <a:lnTo>
                    <a:pt x="1024" y="147"/>
                  </a:lnTo>
                  <a:lnTo>
                    <a:pt x="1072" y="220"/>
                  </a:lnTo>
                  <a:lnTo>
                    <a:pt x="1121" y="293"/>
                  </a:lnTo>
                  <a:lnTo>
                    <a:pt x="1145" y="391"/>
                  </a:lnTo>
                  <a:lnTo>
                    <a:pt x="1145" y="48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" name="Google Shape;1124;p48"/>
            <p:cNvSpPr/>
            <p:nvPr/>
          </p:nvSpPr>
          <p:spPr>
            <a:xfrm>
              <a:off x="6046975" y="318475"/>
              <a:ext cx="28650" cy="63350"/>
            </a:xfrm>
            <a:custGeom>
              <a:avLst/>
              <a:gdLst/>
              <a:ahLst/>
              <a:cxnLst/>
              <a:rect l="l" t="t" r="r" b="b"/>
              <a:pathLst>
                <a:path w="1146" h="2534" fill="none" extrusionOk="0">
                  <a:moveTo>
                    <a:pt x="634" y="2534"/>
                  </a:moveTo>
                  <a:lnTo>
                    <a:pt x="488" y="2534"/>
                  </a:lnTo>
                  <a:lnTo>
                    <a:pt x="488" y="2534"/>
                  </a:lnTo>
                  <a:lnTo>
                    <a:pt x="390" y="2534"/>
                  </a:lnTo>
                  <a:lnTo>
                    <a:pt x="293" y="2485"/>
                  </a:lnTo>
                  <a:lnTo>
                    <a:pt x="220" y="2461"/>
                  </a:lnTo>
                  <a:lnTo>
                    <a:pt x="147" y="2388"/>
                  </a:lnTo>
                  <a:lnTo>
                    <a:pt x="74" y="2315"/>
                  </a:lnTo>
                  <a:lnTo>
                    <a:pt x="49" y="2242"/>
                  </a:lnTo>
                  <a:lnTo>
                    <a:pt x="1" y="2144"/>
                  </a:lnTo>
                  <a:lnTo>
                    <a:pt x="1" y="2047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391"/>
                  </a:lnTo>
                  <a:lnTo>
                    <a:pt x="49" y="293"/>
                  </a:lnTo>
                  <a:lnTo>
                    <a:pt x="74" y="220"/>
                  </a:lnTo>
                  <a:lnTo>
                    <a:pt x="147" y="147"/>
                  </a:lnTo>
                  <a:lnTo>
                    <a:pt x="220" y="74"/>
                  </a:lnTo>
                  <a:lnTo>
                    <a:pt x="293" y="50"/>
                  </a:lnTo>
                  <a:lnTo>
                    <a:pt x="390" y="1"/>
                  </a:lnTo>
                  <a:lnTo>
                    <a:pt x="488" y="1"/>
                  </a:lnTo>
                  <a:lnTo>
                    <a:pt x="682" y="1"/>
                  </a:lnTo>
                  <a:lnTo>
                    <a:pt x="682" y="1"/>
                  </a:lnTo>
                  <a:lnTo>
                    <a:pt x="780" y="1"/>
                  </a:lnTo>
                  <a:lnTo>
                    <a:pt x="877" y="50"/>
                  </a:lnTo>
                  <a:lnTo>
                    <a:pt x="950" y="74"/>
                  </a:lnTo>
                  <a:lnTo>
                    <a:pt x="1023" y="147"/>
                  </a:lnTo>
                  <a:lnTo>
                    <a:pt x="1072" y="220"/>
                  </a:lnTo>
                  <a:lnTo>
                    <a:pt x="1121" y="293"/>
                  </a:lnTo>
                  <a:lnTo>
                    <a:pt x="1145" y="391"/>
                  </a:lnTo>
                  <a:lnTo>
                    <a:pt x="1145" y="48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" name="Google Shape;1125;p48"/>
            <p:cNvSpPr/>
            <p:nvPr/>
          </p:nvSpPr>
          <p:spPr>
            <a:xfrm>
              <a:off x="5973900" y="407375"/>
              <a:ext cx="401900" cy="272200"/>
            </a:xfrm>
            <a:custGeom>
              <a:avLst/>
              <a:gdLst/>
              <a:ahLst/>
              <a:cxnLst/>
              <a:rect l="l" t="t" r="r" b="b"/>
              <a:pathLst>
                <a:path w="16076" h="10888" fill="none" extrusionOk="0">
                  <a:moveTo>
                    <a:pt x="1" y="1"/>
                  </a:moveTo>
                  <a:lnTo>
                    <a:pt x="1" y="10303"/>
                  </a:lnTo>
                  <a:lnTo>
                    <a:pt x="1" y="10303"/>
                  </a:lnTo>
                  <a:lnTo>
                    <a:pt x="25" y="10400"/>
                  </a:lnTo>
                  <a:lnTo>
                    <a:pt x="74" y="10498"/>
                  </a:lnTo>
                  <a:lnTo>
                    <a:pt x="147" y="10595"/>
                  </a:lnTo>
                  <a:lnTo>
                    <a:pt x="220" y="10693"/>
                  </a:lnTo>
                  <a:lnTo>
                    <a:pt x="342" y="10766"/>
                  </a:lnTo>
                  <a:lnTo>
                    <a:pt x="488" y="10839"/>
                  </a:lnTo>
                  <a:lnTo>
                    <a:pt x="634" y="10887"/>
                  </a:lnTo>
                  <a:lnTo>
                    <a:pt x="780" y="10887"/>
                  </a:lnTo>
                  <a:lnTo>
                    <a:pt x="15296" y="10887"/>
                  </a:lnTo>
                  <a:lnTo>
                    <a:pt x="15296" y="10887"/>
                  </a:lnTo>
                  <a:lnTo>
                    <a:pt x="15442" y="10887"/>
                  </a:lnTo>
                  <a:lnTo>
                    <a:pt x="15588" y="10839"/>
                  </a:lnTo>
                  <a:lnTo>
                    <a:pt x="15734" y="10766"/>
                  </a:lnTo>
                  <a:lnTo>
                    <a:pt x="15856" y="10668"/>
                  </a:lnTo>
                  <a:lnTo>
                    <a:pt x="15929" y="10546"/>
                  </a:lnTo>
                  <a:lnTo>
                    <a:pt x="16002" y="10425"/>
                  </a:lnTo>
                  <a:lnTo>
                    <a:pt x="16051" y="10278"/>
                  </a:lnTo>
                  <a:lnTo>
                    <a:pt x="16075" y="10108"/>
                  </a:lnTo>
                  <a:lnTo>
                    <a:pt x="16075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48"/>
            <p:cNvSpPr/>
            <p:nvPr/>
          </p:nvSpPr>
          <p:spPr>
            <a:xfrm>
              <a:off x="6024450" y="456100"/>
              <a:ext cx="300800" cy="175375"/>
            </a:xfrm>
            <a:custGeom>
              <a:avLst/>
              <a:gdLst/>
              <a:ahLst/>
              <a:cxnLst/>
              <a:rect l="l" t="t" r="r" b="b"/>
              <a:pathLst>
                <a:path w="12032" h="7015" fill="none" extrusionOk="0">
                  <a:moveTo>
                    <a:pt x="0" y="0"/>
                  </a:moveTo>
                  <a:lnTo>
                    <a:pt x="12032" y="0"/>
                  </a:lnTo>
                  <a:lnTo>
                    <a:pt x="12032" y="7014"/>
                  </a:lnTo>
                  <a:lnTo>
                    <a:pt x="0" y="701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48"/>
            <p:cNvSpPr/>
            <p:nvPr/>
          </p:nvSpPr>
          <p:spPr>
            <a:xfrm>
              <a:off x="6024450" y="573000"/>
              <a:ext cx="300800" cy="25"/>
            </a:xfrm>
            <a:custGeom>
              <a:avLst/>
              <a:gdLst/>
              <a:ahLst/>
              <a:cxnLst/>
              <a:rect l="l" t="t" r="r" b="b"/>
              <a:pathLst>
                <a:path w="12032" h="1" fill="none" extrusionOk="0">
                  <a:moveTo>
                    <a:pt x="0" y="0"/>
                  </a:moveTo>
                  <a:lnTo>
                    <a:pt x="12032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48"/>
            <p:cNvSpPr/>
            <p:nvPr/>
          </p:nvSpPr>
          <p:spPr>
            <a:xfrm>
              <a:off x="6024450" y="514550"/>
              <a:ext cx="300800" cy="25"/>
            </a:xfrm>
            <a:custGeom>
              <a:avLst/>
              <a:gdLst/>
              <a:ahLst/>
              <a:cxnLst/>
              <a:rect l="l" t="t" r="r" b="b"/>
              <a:pathLst>
                <a:path w="12032" h="1" fill="none" extrusionOk="0">
                  <a:moveTo>
                    <a:pt x="0" y="0"/>
                  </a:moveTo>
                  <a:lnTo>
                    <a:pt x="12032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48"/>
            <p:cNvSpPr/>
            <p:nvPr/>
          </p:nvSpPr>
          <p:spPr>
            <a:xfrm>
              <a:off x="6264950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48"/>
            <p:cNvSpPr/>
            <p:nvPr/>
          </p:nvSpPr>
          <p:spPr>
            <a:xfrm>
              <a:off x="6204675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0" y="0"/>
                  </a:moveTo>
                  <a:lnTo>
                    <a:pt x="0" y="701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48"/>
            <p:cNvSpPr/>
            <p:nvPr/>
          </p:nvSpPr>
          <p:spPr>
            <a:xfrm>
              <a:off x="6145000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48"/>
            <p:cNvSpPr/>
            <p:nvPr/>
          </p:nvSpPr>
          <p:spPr>
            <a:xfrm>
              <a:off x="6084725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" name="Google Shape;1133;p48"/>
          <p:cNvGrpSpPr/>
          <p:nvPr/>
        </p:nvGrpSpPr>
        <p:grpSpPr>
          <a:xfrm>
            <a:off x="918858" y="908741"/>
            <a:ext cx="342882" cy="418128"/>
            <a:chOff x="1268550" y="929175"/>
            <a:chExt cx="407950" cy="497475"/>
          </a:xfrm>
        </p:grpSpPr>
        <p:sp>
          <p:nvSpPr>
            <p:cNvPr id="1134" name="Google Shape;1134;p48"/>
            <p:cNvSpPr/>
            <p:nvPr/>
          </p:nvSpPr>
          <p:spPr>
            <a:xfrm>
              <a:off x="1268550" y="953550"/>
              <a:ext cx="387250" cy="473100"/>
            </a:xfrm>
            <a:custGeom>
              <a:avLst/>
              <a:gdLst/>
              <a:ahLst/>
              <a:cxnLst/>
              <a:rect l="l" t="t" r="r" b="b"/>
              <a:pathLst>
                <a:path w="15490" h="18924" fill="none" extrusionOk="0">
                  <a:moveTo>
                    <a:pt x="15490" y="17828"/>
                  </a:moveTo>
                  <a:lnTo>
                    <a:pt x="15490" y="17828"/>
                  </a:lnTo>
                  <a:lnTo>
                    <a:pt x="15465" y="17998"/>
                  </a:lnTo>
                  <a:lnTo>
                    <a:pt x="15417" y="18169"/>
                  </a:lnTo>
                  <a:lnTo>
                    <a:pt x="15319" y="18364"/>
                  </a:lnTo>
                  <a:lnTo>
                    <a:pt x="15197" y="18534"/>
                  </a:lnTo>
                  <a:lnTo>
                    <a:pt x="15051" y="18680"/>
                  </a:lnTo>
                  <a:lnTo>
                    <a:pt x="14881" y="18802"/>
                  </a:lnTo>
                  <a:lnTo>
                    <a:pt x="14735" y="18900"/>
                  </a:lnTo>
                  <a:lnTo>
                    <a:pt x="14564" y="18924"/>
                  </a:lnTo>
                  <a:lnTo>
                    <a:pt x="1023" y="18924"/>
                  </a:lnTo>
                  <a:lnTo>
                    <a:pt x="1023" y="18924"/>
                  </a:lnTo>
                  <a:lnTo>
                    <a:pt x="852" y="18900"/>
                  </a:lnTo>
                  <a:lnTo>
                    <a:pt x="682" y="18802"/>
                  </a:lnTo>
                  <a:lnTo>
                    <a:pt x="511" y="18680"/>
                  </a:lnTo>
                  <a:lnTo>
                    <a:pt x="341" y="18534"/>
                  </a:lnTo>
                  <a:lnTo>
                    <a:pt x="219" y="18364"/>
                  </a:lnTo>
                  <a:lnTo>
                    <a:pt x="97" y="18169"/>
                  </a:lnTo>
                  <a:lnTo>
                    <a:pt x="24" y="17998"/>
                  </a:lnTo>
                  <a:lnTo>
                    <a:pt x="0" y="17828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24" y="706"/>
                  </a:lnTo>
                  <a:lnTo>
                    <a:pt x="97" y="560"/>
                  </a:lnTo>
                  <a:lnTo>
                    <a:pt x="195" y="414"/>
                  </a:lnTo>
                  <a:lnTo>
                    <a:pt x="341" y="268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28" y="24"/>
                  </a:lnTo>
                  <a:lnTo>
                    <a:pt x="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48"/>
            <p:cNvSpPr/>
            <p:nvPr/>
          </p:nvSpPr>
          <p:spPr>
            <a:xfrm>
              <a:off x="1298975" y="9291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5101" y="3362"/>
                  </a:moveTo>
                  <a:lnTo>
                    <a:pt x="15101" y="17731"/>
                  </a:lnTo>
                  <a:lnTo>
                    <a:pt x="15101" y="17731"/>
                  </a:lnTo>
                  <a:lnTo>
                    <a:pt x="15076" y="17877"/>
                  </a:lnTo>
                  <a:lnTo>
                    <a:pt x="15028" y="18024"/>
                  </a:lnTo>
                  <a:lnTo>
                    <a:pt x="14979" y="18145"/>
                  </a:lnTo>
                  <a:lnTo>
                    <a:pt x="14882" y="18267"/>
                  </a:lnTo>
                  <a:lnTo>
                    <a:pt x="14760" y="18365"/>
                  </a:lnTo>
                  <a:lnTo>
                    <a:pt x="14614" y="18438"/>
                  </a:lnTo>
                  <a:lnTo>
                    <a:pt x="14468" y="18486"/>
                  </a:lnTo>
                  <a:lnTo>
                    <a:pt x="14321" y="18511"/>
                  </a:lnTo>
                  <a:lnTo>
                    <a:pt x="780" y="18511"/>
                  </a:lnTo>
                  <a:lnTo>
                    <a:pt x="780" y="18511"/>
                  </a:lnTo>
                  <a:lnTo>
                    <a:pt x="634" y="18486"/>
                  </a:lnTo>
                  <a:lnTo>
                    <a:pt x="488" y="18438"/>
                  </a:lnTo>
                  <a:lnTo>
                    <a:pt x="342" y="18365"/>
                  </a:lnTo>
                  <a:lnTo>
                    <a:pt x="220" y="18267"/>
                  </a:lnTo>
                  <a:lnTo>
                    <a:pt x="123" y="18145"/>
                  </a:lnTo>
                  <a:lnTo>
                    <a:pt x="74" y="18024"/>
                  </a:lnTo>
                  <a:lnTo>
                    <a:pt x="25" y="17877"/>
                  </a:lnTo>
                  <a:lnTo>
                    <a:pt x="1" y="17731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5" y="610"/>
                  </a:lnTo>
                  <a:lnTo>
                    <a:pt x="74" y="464"/>
                  </a:lnTo>
                  <a:lnTo>
                    <a:pt x="123" y="342"/>
                  </a:lnTo>
                  <a:lnTo>
                    <a:pt x="220" y="220"/>
                  </a:lnTo>
                  <a:lnTo>
                    <a:pt x="342" y="123"/>
                  </a:lnTo>
                  <a:lnTo>
                    <a:pt x="488" y="50"/>
                  </a:lnTo>
                  <a:lnTo>
                    <a:pt x="634" y="1"/>
                  </a:lnTo>
                  <a:lnTo>
                    <a:pt x="780" y="1"/>
                  </a:lnTo>
                  <a:lnTo>
                    <a:pt x="1174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48"/>
            <p:cNvSpPr/>
            <p:nvPr/>
          </p:nvSpPr>
          <p:spPr>
            <a:xfrm>
              <a:off x="1592450" y="929175"/>
              <a:ext cx="84050" cy="84050"/>
            </a:xfrm>
            <a:custGeom>
              <a:avLst/>
              <a:gdLst/>
              <a:ahLst/>
              <a:cxnLst/>
              <a:rect l="l" t="t" r="r" b="b"/>
              <a:pathLst>
                <a:path w="3362" h="3362" fill="none" extrusionOk="0">
                  <a:moveTo>
                    <a:pt x="1" y="2582"/>
                  </a:moveTo>
                  <a:lnTo>
                    <a:pt x="1" y="1"/>
                  </a:lnTo>
                  <a:lnTo>
                    <a:pt x="3362" y="3362"/>
                  </a:lnTo>
                  <a:lnTo>
                    <a:pt x="780" y="3362"/>
                  </a:lnTo>
                  <a:lnTo>
                    <a:pt x="780" y="3362"/>
                  </a:lnTo>
                  <a:lnTo>
                    <a:pt x="610" y="3337"/>
                  </a:lnTo>
                  <a:lnTo>
                    <a:pt x="464" y="3289"/>
                  </a:lnTo>
                  <a:lnTo>
                    <a:pt x="342" y="3216"/>
                  </a:lnTo>
                  <a:lnTo>
                    <a:pt x="220" y="3118"/>
                  </a:lnTo>
                  <a:lnTo>
                    <a:pt x="123" y="3021"/>
                  </a:lnTo>
                  <a:lnTo>
                    <a:pt x="50" y="2875"/>
                  </a:lnTo>
                  <a:lnTo>
                    <a:pt x="1" y="2729"/>
                  </a:lnTo>
                  <a:lnTo>
                    <a:pt x="1" y="2582"/>
                  </a:lnTo>
                  <a:lnTo>
                    <a:pt x="1" y="258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" name="Google Shape;1137;p48"/>
          <p:cNvGrpSpPr/>
          <p:nvPr/>
        </p:nvGrpSpPr>
        <p:grpSpPr>
          <a:xfrm>
            <a:off x="5404922" y="924605"/>
            <a:ext cx="405331" cy="388962"/>
            <a:chOff x="6605925" y="948050"/>
            <a:chExt cx="482250" cy="462775"/>
          </a:xfrm>
        </p:grpSpPr>
        <p:sp>
          <p:nvSpPr>
            <p:cNvPr id="1138" name="Google Shape;1138;p48"/>
            <p:cNvSpPr/>
            <p:nvPr/>
          </p:nvSpPr>
          <p:spPr>
            <a:xfrm>
              <a:off x="6847025" y="1209875"/>
              <a:ext cx="60325" cy="200950"/>
            </a:xfrm>
            <a:custGeom>
              <a:avLst/>
              <a:gdLst/>
              <a:ahLst/>
              <a:cxnLst/>
              <a:rect l="l" t="t" r="r" b="b"/>
              <a:pathLst>
                <a:path w="2413" h="8038" fill="none" extrusionOk="0">
                  <a:moveTo>
                    <a:pt x="2412" y="6820"/>
                  </a:moveTo>
                  <a:lnTo>
                    <a:pt x="2412" y="6820"/>
                  </a:lnTo>
                  <a:lnTo>
                    <a:pt x="2388" y="7063"/>
                  </a:lnTo>
                  <a:lnTo>
                    <a:pt x="2315" y="7283"/>
                  </a:lnTo>
                  <a:lnTo>
                    <a:pt x="2217" y="7502"/>
                  </a:lnTo>
                  <a:lnTo>
                    <a:pt x="2071" y="7672"/>
                  </a:lnTo>
                  <a:lnTo>
                    <a:pt x="1876" y="7818"/>
                  </a:lnTo>
                  <a:lnTo>
                    <a:pt x="1681" y="7940"/>
                  </a:lnTo>
                  <a:lnTo>
                    <a:pt x="1462" y="8013"/>
                  </a:lnTo>
                  <a:lnTo>
                    <a:pt x="1219" y="8038"/>
                  </a:lnTo>
                  <a:lnTo>
                    <a:pt x="1219" y="8038"/>
                  </a:lnTo>
                  <a:lnTo>
                    <a:pt x="975" y="8013"/>
                  </a:lnTo>
                  <a:lnTo>
                    <a:pt x="732" y="7940"/>
                  </a:lnTo>
                  <a:lnTo>
                    <a:pt x="537" y="7818"/>
                  </a:lnTo>
                  <a:lnTo>
                    <a:pt x="366" y="7672"/>
                  </a:lnTo>
                  <a:lnTo>
                    <a:pt x="196" y="7502"/>
                  </a:lnTo>
                  <a:lnTo>
                    <a:pt x="98" y="7283"/>
                  </a:lnTo>
                  <a:lnTo>
                    <a:pt x="25" y="7063"/>
                  </a:lnTo>
                  <a:lnTo>
                    <a:pt x="1" y="682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48"/>
            <p:cNvSpPr/>
            <p:nvPr/>
          </p:nvSpPr>
          <p:spPr>
            <a:xfrm>
              <a:off x="6605925" y="971800"/>
              <a:ext cx="482250" cy="228350"/>
            </a:xfrm>
            <a:custGeom>
              <a:avLst/>
              <a:gdLst/>
              <a:ahLst/>
              <a:cxnLst/>
              <a:rect l="l" t="t" r="r" b="b"/>
              <a:pathLst>
                <a:path w="19290" h="9134" fill="none" extrusionOk="0">
                  <a:moveTo>
                    <a:pt x="4993" y="8817"/>
                  </a:moveTo>
                  <a:lnTo>
                    <a:pt x="4993" y="8817"/>
                  </a:lnTo>
                  <a:lnTo>
                    <a:pt x="5212" y="8671"/>
                  </a:lnTo>
                  <a:lnTo>
                    <a:pt x="5456" y="8501"/>
                  </a:lnTo>
                  <a:lnTo>
                    <a:pt x="5748" y="8330"/>
                  </a:lnTo>
                  <a:lnTo>
                    <a:pt x="6040" y="8184"/>
                  </a:lnTo>
                  <a:lnTo>
                    <a:pt x="6357" y="8038"/>
                  </a:lnTo>
                  <a:lnTo>
                    <a:pt x="6674" y="7940"/>
                  </a:lnTo>
                  <a:lnTo>
                    <a:pt x="6990" y="7867"/>
                  </a:lnTo>
                  <a:lnTo>
                    <a:pt x="7307" y="7843"/>
                  </a:lnTo>
                  <a:lnTo>
                    <a:pt x="7307" y="7843"/>
                  </a:lnTo>
                  <a:lnTo>
                    <a:pt x="7623" y="7867"/>
                  </a:lnTo>
                  <a:lnTo>
                    <a:pt x="7916" y="7892"/>
                  </a:lnTo>
                  <a:lnTo>
                    <a:pt x="8184" y="7940"/>
                  </a:lnTo>
                  <a:lnTo>
                    <a:pt x="8452" y="8038"/>
                  </a:lnTo>
                  <a:lnTo>
                    <a:pt x="8719" y="8135"/>
                  </a:lnTo>
                  <a:lnTo>
                    <a:pt x="8963" y="8257"/>
                  </a:lnTo>
                  <a:lnTo>
                    <a:pt x="9182" y="8379"/>
                  </a:lnTo>
                  <a:lnTo>
                    <a:pt x="9401" y="8525"/>
                  </a:lnTo>
                  <a:lnTo>
                    <a:pt x="9888" y="8525"/>
                  </a:lnTo>
                  <a:lnTo>
                    <a:pt x="9888" y="8525"/>
                  </a:lnTo>
                  <a:lnTo>
                    <a:pt x="10108" y="8379"/>
                  </a:lnTo>
                  <a:lnTo>
                    <a:pt x="10327" y="8257"/>
                  </a:lnTo>
                  <a:lnTo>
                    <a:pt x="10570" y="8135"/>
                  </a:lnTo>
                  <a:lnTo>
                    <a:pt x="10838" y="8038"/>
                  </a:lnTo>
                  <a:lnTo>
                    <a:pt x="11106" y="7940"/>
                  </a:lnTo>
                  <a:lnTo>
                    <a:pt x="11374" y="7892"/>
                  </a:lnTo>
                  <a:lnTo>
                    <a:pt x="11666" y="7867"/>
                  </a:lnTo>
                  <a:lnTo>
                    <a:pt x="11983" y="7843"/>
                  </a:lnTo>
                  <a:lnTo>
                    <a:pt x="11983" y="7843"/>
                  </a:lnTo>
                  <a:lnTo>
                    <a:pt x="12300" y="7867"/>
                  </a:lnTo>
                  <a:lnTo>
                    <a:pt x="12616" y="7940"/>
                  </a:lnTo>
                  <a:lnTo>
                    <a:pt x="12933" y="8038"/>
                  </a:lnTo>
                  <a:lnTo>
                    <a:pt x="13249" y="8184"/>
                  </a:lnTo>
                  <a:lnTo>
                    <a:pt x="13542" y="8330"/>
                  </a:lnTo>
                  <a:lnTo>
                    <a:pt x="13834" y="8501"/>
                  </a:lnTo>
                  <a:lnTo>
                    <a:pt x="14078" y="8671"/>
                  </a:lnTo>
                  <a:lnTo>
                    <a:pt x="14297" y="8817"/>
                  </a:lnTo>
                  <a:lnTo>
                    <a:pt x="14297" y="8817"/>
                  </a:lnTo>
                  <a:lnTo>
                    <a:pt x="14516" y="8647"/>
                  </a:lnTo>
                  <a:lnTo>
                    <a:pt x="14784" y="8476"/>
                  </a:lnTo>
                  <a:lnTo>
                    <a:pt x="15052" y="8330"/>
                  </a:lnTo>
                  <a:lnTo>
                    <a:pt x="15368" y="8184"/>
                  </a:lnTo>
                  <a:lnTo>
                    <a:pt x="15685" y="8038"/>
                  </a:lnTo>
                  <a:lnTo>
                    <a:pt x="16002" y="7940"/>
                  </a:lnTo>
                  <a:lnTo>
                    <a:pt x="16343" y="7867"/>
                  </a:lnTo>
                  <a:lnTo>
                    <a:pt x="16659" y="7843"/>
                  </a:lnTo>
                  <a:lnTo>
                    <a:pt x="16659" y="7843"/>
                  </a:lnTo>
                  <a:lnTo>
                    <a:pt x="17073" y="7867"/>
                  </a:lnTo>
                  <a:lnTo>
                    <a:pt x="17487" y="7940"/>
                  </a:lnTo>
                  <a:lnTo>
                    <a:pt x="17853" y="8062"/>
                  </a:lnTo>
                  <a:lnTo>
                    <a:pt x="18218" y="8208"/>
                  </a:lnTo>
                  <a:lnTo>
                    <a:pt x="18534" y="8379"/>
                  </a:lnTo>
                  <a:lnTo>
                    <a:pt x="18827" y="8598"/>
                  </a:lnTo>
                  <a:lnTo>
                    <a:pt x="19095" y="8866"/>
                  </a:lnTo>
                  <a:lnTo>
                    <a:pt x="19289" y="9134"/>
                  </a:lnTo>
                  <a:lnTo>
                    <a:pt x="19289" y="9134"/>
                  </a:lnTo>
                  <a:lnTo>
                    <a:pt x="19265" y="8695"/>
                  </a:lnTo>
                  <a:lnTo>
                    <a:pt x="19192" y="8233"/>
                  </a:lnTo>
                  <a:lnTo>
                    <a:pt x="19119" y="7819"/>
                  </a:lnTo>
                  <a:lnTo>
                    <a:pt x="19046" y="7380"/>
                  </a:lnTo>
                  <a:lnTo>
                    <a:pt x="18924" y="6942"/>
                  </a:lnTo>
                  <a:lnTo>
                    <a:pt x="18802" y="6528"/>
                  </a:lnTo>
                  <a:lnTo>
                    <a:pt x="18632" y="6114"/>
                  </a:lnTo>
                  <a:lnTo>
                    <a:pt x="18486" y="5724"/>
                  </a:lnTo>
                  <a:lnTo>
                    <a:pt x="18291" y="5334"/>
                  </a:lnTo>
                  <a:lnTo>
                    <a:pt x="18072" y="4945"/>
                  </a:lnTo>
                  <a:lnTo>
                    <a:pt x="17853" y="4555"/>
                  </a:lnTo>
                  <a:lnTo>
                    <a:pt x="17609" y="4190"/>
                  </a:lnTo>
                  <a:lnTo>
                    <a:pt x="17365" y="3824"/>
                  </a:lnTo>
                  <a:lnTo>
                    <a:pt x="17073" y="3483"/>
                  </a:lnTo>
                  <a:lnTo>
                    <a:pt x="16781" y="3143"/>
                  </a:lnTo>
                  <a:lnTo>
                    <a:pt x="16464" y="2826"/>
                  </a:lnTo>
                  <a:lnTo>
                    <a:pt x="16464" y="2826"/>
                  </a:lnTo>
                  <a:lnTo>
                    <a:pt x="16148" y="2509"/>
                  </a:lnTo>
                  <a:lnTo>
                    <a:pt x="15831" y="2217"/>
                  </a:lnTo>
                  <a:lnTo>
                    <a:pt x="15490" y="1949"/>
                  </a:lnTo>
                  <a:lnTo>
                    <a:pt x="15125" y="1706"/>
                  </a:lnTo>
                  <a:lnTo>
                    <a:pt x="14759" y="1462"/>
                  </a:lnTo>
                  <a:lnTo>
                    <a:pt x="14394" y="1243"/>
                  </a:lnTo>
                  <a:lnTo>
                    <a:pt x="14004" y="1024"/>
                  </a:lnTo>
                  <a:lnTo>
                    <a:pt x="13615" y="853"/>
                  </a:lnTo>
                  <a:lnTo>
                    <a:pt x="13225" y="683"/>
                  </a:lnTo>
                  <a:lnTo>
                    <a:pt x="12811" y="512"/>
                  </a:lnTo>
                  <a:lnTo>
                    <a:pt x="12397" y="390"/>
                  </a:lnTo>
                  <a:lnTo>
                    <a:pt x="11983" y="269"/>
                  </a:lnTo>
                  <a:lnTo>
                    <a:pt x="11545" y="171"/>
                  </a:lnTo>
                  <a:lnTo>
                    <a:pt x="11131" y="98"/>
                  </a:lnTo>
                  <a:lnTo>
                    <a:pt x="10692" y="49"/>
                  </a:lnTo>
                  <a:lnTo>
                    <a:pt x="10254" y="1"/>
                  </a:lnTo>
                  <a:lnTo>
                    <a:pt x="9036" y="1"/>
                  </a:lnTo>
                  <a:lnTo>
                    <a:pt x="9036" y="1"/>
                  </a:lnTo>
                  <a:lnTo>
                    <a:pt x="8598" y="49"/>
                  </a:lnTo>
                  <a:lnTo>
                    <a:pt x="8159" y="98"/>
                  </a:lnTo>
                  <a:lnTo>
                    <a:pt x="7745" y="171"/>
                  </a:lnTo>
                  <a:lnTo>
                    <a:pt x="7307" y="269"/>
                  </a:lnTo>
                  <a:lnTo>
                    <a:pt x="6893" y="390"/>
                  </a:lnTo>
                  <a:lnTo>
                    <a:pt x="6479" y="512"/>
                  </a:lnTo>
                  <a:lnTo>
                    <a:pt x="6065" y="683"/>
                  </a:lnTo>
                  <a:lnTo>
                    <a:pt x="5675" y="853"/>
                  </a:lnTo>
                  <a:lnTo>
                    <a:pt x="5285" y="1024"/>
                  </a:lnTo>
                  <a:lnTo>
                    <a:pt x="4896" y="1243"/>
                  </a:lnTo>
                  <a:lnTo>
                    <a:pt x="4530" y="1462"/>
                  </a:lnTo>
                  <a:lnTo>
                    <a:pt x="4165" y="1706"/>
                  </a:lnTo>
                  <a:lnTo>
                    <a:pt x="3800" y="1949"/>
                  </a:lnTo>
                  <a:lnTo>
                    <a:pt x="3459" y="2217"/>
                  </a:lnTo>
                  <a:lnTo>
                    <a:pt x="3142" y="2509"/>
                  </a:lnTo>
                  <a:lnTo>
                    <a:pt x="2826" y="2826"/>
                  </a:lnTo>
                  <a:lnTo>
                    <a:pt x="2826" y="2826"/>
                  </a:lnTo>
                  <a:lnTo>
                    <a:pt x="2509" y="3143"/>
                  </a:lnTo>
                  <a:lnTo>
                    <a:pt x="2217" y="3483"/>
                  </a:lnTo>
                  <a:lnTo>
                    <a:pt x="1924" y="3824"/>
                  </a:lnTo>
                  <a:lnTo>
                    <a:pt x="1681" y="4190"/>
                  </a:lnTo>
                  <a:lnTo>
                    <a:pt x="1437" y="4555"/>
                  </a:lnTo>
                  <a:lnTo>
                    <a:pt x="1218" y="4945"/>
                  </a:lnTo>
                  <a:lnTo>
                    <a:pt x="999" y="5334"/>
                  </a:lnTo>
                  <a:lnTo>
                    <a:pt x="804" y="5724"/>
                  </a:lnTo>
                  <a:lnTo>
                    <a:pt x="658" y="6114"/>
                  </a:lnTo>
                  <a:lnTo>
                    <a:pt x="487" y="6528"/>
                  </a:lnTo>
                  <a:lnTo>
                    <a:pt x="366" y="6942"/>
                  </a:lnTo>
                  <a:lnTo>
                    <a:pt x="244" y="7380"/>
                  </a:lnTo>
                  <a:lnTo>
                    <a:pt x="171" y="7819"/>
                  </a:lnTo>
                  <a:lnTo>
                    <a:pt x="98" y="8233"/>
                  </a:lnTo>
                  <a:lnTo>
                    <a:pt x="25" y="8695"/>
                  </a:lnTo>
                  <a:lnTo>
                    <a:pt x="0" y="9134"/>
                  </a:lnTo>
                  <a:lnTo>
                    <a:pt x="0" y="9134"/>
                  </a:lnTo>
                  <a:lnTo>
                    <a:pt x="195" y="8866"/>
                  </a:lnTo>
                  <a:lnTo>
                    <a:pt x="463" y="8598"/>
                  </a:lnTo>
                  <a:lnTo>
                    <a:pt x="755" y="8379"/>
                  </a:lnTo>
                  <a:lnTo>
                    <a:pt x="1072" y="8208"/>
                  </a:lnTo>
                  <a:lnTo>
                    <a:pt x="1437" y="8062"/>
                  </a:lnTo>
                  <a:lnTo>
                    <a:pt x="1803" y="7940"/>
                  </a:lnTo>
                  <a:lnTo>
                    <a:pt x="2217" y="7867"/>
                  </a:lnTo>
                  <a:lnTo>
                    <a:pt x="2631" y="7843"/>
                  </a:lnTo>
                  <a:lnTo>
                    <a:pt x="2631" y="7843"/>
                  </a:lnTo>
                  <a:lnTo>
                    <a:pt x="2947" y="7867"/>
                  </a:lnTo>
                  <a:lnTo>
                    <a:pt x="3288" y="7940"/>
                  </a:lnTo>
                  <a:lnTo>
                    <a:pt x="3605" y="8038"/>
                  </a:lnTo>
                  <a:lnTo>
                    <a:pt x="3922" y="8184"/>
                  </a:lnTo>
                  <a:lnTo>
                    <a:pt x="4238" y="8330"/>
                  </a:lnTo>
                  <a:lnTo>
                    <a:pt x="4506" y="8476"/>
                  </a:lnTo>
                  <a:lnTo>
                    <a:pt x="4774" y="8647"/>
                  </a:lnTo>
                  <a:lnTo>
                    <a:pt x="4993" y="8817"/>
                  </a:lnTo>
                  <a:lnTo>
                    <a:pt x="4993" y="881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48"/>
            <p:cNvSpPr/>
            <p:nvPr/>
          </p:nvSpPr>
          <p:spPr>
            <a:xfrm>
              <a:off x="6847025" y="948050"/>
              <a:ext cx="25" cy="23775"/>
            </a:xfrm>
            <a:custGeom>
              <a:avLst/>
              <a:gdLst/>
              <a:ahLst/>
              <a:cxnLst/>
              <a:rect l="l" t="t" r="r" b="b"/>
              <a:pathLst>
                <a:path w="1" h="951" fill="none" extrusionOk="0">
                  <a:moveTo>
                    <a:pt x="1" y="95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48"/>
            <p:cNvSpPr/>
            <p:nvPr/>
          </p:nvSpPr>
          <p:spPr>
            <a:xfrm>
              <a:off x="6847025" y="1001025"/>
              <a:ext cx="25" cy="183900"/>
            </a:xfrm>
            <a:custGeom>
              <a:avLst/>
              <a:gdLst/>
              <a:ahLst/>
              <a:cxnLst/>
              <a:rect l="l" t="t" r="r" b="b"/>
              <a:pathLst>
                <a:path w="1" h="7356" fill="none" extrusionOk="0">
                  <a:moveTo>
                    <a:pt x="1" y="1"/>
                  </a:moveTo>
                  <a:lnTo>
                    <a:pt x="1" y="735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" name="Google Shape;1142;p48"/>
            <p:cNvSpPr/>
            <p:nvPr/>
          </p:nvSpPr>
          <p:spPr>
            <a:xfrm>
              <a:off x="6872000" y="994325"/>
              <a:ext cx="85275" cy="190600"/>
            </a:xfrm>
            <a:custGeom>
              <a:avLst/>
              <a:gdLst/>
              <a:ahLst/>
              <a:cxnLst/>
              <a:rect l="l" t="t" r="r" b="b"/>
              <a:pathLst>
                <a:path w="3411" h="7624" fill="none" extrusionOk="0">
                  <a:moveTo>
                    <a:pt x="3410" y="7624"/>
                  </a:moveTo>
                  <a:lnTo>
                    <a:pt x="3410" y="7624"/>
                  </a:lnTo>
                  <a:lnTo>
                    <a:pt x="3337" y="7112"/>
                  </a:lnTo>
                  <a:lnTo>
                    <a:pt x="3215" y="6406"/>
                  </a:lnTo>
                  <a:lnTo>
                    <a:pt x="3142" y="5968"/>
                  </a:lnTo>
                  <a:lnTo>
                    <a:pt x="3020" y="5505"/>
                  </a:lnTo>
                  <a:lnTo>
                    <a:pt x="2874" y="4994"/>
                  </a:lnTo>
                  <a:lnTo>
                    <a:pt x="2704" y="4482"/>
                  </a:lnTo>
                  <a:lnTo>
                    <a:pt x="2509" y="3922"/>
                  </a:lnTo>
                  <a:lnTo>
                    <a:pt x="2265" y="3362"/>
                  </a:lnTo>
                  <a:lnTo>
                    <a:pt x="1998" y="2802"/>
                  </a:lnTo>
                  <a:lnTo>
                    <a:pt x="1681" y="2217"/>
                  </a:lnTo>
                  <a:lnTo>
                    <a:pt x="1340" y="1633"/>
                  </a:lnTo>
                  <a:lnTo>
                    <a:pt x="950" y="1072"/>
                  </a:lnTo>
                  <a:lnTo>
                    <a:pt x="488" y="512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" name="Google Shape;1143;p48"/>
            <p:cNvSpPr/>
            <p:nvPr/>
          </p:nvSpPr>
          <p:spPr>
            <a:xfrm>
              <a:off x="6736825" y="994325"/>
              <a:ext cx="85275" cy="190600"/>
            </a:xfrm>
            <a:custGeom>
              <a:avLst/>
              <a:gdLst/>
              <a:ahLst/>
              <a:cxnLst/>
              <a:rect l="l" t="t" r="r" b="b"/>
              <a:pathLst>
                <a:path w="3411" h="7624" fill="none" extrusionOk="0">
                  <a:moveTo>
                    <a:pt x="3410" y="1"/>
                  </a:moveTo>
                  <a:lnTo>
                    <a:pt x="3410" y="1"/>
                  </a:lnTo>
                  <a:lnTo>
                    <a:pt x="2923" y="512"/>
                  </a:lnTo>
                  <a:lnTo>
                    <a:pt x="2461" y="1072"/>
                  </a:lnTo>
                  <a:lnTo>
                    <a:pt x="2071" y="1633"/>
                  </a:lnTo>
                  <a:lnTo>
                    <a:pt x="1706" y="2217"/>
                  </a:lnTo>
                  <a:lnTo>
                    <a:pt x="1413" y="2802"/>
                  </a:lnTo>
                  <a:lnTo>
                    <a:pt x="1121" y="3362"/>
                  </a:lnTo>
                  <a:lnTo>
                    <a:pt x="902" y="3922"/>
                  </a:lnTo>
                  <a:lnTo>
                    <a:pt x="707" y="4482"/>
                  </a:lnTo>
                  <a:lnTo>
                    <a:pt x="536" y="4994"/>
                  </a:lnTo>
                  <a:lnTo>
                    <a:pt x="390" y="5505"/>
                  </a:lnTo>
                  <a:lnTo>
                    <a:pt x="269" y="5968"/>
                  </a:lnTo>
                  <a:lnTo>
                    <a:pt x="171" y="6406"/>
                  </a:lnTo>
                  <a:lnTo>
                    <a:pt x="49" y="7112"/>
                  </a:lnTo>
                  <a:lnTo>
                    <a:pt x="1" y="762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" name="Google Shape;1144;p48"/>
          <p:cNvGrpSpPr/>
          <p:nvPr/>
        </p:nvGrpSpPr>
        <p:grpSpPr>
          <a:xfrm>
            <a:off x="5499604" y="2076574"/>
            <a:ext cx="215966" cy="342399"/>
            <a:chOff x="6718575" y="2318625"/>
            <a:chExt cx="256950" cy="407375"/>
          </a:xfrm>
        </p:grpSpPr>
        <p:sp>
          <p:nvSpPr>
            <p:cNvPr id="1145" name="Google Shape;1145;p48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48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48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48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48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48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48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48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" name="Google Shape;1153;p48"/>
          <p:cNvGrpSpPr/>
          <p:nvPr/>
        </p:nvGrpSpPr>
        <p:grpSpPr>
          <a:xfrm>
            <a:off x="2600993" y="2703482"/>
            <a:ext cx="363369" cy="221115"/>
            <a:chOff x="3269900" y="3064500"/>
            <a:chExt cx="432325" cy="263075"/>
          </a:xfrm>
        </p:grpSpPr>
        <p:sp>
          <p:nvSpPr>
            <p:cNvPr id="1154" name="Google Shape;1154;p48"/>
            <p:cNvSpPr/>
            <p:nvPr/>
          </p:nvSpPr>
          <p:spPr>
            <a:xfrm>
              <a:off x="3269900" y="3064500"/>
              <a:ext cx="432325" cy="263075"/>
            </a:xfrm>
            <a:custGeom>
              <a:avLst/>
              <a:gdLst/>
              <a:ahLst/>
              <a:cxnLst/>
              <a:rect l="l" t="t" r="r" b="b"/>
              <a:pathLst>
                <a:path w="17293" h="10523" fill="none" extrusionOk="0">
                  <a:moveTo>
                    <a:pt x="14711" y="7916"/>
                  </a:moveTo>
                  <a:lnTo>
                    <a:pt x="14711" y="7916"/>
                  </a:lnTo>
                  <a:lnTo>
                    <a:pt x="14151" y="8379"/>
                  </a:lnTo>
                  <a:lnTo>
                    <a:pt x="13493" y="8842"/>
                  </a:lnTo>
                  <a:lnTo>
                    <a:pt x="12811" y="9280"/>
                  </a:lnTo>
                  <a:lnTo>
                    <a:pt x="12446" y="9475"/>
                  </a:lnTo>
                  <a:lnTo>
                    <a:pt x="12056" y="9670"/>
                  </a:lnTo>
                  <a:lnTo>
                    <a:pt x="11667" y="9840"/>
                  </a:lnTo>
                  <a:lnTo>
                    <a:pt x="11253" y="10011"/>
                  </a:lnTo>
                  <a:lnTo>
                    <a:pt x="10839" y="10157"/>
                  </a:lnTo>
                  <a:lnTo>
                    <a:pt x="10425" y="10278"/>
                  </a:lnTo>
                  <a:lnTo>
                    <a:pt x="9986" y="10376"/>
                  </a:lnTo>
                  <a:lnTo>
                    <a:pt x="9548" y="10449"/>
                  </a:lnTo>
                  <a:lnTo>
                    <a:pt x="9109" y="10498"/>
                  </a:lnTo>
                  <a:lnTo>
                    <a:pt x="8647" y="10522"/>
                  </a:lnTo>
                  <a:lnTo>
                    <a:pt x="8647" y="10522"/>
                  </a:lnTo>
                  <a:lnTo>
                    <a:pt x="8233" y="10522"/>
                  </a:lnTo>
                  <a:lnTo>
                    <a:pt x="7843" y="10473"/>
                  </a:lnTo>
                  <a:lnTo>
                    <a:pt x="7453" y="10425"/>
                  </a:lnTo>
                  <a:lnTo>
                    <a:pt x="7064" y="10327"/>
                  </a:lnTo>
                  <a:lnTo>
                    <a:pt x="6674" y="10230"/>
                  </a:lnTo>
                  <a:lnTo>
                    <a:pt x="6284" y="10108"/>
                  </a:lnTo>
                  <a:lnTo>
                    <a:pt x="5919" y="9986"/>
                  </a:lnTo>
                  <a:lnTo>
                    <a:pt x="5554" y="9840"/>
                  </a:lnTo>
                  <a:lnTo>
                    <a:pt x="5213" y="9670"/>
                  </a:lnTo>
                  <a:lnTo>
                    <a:pt x="4847" y="9499"/>
                  </a:lnTo>
                  <a:lnTo>
                    <a:pt x="4190" y="9109"/>
                  </a:lnTo>
                  <a:lnTo>
                    <a:pt x="3557" y="8695"/>
                  </a:lnTo>
                  <a:lnTo>
                    <a:pt x="2972" y="8233"/>
                  </a:lnTo>
                  <a:lnTo>
                    <a:pt x="2412" y="7794"/>
                  </a:lnTo>
                  <a:lnTo>
                    <a:pt x="1900" y="7332"/>
                  </a:lnTo>
                  <a:lnTo>
                    <a:pt x="1438" y="6893"/>
                  </a:lnTo>
                  <a:lnTo>
                    <a:pt x="1048" y="6479"/>
                  </a:lnTo>
                  <a:lnTo>
                    <a:pt x="390" y="5748"/>
                  </a:lnTo>
                  <a:lnTo>
                    <a:pt x="1" y="5261"/>
                  </a:lnTo>
                  <a:lnTo>
                    <a:pt x="1" y="5261"/>
                  </a:lnTo>
                  <a:lnTo>
                    <a:pt x="390" y="4774"/>
                  </a:lnTo>
                  <a:lnTo>
                    <a:pt x="1048" y="4044"/>
                  </a:lnTo>
                  <a:lnTo>
                    <a:pt x="1438" y="3630"/>
                  </a:lnTo>
                  <a:lnTo>
                    <a:pt x="1900" y="3191"/>
                  </a:lnTo>
                  <a:lnTo>
                    <a:pt x="2412" y="2728"/>
                  </a:lnTo>
                  <a:lnTo>
                    <a:pt x="2972" y="2290"/>
                  </a:lnTo>
                  <a:lnTo>
                    <a:pt x="3557" y="1852"/>
                  </a:lnTo>
                  <a:lnTo>
                    <a:pt x="4190" y="1413"/>
                  </a:lnTo>
                  <a:lnTo>
                    <a:pt x="4847" y="1024"/>
                  </a:lnTo>
                  <a:lnTo>
                    <a:pt x="5213" y="853"/>
                  </a:lnTo>
                  <a:lnTo>
                    <a:pt x="5554" y="683"/>
                  </a:lnTo>
                  <a:lnTo>
                    <a:pt x="5919" y="536"/>
                  </a:lnTo>
                  <a:lnTo>
                    <a:pt x="6284" y="415"/>
                  </a:lnTo>
                  <a:lnTo>
                    <a:pt x="6674" y="293"/>
                  </a:lnTo>
                  <a:lnTo>
                    <a:pt x="7064" y="196"/>
                  </a:lnTo>
                  <a:lnTo>
                    <a:pt x="7453" y="98"/>
                  </a:lnTo>
                  <a:lnTo>
                    <a:pt x="7843" y="49"/>
                  </a:lnTo>
                  <a:lnTo>
                    <a:pt x="8233" y="1"/>
                  </a:lnTo>
                  <a:lnTo>
                    <a:pt x="8647" y="1"/>
                  </a:lnTo>
                  <a:lnTo>
                    <a:pt x="8647" y="1"/>
                  </a:lnTo>
                  <a:lnTo>
                    <a:pt x="9109" y="25"/>
                  </a:lnTo>
                  <a:lnTo>
                    <a:pt x="9548" y="74"/>
                  </a:lnTo>
                  <a:lnTo>
                    <a:pt x="9986" y="147"/>
                  </a:lnTo>
                  <a:lnTo>
                    <a:pt x="10425" y="244"/>
                  </a:lnTo>
                  <a:lnTo>
                    <a:pt x="10839" y="366"/>
                  </a:lnTo>
                  <a:lnTo>
                    <a:pt x="11253" y="512"/>
                  </a:lnTo>
                  <a:lnTo>
                    <a:pt x="11667" y="683"/>
                  </a:lnTo>
                  <a:lnTo>
                    <a:pt x="12056" y="853"/>
                  </a:lnTo>
                  <a:lnTo>
                    <a:pt x="12446" y="1048"/>
                  </a:lnTo>
                  <a:lnTo>
                    <a:pt x="12811" y="1243"/>
                  </a:lnTo>
                  <a:lnTo>
                    <a:pt x="13493" y="1681"/>
                  </a:lnTo>
                  <a:lnTo>
                    <a:pt x="14151" y="2144"/>
                  </a:lnTo>
                  <a:lnTo>
                    <a:pt x="14711" y="2607"/>
                  </a:lnTo>
                  <a:lnTo>
                    <a:pt x="14711" y="2607"/>
                  </a:lnTo>
                  <a:lnTo>
                    <a:pt x="15198" y="3021"/>
                  </a:lnTo>
                  <a:lnTo>
                    <a:pt x="15637" y="3435"/>
                  </a:lnTo>
                  <a:lnTo>
                    <a:pt x="16026" y="3824"/>
                  </a:lnTo>
                  <a:lnTo>
                    <a:pt x="16367" y="4190"/>
                  </a:lnTo>
                  <a:lnTo>
                    <a:pt x="16927" y="4823"/>
                  </a:lnTo>
                  <a:lnTo>
                    <a:pt x="17293" y="5261"/>
                  </a:lnTo>
                  <a:lnTo>
                    <a:pt x="17293" y="5261"/>
                  </a:lnTo>
                  <a:lnTo>
                    <a:pt x="16927" y="5700"/>
                  </a:lnTo>
                  <a:lnTo>
                    <a:pt x="16367" y="6333"/>
                  </a:lnTo>
                  <a:lnTo>
                    <a:pt x="16026" y="6698"/>
                  </a:lnTo>
                  <a:lnTo>
                    <a:pt x="15637" y="7088"/>
                  </a:lnTo>
                  <a:lnTo>
                    <a:pt x="15198" y="7502"/>
                  </a:lnTo>
                  <a:lnTo>
                    <a:pt x="14711" y="7916"/>
                  </a:lnTo>
                  <a:lnTo>
                    <a:pt x="14711" y="791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" name="Google Shape;1155;p48"/>
            <p:cNvSpPr/>
            <p:nvPr/>
          </p:nvSpPr>
          <p:spPr>
            <a:xfrm>
              <a:off x="3445875" y="3155825"/>
              <a:ext cx="80400" cy="80400"/>
            </a:xfrm>
            <a:custGeom>
              <a:avLst/>
              <a:gdLst/>
              <a:ahLst/>
              <a:cxnLst/>
              <a:rect l="l" t="t" r="r" b="b"/>
              <a:pathLst>
                <a:path w="3216" h="3216" fill="none" extrusionOk="0">
                  <a:moveTo>
                    <a:pt x="0" y="1608"/>
                  </a:moveTo>
                  <a:lnTo>
                    <a:pt x="0" y="1608"/>
                  </a:lnTo>
                  <a:lnTo>
                    <a:pt x="25" y="1438"/>
                  </a:lnTo>
                  <a:lnTo>
                    <a:pt x="49" y="1292"/>
                  </a:lnTo>
                  <a:lnTo>
                    <a:pt x="73" y="1121"/>
                  </a:lnTo>
                  <a:lnTo>
                    <a:pt x="146" y="975"/>
                  </a:lnTo>
                  <a:lnTo>
                    <a:pt x="195" y="853"/>
                  </a:lnTo>
                  <a:lnTo>
                    <a:pt x="293" y="707"/>
                  </a:lnTo>
                  <a:lnTo>
                    <a:pt x="366" y="585"/>
                  </a:lnTo>
                  <a:lnTo>
                    <a:pt x="487" y="488"/>
                  </a:lnTo>
                  <a:lnTo>
                    <a:pt x="585" y="366"/>
                  </a:lnTo>
                  <a:lnTo>
                    <a:pt x="707" y="293"/>
                  </a:lnTo>
                  <a:lnTo>
                    <a:pt x="853" y="196"/>
                  </a:lnTo>
                  <a:lnTo>
                    <a:pt x="974" y="147"/>
                  </a:lnTo>
                  <a:lnTo>
                    <a:pt x="1121" y="74"/>
                  </a:lnTo>
                  <a:lnTo>
                    <a:pt x="1291" y="50"/>
                  </a:lnTo>
                  <a:lnTo>
                    <a:pt x="1437" y="25"/>
                  </a:lnTo>
                  <a:lnTo>
                    <a:pt x="1608" y="1"/>
                  </a:lnTo>
                  <a:lnTo>
                    <a:pt x="1608" y="1"/>
                  </a:lnTo>
                  <a:lnTo>
                    <a:pt x="1778" y="25"/>
                  </a:lnTo>
                  <a:lnTo>
                    <a:pt x="1924" y="50"/>
                  </a:lnTo>
                  <a:lnTo>
                    <a:pt x="2095" y="74"/>
                  </a:lnTo>
                  <a:lnTo>
                    <a:pt x="2241" y="147"/>
                  </a:lnTo>
                  <a:lnTo>
                    <a:pt x="2363" y="196"/>
                  </a:lnTo>
                  <a:lnTo>
                    <a:pt x="2509" y="293"/>
                  </a:lnTo>
                  <a:lnTo>
                    <a:pt x="2631" y="366"/>
                  </a:lnTo>
                  <a:lnTo>
                    <a:pt x="2728" y="488"/>
                  </a:lnTo>
                  <a:lnTo>
                    <a:pt x="2850" y="585"/>
                  </a:lnTo>
                  <a:lnTo>
                    <a:pt x="2923" y="707"/>
                  </a:lnTo>
                  <a:lnTo>
                    <a:pt x="3020" y="853"/>
                  </a:lnTo>
                  <a:lnTo>
                    <a:pt x="3069" y="975"/>
                  </a:lnTo>
                  <a:lnTo>
                    <a:pt x="3142" y="1121"/>
                  </a:lnTo>
                  <a:lnTo>
                    <a:pt x="3166" y="1292"/>
                  </a:lnTo>
                  <a:lnTo>
                    <a:pt x="3191" y="1438"/>
                  </a:lnTo>
                  <a:lnTo>
                    <a:pt x="3215" y="1608"/>
                  </a:lnTo>
                  <a:lnTo>
                    <a:pt x="3215" y="1608"/>
                  </a:lnTo>
                  <a:lnTo>
                    <a:pt x="3191" y="1779"/>
                  </a:lnTo>
                  <a:lnTo>
                    <a:pt x="3166" y="1925"/>
                  </a:lnTo>
                  <a:lnTo>
                    <a:pt x="3142" y="2095"/>
                  </a:lnTo>
                  <a:lnTo>
                    <a:pt x="3069" y="2242"/>
                  </a:lnTo>
                  <a:lnTo>
                    <a:pt x="3020" y="2363"/>
                  </a:lnTo>
                  <a:lnTo>
                    <a:pt x="2923" y="2509"/>
                  </a:lnTo>
                  <a:lnTo>
                    <a:pt x="2850" y="2631"/>
                  </a:lnTo>
                  <a:lnTo>
                    <a:pt x="2728" y="2729"/>
                  </a:lnTo>
                  <a:lnTo>
                    <a:pt x="2631" y="2850"/>
                  </a:lnTo>
                  <a:lnTo>
                    <a:pt x="2509" y="2924"/>
                  </a:lnTo>
                  <a:lnTo>
                    <a:pt x="2363" y="3021"/>
                  </a:lnTo>
                  <a:lnTo>
                    <a:pt x="2241" y="3070"/>
                  </a:lnTo>
                  <a:lnTo>
                    <a:pt x="2095" y="3143"/>
                  </a:lnTo>
                  <a:lnTo>
                    <a:pt x="1924" y="3167"/>
                  </a:lnTo>
                  <a:lnTo>
                    <a:pt x="1778" y="3191"/>
                  </a:lnTo>
                  <a:lnTo>
                    <a:pt x="1608" y="3216"/>
                  </a:lnTo>
                  <a:lnTo>
                    <a:pt x="1608" y="3216"/>
                  </a:lnTo>
                  <a:lnTo>
                    <a:pt x="1437" y="3191"/>
                  </a:lnTo>
                  <a:lnTo>
                    <a:pt x="1291" y="3167"/>
                  </a:lnTo>
                  <a:lnTo>
                    <a:pt x="1121" y="3143"/>
                  </a:lnTo>
                  <a:lnTo>
                    <a:pt x="974" y="3070"/>
                  </a:lnTo>
                  <a:lnTo>
                    <a:pt x="853" y="3021"/>
                  </a:lnTo>
                  <a:lnTo>
                    <a:pt x="707" y="2924"/>
                  </a:lnTo>
                  <a:lnTo>
                    <a:pt x="585" y="2850"/>
                  </a:lnTo>
                  <a:lnTo>
                    <a:pt x="487" y="2729"/>
                  </a:lnTo>
                  <a:lnTo>
                    <a:pt x="366" y="2631"/>
                  </a:lnTo>
                  <a:lnTo>
                    <a:pt x="293" y="2509"/>
                  </a:lnTo>
                  <a:lnTo>
                    <a:pt x="195" y="2363"/>
                  </a:lnTo>
                  <a:lnTo>
                    <a:pt x="146" y="2242"/>
                  </a:lnTo>
                  <a:lnTo>
                    <a:pt x="73" y="2095"/>
                  </a:lnTo>
                  <a:lnTo>
                    <a:pt x="49" y="1925"/>
                  </a:lnTo>
                  <a:lnTo>
                    <a:pt x="25" y="1779"/>
                  </a:lnTo>
                  <a:lnTo>
                    <a:pt x="0" y="1608"/>
                  </a:lnTo>
                  <a:lnTo>
                    <a:pt x="0" y="160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" name="Google Shape;1156;p48"/>
            <p:cNvSpPr/>
            <p:nvPr/>
          </p:nvSpPr>
          <p:spPr>
            <a:xfrm>
              <a:off x="3381925" y="3091900"/>
              <a:ext cx="208275" cy="208275"/>
            </a:xfrm>
            <a:custGeom>
              <a:avLst/>
              <a:gdLst/>
              <a:ahLst/>
              <a:cxnLst/>
              <a:rect l="l" t="t" r="r" b="b"/>
              <a:pathLst>
                <a:path w="8331" h="8331" fill="none" extrusionOk="0">
                  <a:moveTo>
                    <a:pt x="1" y="4165"/>
                  </a:moveTo>
                  <a:lnTo>
                    <a:pt x="1" y="4165"/>
                  </a:lnTo>
                  <a:lnTo>
                    <a:pt x="25" y="3751"/>
                  </a:lnTo>
                  <a:lnTo>
                    <a:pt x="74" y="3337"/>
                  </a:lnTo>
                  <a:lnTo>
                    <a:pt x="196" y="2923"/>
                  </a:lnTo>
                  <a:lnTo>
                    <a:pt x="318" y="2534"/>
                  </a:lnTo>
                  <a:lnTo>
                    <a:pt x="512" y="2168"/>
                  </a:lnTo>
                  <a:lnTo>
                    <a:pt x="707" y="1827"/>
                  </a:lnTo>
                  <a:lnTo>
                    <a:pt x="951" y="1511"/>
                  </a:lnTo>
                  <a:lnTo>
                    <a:pt x="1219" y="1218"/>
                  </a:lnTo>
                  <a:lnTo>
                    <a:pt x="1511" y="951"/>
                  </a:lnTo>
                  <a:lnTo>
                    <a:pt x="1828" y="707"/>
                  </a:lnTo>
                  <a:lnTo>
                    <a:pt x="2169" y="512"/>
                  </a:lnTo>
                  <a:lnTo>
                    <a:pt x="2534" y="317"/>
                  </a:lnTo>
                  <a:lnTo>
                    <a:pt x="2924" y="195"/>
                  </a:lnTo>
                  <a:lnTo>
                    <a:pt x="3313" y="74"/>
                  </a:lnTo>
                  <a:lnTo>
                    <a:pt x="3727" y="25"/>
                  </a:lnTo>
                  <a:lnTo>
                    <a:pt x="4166" y="1"/>
                  </a:lnTo>
                  <a:lnTo>
                    <a:pt x="4166" y="1"/>
                  </a:lnTo>
                  <a:lnTo>
                    <a:pt x="4580" y="25"/>
                  </a:lnTo>
                  <a:lnTo>
                    <a:pt x="4994" y="74"/>
                  </a:lnTo>
                  <a:lnTo>
                    <a:pt x="5408" y="195"/>
                  </a:lnTo>
                  <a:lnTo>
                    <a:pt x="5797" y="317"/>
                  </a:lnTo>
                  <a:lnTo>
                    <a:pt x="6163" y="512"/>
                  </a:lnTo>
                  <a:lnTo>
                    <a:pt x="6504" y="707"/>
                  </a:lnTo>
                  <a:lnTo>
                    <a:pt x="6820" y="951"/>
                  </a:lnTo>
                  <a:lnTo>
                    <a:pt x="7113" y="1218"/>
                  </a:lnTo>
                  <a:lnTo>
                    <a:pt x="7381" y="1511"/>
                  </a:lnTo>
                  <a:lnTo>
                    <a:pt x="7624" y="1827"/>
                  </a:lnTo>
                  <a:lnTo>
                    <a:pt x="7819" y="2168"/>
                  </a:lnTo>
                  <a:lnTo>
                    <a:pt x="8014" y="2534"/>
                  </a:lnTo>
                  <a:lnTo>
                    <a:pt x="8136" y="2923"/>
                  </a:lnTo>
                  <a:lnTo>
                    <a:pt x="8257" y="3337"/>
                  </a:lnTo>
                  <a:lnTo>
                    <a:pt x="8306" y="3751"/>
                  </a:lnTo>
                  <a:lnTo>
                    <a:pt x="8330" y="4165"/>
                  </a:lnTo>
                  <a:lnTo>
                    <a:pt x="8330" y="4165"/>
                  </a:lnTo>
                  <a:lnTo>
                    <a:pt x="8306" y="4579"/>
                  </a:lnTo>
                  <a:lnTo>
                    <a:pt x="8257" y="4993"/>
                  </a:lnTo>
                  <a:lnTo>
                    <a:pt x="8136" y="5407"/>
                  </a:lnTo>
                  <a:lnTo>
                    <a:pt x="8014" y="5797"/>
                  </a:lnTo>
                  <a:lnTo>
                    <a:pt x="7819" y="6162"/>
                  </a:lnTo>
                  <a:lnTo>
                    <a:pt x="7624" y="6503"/>
                  </a:lnTo>
                  <a:lnTo>
                    <a:pt x="7381" y="6820"/>
                  </a:lnTo>
                  <a:lnTo>
                    <a:pt x="7113" y="7112"/>
                  </a:lnTo>
                  <a:lnTo>
                    <a:pt x="6820" y="7380"/>
                  </a:lnTo>
                  <a:lnTo>
                    <a:pt x="6504" y="7624"/>
                  </a:lnTo>
                  <a:lnTo>
                    <a:pt x="6163" y="7819"/>
                  </a:lnTo>
                  <a:lnTo>
                    <a:pt x="5797" y="8013"/>
                  </a:lnTo>
                  <a:lnTo>
                    <a:pt x="5408" y="8135"/>
                  </a:lnTo>
                  <a:lnTo>
                    <a:pt x="4994" y="8257"/>
                  </a:lnTo>
                  <a:lnTo>
                    <a:pt x="4580" y="8306"/>
                  </a:lnTo>
                  <a:lnTo>
                    <a:pt x="4166" y="8330"/>
                  </a:lnTo>
                  <a:lnTo>
                    <a:pt x="4166" y="8330"/>
                  </a:lnTo>
                  <a:lnTo>
                    <a:pt x="3727" y="8306"/>
                  </a:lnTo>
                  <a:lnTo>
                    <a:pt x="3313" y="8257"/>
                  </a:lnTo>
                  <a:lnTo>
                    <a:pt x="2924" y="8135"/>
                  </a:lnTo>
                  <a:lnTo>
                    <a:pt x="2534" y="8013"/>
                  </a:lnTo>
                  <a:lnTo>
                    <a:pt x="2169" y="7819"/>
                  </a:lnTo>
                  <a:lnTo>
                    <a:pt x="1828" y="7624"/>
                  </a:lnTo>
                  <a:lnTo>
                    <a:pt x="1511" y="7380"/>
                  </a:lnTo>
                  <a:lnTo>
                    <a:pt x="1219" y="7112"/>
                  </a:lnTo>
                  <a:lnTo>
                    <a:pt x="951" y="6820"/>
                  </a:lnTo>
                  <a:lnTo>
                    <a:pt x="707" y="6503"/>
                  </a:lnTo>
                  <a:lnTo>
                    <a:pt x="512" y="6162"/>
                  </a:lnTo>
                  <a:lnTo>
                    <a:pt x="318" y="5797"/>
                  </a:lnTo>
                  <a:lnTo>
                    <a:pt x="196" y="5407"/>
                  </a:lnTo>
                  <a:lnTo>
                    <a:pt x="74" y="4993"/>
                  </a:lnTo>
                  <a:lnTo>
                    <a:pt x="25" y="4579"/>
                  </a:lnTo>
                  <a:lnTo>
                    <a:pt x="1" y="4165"/>
                  </a:lnTo>
                  <a:lnTo>
                    <a:pt x="1" y="416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" name="Google Shape;1157;p48"/>
          <p:cNvGrpSpPr/>
          <p:nvPr/>
        </p:nvGrpSpPr>
        <p:grpSpPr>
          <a:xfrm>
            <a:off x="5475019" y="2635926"/>
            <a:ext cx="265115" cy="372594"/>
            <a:chOff x="6689325" y="2984125"/>
            <a:chExt cx="315425" cy="443300"/>
          </a:xfrm>
        </p:grpSpPr>
        <p:sp>
          <p:nvSpPr>
            <p:cNvPr id="1158" name="Google Shape;1158;p48"/>
            <p:cNvSpPr/>
            <p:nvPr/>
          </p:nvSpPr>
          <p:spPr>
            <a:xfrm>
              <a:off x="6689325" y="2984125"/>
              <a:ext cx="315425" cy="77975"/>
            </a:xfrm>
            <a:custGeom>
              <a:avLst/>
              <a:gdLst/>
              <a:ahLst/>
              <a:cxnLst/>
              <a:rect l="l" t="t" r="r" b="b"/>
              <a:pathLst>
                <a:path w="12617" h="3119" fill="none" extrusionOk="0">
                  <a:moveTo>
                    <a:pt x="12130" y="1413"/>
                  </a:moveTo>
                  <a:lnTo>
                    <a:pt x="8647" y="1413"/>
                  </a:lnTo>
                  <a:lnTo>
                    <a:pt x="8647" y="878"/>
                  </a:lnTo>
                  <a:lnTo>
                    <a:pt x="8647" y="878"/>
                  </a:lnTo>
                  <a:lnTo>
                    <a:pt x="8623" y="707"/>
                  </a:lnTo>
                  <a:lnTo>
                    <a:pt x="8574" y="537"/>
                  </a:lnTo>
                  <a:lnTo>
                    <a:pt x="8501" y="391"/>
                  </a:lnTo>
                  <a:lnTo>
                    <a:pt x="8379" y="269"/>
                  </a:lnTo>
                  <a:lnTo>
                    <a:pt x="8257" y="147"/>
                  </a:lnTo>
                  <a:lnTo>
                    <a:pt x="8111" y="74"/>
                  </a:lnTo>
                  <a:lnTo>
                    <a:pt x="7941" y="25"/>
                  </a:lnTo>
                  <a:lnTo>
                    <a:pt x="7770" y="1"/>
                  </a:lnTo>
                  <a:lnTo>
                    <a:pt x="4848" y="1"/>
                  </a:lnTo>
                  <a:lnTo>
                    <a:pt x="4848" y="1"/>
                  </a:lnTo>
                  <a:lnTo>
                    <a:pt x="4677" y="25"/>
                  </a:lnTo>
                  <a:lnTo>
                    <a:pt x="4507" y="74"/>
                  </a:lnTo>
                  <a:lnTo>
                    <a:pt x="4361" y="147"/>
                  </a:lnTo>
                  <a:lnTo>
                    <a:pt x="4239" y="269"/>
                  </a:lnTo>
                  <a:lnTo>
                    <a:pt x="4117" y="391"/>
                  </a:lnTo>
                  <a:lnTo>
                    <a:pt x="4044" y="537"/>
                  </a:lnTo>
                  <a:lnTo>
                    <a:pt x="3995" y="707"/>
                  </a:lnTo>
                  <a:lnTo>
                    <a:pt x="3971" y="878"/>
                  </a:lnTo>
                  <a:lnTo>
                    <a:pt x="3971" y="1413"/>
                  </a:lnTo>
                  <a:lnTo>
                    <a:pt x="488" y="1413"/>
                  </a:lnTo>
                  <a:lnTo>
                    <a:pt x="488" y="1413"/>
                  </a:lnTo>
                  <a:lnTo>
                    <a:pt x="391" y="1413"/>
                  </a:lnTo>
                  <a:lnTo>
                    <a:pt x="293" y="1462"/>
                  </a:lnTo>
                  <a:lnTo>
                    <a:pt x="220" y="1486"/>
                  </a:lnTo>
                  <a:lnTo>
                    <a:pt x="147" y="1560"/>
                  </a:lnTo>
                  <a:lnTo>
                    <a:pt x="74" y="1633"/>
                  </a:lnTo>
                  <a:lnTo>
                    <a:pt x="50" y="1706"/>
                  </a:lnTo>
                  <a:lnTo>
                    <a:pt x="1" y="1803"/>
                  </a:lnTo>
                  <a:lnTo>
                    <a:pt x="1" y="1901"/>
                  </a:lnTo>
                  <a:lnTo>
                    <a:pt x="1" y="3118"/>
                  </a:lnTo>
                  <a:lnTo>
                    <a:pt x="12617" y="3118"/>
                  </a:lnTo>
                  <a:lnTo>
                    <a:pt x="12617" y="1901"/>
                  </a:lnTo>
                  <a:lnTo>
                    <a:pt x="12617" y="1901"/>
                  </a:lnTo>
                  <a:lnTo>
                    <a:pt x="12617" y="1803"/>
                  </a:lnTo>
                  <a:lnTo>
                    <a:pt x="12568" y="1706"/>
                  </a:lnTo>
                  <a:lnTo>
                    <a:pt x="12544" y="1633"/>
                  </a:lnTo>
                  <a:lnTo>
                    <a:pt x="12471" y="1560"/>
                  </a:lnTo>
                  <a:lnTo>
                    <a:pt x="12398" y="1486"/>
                  </a:lnTo>
                  <a:lnTo>
                    <a:pt x="12325" y="1462"/>
                  </a:lnTo>
                  <a:lnTo>
                    <a:pt x="12227" y="1413"/>
                  </a:lnTo>
                  <a:lnTo>
                    <a:pt x="12130" y="1413"/>
                  </a:lnTo>
                  <a:lnTo>
                    <a:pt x="12130" y="1413"/>
                  </a:lnTo>
                  <a:close/>
                  <a:moveTo>
                    <a:pt x="4750" y="878"/>
                  </a:moveTo>
                  <a:lnTo>
                    <a:pt x="4750" y="878"/>
                  </a:lnTo>
                  <a:lnTo>
                    <a:pt x="4750" y="829"/>
                  </a:lnTo>
                  <a:lnTo>
                    <a:pt x="4775" y="805"/>
                  </a:lnTo>
                  <a:lnTo>
                    <a:pt x="4799" y="780"/>
                  </a:lnTo>
                  <a:lnTo>
                    <a:pt x="4848" y="780"/>
                  </a:lnTo>
                  <a:lnTo>
                    <a:pt x="7770" y="780"/>
                  </a:lnTo>
                  <a:lnTo>
                    <a:pt x="7770" y="780"/>
                  </a:lnTo>
                  <a:lnTo>
                    <a:pt x="7819" y="780"/>
                  </a:lnTo>
                  <a:lnTo>
                    <a:pt x="7843" y="805"/>
                  </a:lnTo>
                  <a:lnTo>
                    <a:pt x="7868" y="829"/>
                  </a:lnTo>
                  <a:lnTo>
                    <a:pt x="7868" y="878"/>
                  </a:lnTo>
                  <a:lnTo>
                    <a:pt x="7868" y="1413"/>
                  </a:lnTo>
                  <a:lnTo>
                    <a:pt x="4750" y="1413"/>
                  </a:lnTo>
                  <a:lnTo>
                    <a:pt x="4750" y="87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" name="Google Shape;1159;p48"/>
            <p:cNvSpPr/>
            <p:nvPr/>
          </p:nvSpPr>
          <p:spPr>
            <a:xfrm>
              <a:off x="6702125" y="3069375"/>
              <a:ext cx="289850" cy="358050"/>
            </a:xfrm>
            <a:custGeom>
              <a:avLst/>
              <a:gdLst/>
              <a:ahLst/>
              <a:cxnLst/>
              <a:rect l="l" t="t" r="r" b="b"/>
              <a:pathLst>
                <a:path w="11594" h="14322" fill="none" extrusionOk="0">
                  <a:moveTo>
                    <a:pt x="0" y="1"/>
                  </a:moveTo>
                  <a:lnTo>
                    <a:pt x="0" y="13834"/>
                  </a:lnTo>
                  <a:lnTo>
                    <a:pt x="0" y="13834"/>
                  </a:lnTo>
                  <a:lnTo>
                    <a:pt x="0" y="13932"/>
                  </a:lnTo>
                  <a:lnTo>
                    <a:pt x="49" y="14029"/>
                  </a:lnTo>
                  <a:lnTo>
                    <a:pt x="74" y="14102"/>
                  </a:lnTo>
                  <a:lnTo>
                    <a:pt x="147" y="14175"/>
                  </a:lnTo>
                  <a:lnTo>
                    <a:pt x="220" y="14224"/>
                  </a:lnTo>
                  <a:lnTo>
                    <a:pt x="293" y="14273"/>
                  </a:lnTo>
                  <a:lnTo>
                    <a:pt x="390" y="14297"/>
                  </a:lnTo>
                  <a:lnTo>
                    <a:pt x="488" y="14321"/>
                  </a:lnTo>
                  <a:lnTo>
                    <a:pt x="11106" y="14321"/>
                  </a:lnTo>
                  <a:lnTo>
                    <a:pt x="11106" y="14321"/>
                  </a:lnTo>
                  <a:lnTo>
                    <a:pt x="11204" y="14297"/>
                  </a:lnTo>
                  <a:lnTo>
                    <a:pt x="11301" y="14273"/>
                  </a:lnTo>
                  <a:lnTo>
                    <a:pt x="11374" y="14224"/>
                  </a:lnTo>
                  <a:lnTo>
                    <a:pt x="11447" y="14175"/>
                  </a:lnTo>
                  <a:lnTo>
                    <a:pt x="11520" y="14102"/>
                  </a:lnTo>
                  <a:lnTo>
                    <a:pt x="11545" y="14029"/>
                  </a:lnTo>
                  <a:lnTo>
                    <a:pt x="11593" y="13932"/>
                  </a:lnTo>
                  <a:lnTo>
                    <a:pt x="11593" y="13834"/>
                  </a:lnTo>
                  <a:lnTo>
                    <a:pt x="1159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" name="Google Shape;1160;p48"/>
            <p:cNvSpPr/>
            <p:nvPr/>
          </p:nvSpPr>
          <p:spPr>
            <a:xfrm>
              <a:off x="676117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0473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48"/>
            <p:cNvSpPr/>
            <p:nvPr/>
          </p:nvSpPr>
          <p:spPr>
            <a:xfrm>
              <a:off x="684702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"/>
                  </a:moveTo>
                  <a:lnTo>
                    <a:pt x="1" y="1047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48"/>
            <p:cNvSpPr/>
            <p:nvPr/>
          </p:nvSpPr>
          <p:spPr>
            <a:xfrm>
              <a:off x="693287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"/>
                  </a:moveTo>
                  <a:lnTo>
                    <a:pt x="1" y="1047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3" name="Google Shape;1163;p48"/>
          <p:cNvGrpSpPr/>
          <p:nvPr/>
        </p:nvGrpSpPr>
        <p:grpSpPr>
          <a:xfrm>
            <a:off x="1523745" y="3730594"/>
            <a:ext cx="256416" cy="414535"/>
            <a:chOff x="1988225" y="4286525"/>
            <a:chExt cx="305075" cy="493200"/>
          </a:xfrm>
        </p:grpSpPr>
        <p:sp>
          <p:nvSpPr>
            <p:cNvPr id="1164" name="Google Shape;1164;p48"/>
            <p:cNvSpPr/>
            <p:nvPr/>
          </p:nvSpPr>
          <p:spPr>
            <a:xfrm>
              <a:off x="2178800" y="4519725"/>
              <a:ext cx="114500" cy="114475"/>
            </a:xfrm>
            <a:custGeom>
              <a:avLst/>
              <a:gdLst/>
              <a:ahLst/>
              <a:cxnLst/>
              <a:rect l="l" t="t" r="r" b="b"/>
              <a:pathLst>
                <a:path w="4580" h="4579" fill="none" extrusionOk="0">
                  <a:moveTo>
                    <a:pt x="731" y="4189"/>
                  </a:moveTo>
                  <a:lnTo>
                    <a:pt x="731" y="4189"/>
                  </a:lnTo>
                  <a:lnTo>
                    <a:pt x="853" y="4286"/>
                  </a:lnTo>
                  <a:lnTo>
                    <a:pt x="999" y="4384"/>
                  </a:lnTo>
                  <a:lnTo>
                    <a:pt x="1170" y="4457"/>
                  </a:lnTo>
                  <a:lnTo>
                    <a:pt x="1316" y="4506"/>
                  </a:lnTo>
                  <a:lnTo>
                    <a:pt x="1486" y="4554"/>
                  </a:lnTo>
                  <a:lnTo>
                    <a:pt x="1657" y="4579"/>
                  </a:lnTo>
                  <a:lnTo>
                    <a:pt x="1827" y="4579"/>
                  </a:lnTo>
                  <a:lnTo>
                    <a:pt x="1973" y="4579"/>
                  </a:lnTo>
                  <a:lnTo>
                    <a:pt x="2144" y="4579"/>
                  </a:lnTo>
                  <a:lnTo>
                    <a:pt x="2314" y="4530"/>
                  </a:lnTo>
                  <a:lnTo>
                    <a:pt x="2485" y="4481"/>
                  </a:lnTo>
                  <a:lnTo>
                    <a:pt x="2631" y="4433"/>
                  </a:lnTo>
                  <a:lnTo>
                    <a:pt x="2777" y="4360"/>
                  </a:lnTo>
                  <a:lnTo>
                    <a:pt x="2923" y="4262"/>
                  </a:lnTo>
                  <a:lnTo>
                    <a:pt x="3069" y="4165"/>
                  </a:lnTo>
                  <a:lnTo>
                    <a:pt x="3191" y="4043"/>
                  </a:lnTo>
                  <a:lnTo>
                    <a:pt x="3191" y="4043"/>
                  </a:lnTo>
                  <a:lnTo>
                    <a:pt x="3337" y="3872"/>
                  </a:lnTo>
                  <a:lnTo>
                    <a:pt x="3483" y="3653"/>
                  </a:lnTo>
                  <a:lnTo>
                    <a:pt x="3605" y="3410"/>
                  </a:lnTo>
                  <a:lnTo>
                    <a:pt x="3751" y="3117"/>
                  </a:lnTo>
                  <a:lnTo>
                    <a:pt x="3995" y="2484"/>
                  </a:lnTo>
                  <a:lnTo>
                    <a:pt x="4214" y="1827"/>
                  </a:lnTo>
                  <a:lnTo>
                    <a:pt x="4409" y="1169"/>
                  </a:lnTo>
                  <a:lnTo>
                    <a:pt x="4531" y="609"/>
                  </a:lnTo>
                  <a:lnTo>
                    <a:pt x="4579" y="219"/>
                  </a:lnTo>
                  <a:lnTo>
                    <a:pt x="4579" y="97"/>
                  </a:lnTo>
                  <a:lnTo>
                    <a:pt x="4579" y="24"/>
                  </a:lnTo>
                  <a:lnTo>
                    <a:pt x="4579" y="24"/>
                  </a:lnTo>
                  <a:lnTo>
                    <a:pt x="4506" y="0"/>
                  </a:lnTo>
                  <a:lnTo>
                    <a:pt x="4385" y="0"/>
                  </a:lnTo>
                  <a:lnTo>
                    <a:pt x="3970" y="73"/>
                  </a:lnTo>
                  <a:lnTo>
                    <a:pt x="3410" y="195"/>
                  </a:lnTo>
                  <a:lnTo>
                    <a:pt x="2777" y="365"/>
                  </a:lnTo>
                  <a:lnTo>
                    <a:pt x="2095" y="609"/>
                  </a:lnTo>
                  <a:lnTo>
                    <a:pt x="1462" y="852"/>
                  </a:lnTo>
                  <a:lnTo>
                    <a:pt x="1194" y="974"/>
                  </a:lnTo>
                  <a:lnTo>
                    <a:pt x="926" y="1120"/>
                  </a:lnTo>
                  <a:lnTo>
                    <a:pt x="707" y="1266"/>
                  </a:lnTo>
                  <a:lnTo>
                    <a:pt x="561" y="1388"/>
                  </a:lnTo>
                  <a:lnTo>
                    <a:pt x="561" y="1388"/>
                  </a:lnTo>
                  <a:lnTo>
                    <a:pt x="439" y="1534"/>
                  </a:lnTo>
                  <a:lnTo>
                    <a:pt x="342" y="1656"/>
                  </a:lnTo>
                  <a:lnTo>
                    <a:pt x="244" y="1802"/>
                  </a:lnTo>
                  <a:lnTo>
                    <a:pt x="171" y="1973"/>
                  </a:lnTo>
                  <a:lnTo>
                    <a:pt x="98" y="2119"/>
                  </a:lnTo>
                  <a:lnTo>
                    <a:pt x="49" y="2289"/>
                  </a:lnTo>
                  <a:lnTo>
                    <a:pt x="25" y="2436"/>
                  </a:lnTo>
                  <a:lnTo>
                    <a:pt x="1" y="2606"/>
                  </a:lnTo>
                  <a:lnTo>
                    <a:pt x="1" y="2776"/>
                  </a:lnTo>
                  <a:lnTo>
                    <a:pt x="25" y="2947"/>
                  </a:lnTo>
                  <a:lnTo>
                    <a:pt x="49" y="3117"/>
                  </a:lnTo>
                  <a:lnTo>
                    <a:pt x="98" y="3264"/>
                  </a:lnTo>
                  <a:lnTo>
                    <a:pt x="147" y="3434"/>
                  </a:lnTo>
                  <a:lnTo>
                    <a:pt x="220" y="3580"/>
                  </a:lnTo>
                  <a:lnTo>
                    <a:pt x="317" y="3726"/>
                  </a:lnTo>
                  <a:lnTo>
                    <a:pt x="415" y="3872"/>
                  </a:lnTo>
                  <a:lnTo>
                    <a:pt x="731" y="418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48"/>
            <p:cNvSpPr/>
            <p:nvPr/>
          </p:nvSpPr>
          <p:spPr>
            <a:xfrm>
              <a:off x="1988225" y="4539200"/>
              <a:ext cx="156500" cy="156500"/>
            </a:xfrm>
            <a:custGeom>
              <a:avLst/>
              <a:gdLst/>
              <a:ahLst/>
              <a:cxnLst/>
              <a:rect l="l" t="t" r="r" b="b"/>
              <a:pathLst>
                <a:path w="6260" h="6260" fill="none" extrusionOk="0">
                  <a:moveTo>
                    <a:pt x="5675" y="5334"/>
                  </a:moveTo>
                  <a:lnTo>
                    <a:pt x="5675" y="5334"/>
                  </a:lnTo>
                  <a:lnTo>
                    <a:pt x="5821" y="5139"/>
                  </a:lnTo>
                  <a:lnTo>
                    <a:pt x="5943" y="4944"/>
                  </a:lnTo>
                  <a:lnTo>
                    <a:pt x="6041" y="4725"/>
                  </a:lnTo>
                  <a:lnTo>
                    <a:pt x="6138" y="4506"/>
                  </a:lnTo>
                  <a:lnTo>
                    <a:pt x="6187" y="4287"/>
                  </a:lnTo>
                  <a:lnTo>
                    <a:pt x="6235" y="4043"/>
                  </a:lnTo>
                  <a:lnTo>
                    <a:pt x="6260" y="3824"/>
                  </a:lnTo>
                  <a:lnTo>
                    <a:pt x="6260" y="3581"/>
                  </a:lnTo>
                  <a:lnTo>
                    <a:pt x="6235" y="3361"/>
                  </a:lnTo>
                  <a:lnTo>
                    <a:pt x="6187" y="3118"/>
                  </a:lnTo>
                  <a:lnTo>
                    <a:pt x="6138" y="2899"/>
                  </a:lnTo>
                  <a:lnTo>
                    <a:pt x="6041" y="2679"/>
                  </a:lnTo>
                  <a:lnTo>
                    <a:pt x="5943" y="2460"/>
                  </a:lnTo>
                  <a:lnTo>
                    <a:pt x="5821" y="2265"/>
                  </a:lnTo>
                  <a:lnTo>
                    <a:pt x="5675" y="2071"/>
                  </a:lnTo>
                  <a:lnTo>
                    <a:pt x="5505" y="1900"/>
                  </a:lnTo>
                  <a:lnTo>
                    <a:pt x="5505" y="1900"/>
                  </a:lnTo>
                  <a:lnTo>
                    <a:pt x="5286" y="1705"/>
                  </a:lnTo>
                  <a:lnTo>
                    <a:pt x="4993" y="1510"/>
                  </a:lnTo>
                  <a:lnTo>
                    <a:pt x="4652" y="1316"/>
                  </a:lnTo>
                  <a:lnTo>
                    <a:pt x="4263" y="1145"/>
                  </a:lnTo>
                  <a:lnTo>
                    <a:pt x="3849" y="975"/>
                  </a:lnTo>
                  <a:lnTo>
                    <a:pt x="3410" y="804"/>
                  </a:lnTo>
                  <a:lnTo>
                    <a:pt x="2485" y="487"/>
                  </a:lnTo>
                  <a:lnTo>
                    <a:pt x="1608" y="244"/>
                  </a:lnTo>
                  <a:lnTo>
                    <a:pt x="853" y="73"/>
                  </a:lnTo>
                  <a:lnTo>
                    <a:pt x="536" y="25"/>
                  </a:lnTo>
                  <a:lnTo>
                    <a:pt x="293" y="0"/>
                  </a:lnTo>
                  <a:lnTo>
                    <a:pt x="122" y="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" y="122"/>
                  </a:lnTo>
                  <a:lnTo>
                    <a:pt x="1" y="293"/>
                  </a:lnTo>
                  <a:lnTo>
                    <a:pt x="25" y="536"/>
                  </a:lnTo>
                  <a:lnTo>
                    <a:pt x="74" y="853"/>
                  </a:lnTo>
                  <a:lnTo>
                    <a:pt x="244" y="1608"/>
                  </a:lnTo>
                  <a:lnTo>
                    <a:pt x="488" y="2485"/>
                  </a:lnTo>
                  <a:lnTo>
                    <a:pt x="804" y="3410"/>
                  </a:lnTo>
                  <a:lnTo>
                    <a:pt x="975" y="3848"/>
                  </a:lnTo>
                  <a:lnTo>
                    <a:pt x="1145" y="4262"/>
                  </a:lnTo>
                  <a:lnTo>
                    <a:pt x="1316" y="4652"/>
                  </a:lnTo>
                  <a:lnTo>
                    <a:pt x="1511" y="4993"/>
                  </a:lnTo>
                  <a:lnTo>
                    <a:pt x="1705" y="5285"/>
                  </a:lnTo>
                  <a:lnTo>
                    <a:pt x="1900" y="5505"/>
                  </a:lnTo>
                  <a:lnTo>
                    <a:pt x="1900" y="5505"/>
                  </a:lnTo>
                  <a:lnTo>
                    <a:pt x="2071" y="5675"/>
                  </a:lnTo>
                  <a:lnTo>
                    <a:pt x="2266" y="5821"/>
                  </a:lnTo>
                  <a:lnTo>
                    <a:pt x="2460" y="5943"/>
                  </a:lnTo>
                  <a:lnTo>
                    <a:pt x="2680" y="6040"/>
                  </a:lnTo>
                  <a:lnTo>
                    <a:pt x="2899" y="6138"/>
                  </a:lnTo>
                  <a:lnTo>
                    <a:pt x="3118" y="6187"/>
                  </a:lnTo>
                  <a:lnTo>
                    <a:pt x="3362" y="6235"/>
                  </a:lnTo>
                  <a:lnTo>
                    <a:pt x="3581" y="6260"/>
                  </a:lnTo>
                  <a:lnTo>
                    <a:pt x="3824" y="6260"/>
                  </a:lnTo>
                  <a:lnTo>
                    <a:pt x="4043" y="6235"/>
                  </a:lnTo>
                  <a:lnTo>
                    <a:pt x="4287" y="6187"/>
                  </a:lnTo>
                  <a:lnTo>
                    <a:pt x="4506" y="6138"/>
                  </a:lnTo>
                  <a:lnTo>
                    <a:pt x="4725" y="6040"/>
                  </a:lnTo>
                  <a:lnTo>
                    <a:pt x="4945" y="5943"/>
                  </a:lnTo>
                  <a:lnTo>
                    <a:pt x="5139" y="5821"/>
                  </a:lnTo>
                  <a:lnTo>
                    <a:pt x="5334" y="5675"/>
                  </a:lnTo>
                  <a:lnTo>
                    <a:pt x="5675" y="533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48"/>
            <p:cNvSpPr/>
            <p:nvPr/>
          </p:nvSpPr>
          <p:spPr>
            <a:xfrm>
              <a:off x="2042425" y="4286525"/>
              <a:ext cx="239300" cy="236250"/>
            </a:xfrm>
            <a:custGeom>
              <a:avLst/>
              <a:gdLst/>
              <a:ahLst/>
              <a:cxnLst/>
              <a:rect l="l" t="t" r="r" b="b"/>
              <a:pathLst>
                <a:path w="9572" h="9450" fill="none" extrusionOk="0">
                  <a:moveTo>
                    <a:pt x="5358" y="9450"/>
                  </a:moveTo>
                  <a:lnTo>
                    <a:pt x="5358" y="9450"/>
                  </a:lnTo>
                  <a:lnTo>
                    <a:pt x="5650" y="9328"/>
                  </a:lnTo>
                  <a:lnTo>
                    <a:pt x="5918" y="9133"/>
                  </a:lnTo>
                  <a:lnTo>
                    <a:pt x="6162" y="8914"/>
                  </a:lnTo>
                  <a:lnTo>
                    <a:pt x="6381" y="8646"/>
                  </a:lnTo>
                  <a:lnTo>
                    <a:pt x="6381" y="8646"/>
                  </a:lnTo>
                  <a:lnTo>
                    <a:pt x="6649" y="8670"/>
                  </a:lnTo>
                  <a:lnTo>
                    <a:pt x="6917" y="8670"/>
                  </a:lnTo>
                  <a:lnTo>
                    <a:pt x="7160" y="8646"/>
                  </a:lnTo>
                  <a:lnTo>
                    <a:pt x="7404" y="8597"/>
                  </a:lnTo>
                  <a:lnTo>
                    <a:pt x="7623" y="8524"/>
                  </a:lnTo>
                  <a:lnTo>
                    <a:pt x="7818" y="8427"/>
                  </a:lnTo>
                  <a:lnTo>
                    <a:pt x="7989" y="8305"/>
                  </a:lnTo>
                  <a:lnTo>
                    <a:pt x="8159" y="8159"/>
                  </a:lnTo>
                  <a:lnTo>
                    <a:pt x="8305" y="7989"/>
                  </a:lnTo>
                  <a:lnTo>
                    <a:pt x="8427" y="7794"/>
                  </a:lnTo>
                  <a:lnTo>
                    <a:pt x="8524" y="7599"/>
                  </a:lnTo>
                  <a:lnTo>
                    <a:pt x="8597" y="7380"/>
                  </a:lnTo>
                  <a:lnTo>
                    <a:pt x="8670" y="7160"/>
                  </a:lnTo>
                  <a:lnTo>
                    <a:pt x="8695" y="6917"/>
                  </a:lnTo>
                  <a:lnTo>
                    <a:pt x="8695" y="6649"/>
                  </a:lnTo>
                  <a:lnTo>
                    <a:pt x="8670" y="6381"/>
                  </a:lnTo>
                  <a:lnTo>
                    <a:pt x="8670" y="6381"/>
                  </a:lnTo>
                  <a:lnTo>
                    <a:pt x="8865" y="6211"/>
                  </a:lnTo>
                  <a:lnTo>
                    <a:pt x="9060" y="6016"/>
                  </a:lnTo>
                  <a:lnTo>
                    <a:pt x="9206" y="5821"/>
                  </a:lnTo>
                  <a:lnTo>
                    <a:pt x="9328" y="5626"/>
                  </a:lnTo>
                  <a:lnTo>
                    <a:pt x="9425" y="5407"/>
                  </a:lnTo>
                  <a:lnTo>
                    <a:pt x="9499" y="5212"/>
                  </a:lnTo>
                  <a:lnTo>
                    <a:pt x="9547" y="4993"/>
                  </a:lnTo>
                  <a:lnTo>
                    <a:pt x="9572" y="4774"/>
                  </a:lnTo>
                  <a:lnTo>
                    <a:pt x="9547" y="4554"/>
                  </a:lnTo>
                  <a:lnTo>
                    <a:pt x="9499" y="4335"/>
                  </a:lnTo>
                  <a:lnTo>
                    <a:pt x="9425" y="4116"/>
                  </a:lnTo>
                  <a:lnTo>
                    <a:pt x="9328" y="3921"/>
                  </a:lnTo>
                  <a:lnTo>
                    <a:pt x="9206" y="3702"/>
                  </a:lnTo>
                  <a:lnTo>
                    <a:pt x="9060" y="3507"/>
                  </a:lnTo>
                  <a:lnTo>
                    <a:pt x="8865" y="3337"/>
                  </a:lnTo>
                  <a:lnTo>
                    <a:pt x="8670" y="3166"/>
                  </a:lnTo>
                  <a:lnTo>
                    <a:pt x="8670" y="3166"/>
                  </a:lnTo>
                  <a:lnTo>
                    <a:pt x="8695" y="2898"/>
                  </a:lnTo>
                  <a:lnTo>
                    <a:pt x="8695" y="2630"/>
                  </a:lnTo>
                  <a:lnTo>
                    <a:pt x="8670" y="2387"/>
                  </a:lnTo>
                  <a:lnTo>
                    <a:pt x="8597" y="2143"/>
                  </a:lnTo>
                  <a:lnTo>
                    <a:pt x="8524" y="1924"/>
                  </a:lnTo>
                  <a:lnTo>
                    <a:pt x="8427" y="1729"/>
                  </a:lnTo>
                  <a:lnTo>
                    <a:pt x="8305" y="1559"/>
                  </a:lnTo>
                  <a:lnTo>
                    <a:pt x="8159" y="1388"/>
                  </a:lnTo>
                  <a:lnTo>
                    <a:pt x="7989" y="1242"/>
                  </a:lnTo>
                  <a:lnTo>
                    <a:pt x="7818" y="1120"/>
                  </a:lnTo>
                  <a:lnTo>
                    <a:pt x="7623" y="1023"/>
                  </a:lnTo>
                  <a:lnTo>
                    <a:pt x="7404" y="950"/>
                  </a:lnTo>
                  <a:lnTo>
                    <a:pt x="7160" y="901"/>
                  </a:lnTo>
                  <a:lnTo>
                    <a:pt x="6917" y="853"/>
                  </a:lnTo>
                  <a:lnTo>
                    <a:pt x="6649" y="853"/>
                  </a:lnTo>
                  <a:lnTo>
                    <a:pt x="6381" y="901"/>
                  </a:lnTo>
                  <a:lnTo>
                    <a:pt x="6381" y="901"/>
                  </a:lnTo>
                  <a:lnTo>
                    <a:pt x="6211" y="682"/>
                  </a:lnTo>
                  <a:lnTo>
                    <a:pt x="6040" y="487"/>
                  </a:lnTo>
                  <a:lnTo>
                    <a:pt x="5845" y="341"/>
                  </a:lnTo>
                  <a:lnTo>
                    <a:pt x="5626" y="219"/>
                  </a:lnTo>
                  <a:lnTo>
                    <a:pt x="5431" y="122"/>
                  </a:lnTo>
                  <a:lnTo>
                    <a:pt x="5212" y="49"/>
                  </a:lnTo>
                  <a:lnTo>
                    <a:pt x="4993" y="0"/>
                  </a:lnTo>
                  <a:lnTo>
                    <a:pt x="4774" y="0"/>
                  </a:lnTo>
                  <a:lnTo>
                    <a:pt x="4555" y="0"/>
                  </a:lnTo>
                  <a:lnTo>
                    <a:pt x="4335" y="49"/>
                  </a:lnTo>
                  <a:lnTo>
                    <a:pt x="4140" y="122"/>
                  </a:lnTo>
                  <a:lnTo>
                    <a:pt x="3921" y="219"/>
                  </a:lnTo>
                  <a:lnTo>
                    <a:pt x="3726" y="341"/>
                  </a:lnTo>
                  <a:lnTo>
                    <a:pt x="3532" y="487"/>
                  </a:lnTo>
                  <a:lnTo>
                    <a:pt x="3337" y="682"/>
                  </a:lnTo>
                  <a:lnTo>
                    <a:pt x="3166" y="901"/>
                  </a:lnTo>
                  <a:lnTo>
                    <a:pt x="3166" y="901"/>
                  </a:lnTo>
                  <a:lnTo>
                    <a:pt x="2898" y="853"/>
                  </a:lnTo>
                  <a:lnTo>
                    <a:pt x="2655" y="853"/>
                  </a:lnTo>
                  <a:lnTo>
                    <a:pt x="2387" y="901"/>
                  </a:lnTo>
                  <a:lnTo>
                    <a:pt x="2168" y="950"/>
                  </a:lnTo>
                  <a:lnTo>
                    <a:pt x="1949" y="1023"/>
                  </a:lnTo>
                  <a:lnTo>
                    <a:pt x="1754" y="1120"/>
                  </a:lnTo>
                  <a:lnTo>
                    <a:pt x="1559" y="1242"/>
                  </a:lnTo>
                  <a:lnTo>
                    <a:pt x="1388" y="1388"/>
                  </a:lnTo>
                  <a:lnTo>
                    <a:pt x="1267" y="1559"/>
                  </a:lnTo>
                  <a:lnTo>
                    <a:pt x="1120" y="1729"/>
                  </a:lnTo>
                  <a:lnTo>
                    <a:pt x="1023" y="1924"/>
                  </a:lnTo>
                  <a:lnTo>
                    <a:pt x="950" y="2143"/>
                  </a:lnTo>
                  <a:lnTo>
                    <a:pt x="901" y="2387"/>
                  </a:lnTo>
                  <a:lnTo>
                    <a:pt x="877" y="2630"/>
                  </a:lnTo>
                  <a:lnTo>
                    <a:pt x="877" y="2898"/>
                  </a:lnTo>
                  <a:lnTo>
                    <a:pt x="901" y="3166"/>
                  </a:lnTo>
                  <a:lnTo>
                    <a:pt x="901" y="3166"/>
                  </a:lnTo>
                  <a:lnTo>
                    <a:pt x="682" y="3337"/>
                  </a:lnTo>
                  <a:lnTo>
                    <a:pt x="512" y="3507"/>
                  </a:lnTo>
                  <a:lnTo>
                    <a:pt x="341" y="3702"/>
                  </a:lnTo>
                  <a:lnTo>
                    <a:pt x="219" y="3921"/>
                  </a:lnTo>
                  <a:lnTo>
                    <a:pt x="122" y="4116"/>
                  </a:lnTo>
                  <a:lnTo>
                    <a:pt x="49" y="4335"/>
                  </a:lnTo>
                  <a:lnTo>
                    <a:pt x="24" y="4554"/>
                  </a:lnTo>
                  <a:lnTo>
                    <a:pt x="0" y="4774"/>
                  </a:lnTo>
                  <a:lnTo>
                    <a:pt x="24" y="4993"/>
                  </a:lnTo>
                  <a:lnTo>
                    <a:pt x="49" y="5212"/>
                  </a:lnTo>
                  <a:lnTo>
                    <a:pt x="122" y="5407"/>
                  </a:lnTo>
                  <a:lnTo>
                    <a:pt x="219" y="5626"/>
                  </a:lnTo>
                  <a:lnTo>
                    <a:pt x="341" y="5821"/>
                  </a:lnTo>
                  <a:lnTo>
                    <a:pt x="512" y="6016"/>
                  </a:lnTo>
                  <a:lnTo>
                    <a:pt x="682" y="6211"/>
                  </a:lnTo>
                  <a:lnTo>
                    <a:pt x="901" y="6381"/>
                  </a:lnTo>
                  <a:lnTo>
                    <a:pt x="901" y="6381"/>
                  </a:lnTo>
                  <a:lnTo>
                    <a:pt x="877" y="6649"/>
                  </a:lnTo>
                  <a:lnTo>
                    <a:pt x="877" y="6917"/>
                  </a:lnTo>
                  <a:lnTo>
                    <a:pt x="901" y="7160"/>
                  </a:lnTo>
                  <a:lnTo>
                    <a:pt x="950" y="7380"/>
                  </a:lnTo>
                  <a:lnTo>
                    <a:pt x="1023" y="7599"/>
                  </a:lnTo>
                  <a:lnTo>
                    <a:pt x="1120" y="7794"/>
                  </a:lnTo>
                  <a:lnTo>
                    <a:pt x="1267" y="7989"/>
                  </a:lnTo>
                  <a:lnTo>
                    <a:pt x="1388" y="8159"/>
                  </a:lnTo>
                  <a:lnTo>
                    <a:pt x="1559" y="8305"/>
                  </a:lnTo>
                  <a:lnTo>
                    <a:pt x="1754" y="8427"/>
                  </a:lnTo>
                  <a:lnTo>
                    <a:pt x="1949" y="8524"/>
                  </a:lnTo>
                  <a:lnTo>
                    <a:pt x="2168" y="8597"/>
                  </a:lnTo>
                  <a:lnTo>
                    <a:pt x="2387" y="8646"/>
                  </a:lnTo>
                  <a:lnTo>
                    <a:pt x="2655" y="8670"/>
                  </a:lnTo>
                  <a:lnTo>
                    <a:pt x="2898" y="8670"/>
                  </a:lnTo>
                  <a:lnTo>
                    <a:pt x="3166" y="8646"/>
                  </a:lnTo>
                  <a:lnTo>
                    <a:pt x="3166" y="8646"/>
                  </a:lnTo>
                  <a:lnTo>
                    <a:pt x="3410" y="8914"/>
                  </a:lnTo>
                  <a:lnTo>
                    <a:pt x="3653" y="9133"/>
                  </a:lnTo>
                  <a:lnTo>
                    <a:pt x="3921" y="9328"/>
                  </a:lnTo>
                  <a:lnTo>
                    <a:pt x="4189" y="945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" name="Google Shape;1167;p48"/>
            <p:cNvSpPr/>
            <p:nvPr/>
          </p:nvSpPr>
          <p:spPr>
            <a:xfrm>
              <a:off x="2161750" y="4522750"/>
              <a:ext cx="25" cy="256975"/>
            </a:xfrm>
            <a:custGeom>
              <a:avLst/>
              <a:gdLst/>
              <a:ahLst/>
              <a:cxnLst/>
              <a:rect l="l" t="t" r="r" b="b"/>
              <a:pathLst>
                <a:path w="1" h="10279" fill="none" extrusionOk="0">
                  <a:moveTo>
                    <a:pt x="1" y="10279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48"/>
            <p:cNvSpPr/>
            <p:nvPr/>
          </p:nvSpPr>
          <p:spPr>
            <a:xfrm>
              <a:off x="2133750" y="4377850"/>
              <a:ext cx="56050" cy="56025"/>
            </a:xfrm>
            <a:custGeom>
              <a:avLst/>
              <a:gdLst/>
              <a:ahLst/>
              <a:cxnLst/>
              <a:rect l="l" t="t" r="r" b="b"/>
              <a:pathLst>
                <a:path w="2242" h="2241" fill="none" extrusionOk="0">
                  <a:moveTo>
                    <a:pt x="1121" y="2241"/>
                  </a:moveTo>
                  <a:lnTo>
                    <a:pt x="1121" y="2241"/>
                  </a:lnTo>
                  <a:lnTo>
                    <a:pt x="902" y="2217"/>
                  </a:lnTo>
                  <a:lnTo>
                    <a:pt x="682" y="2144"/>
                  </a:lnTo>
                  <a:lnTo>
                    <a:pt x="512" y="2046"/>
                  </a:lnTo>
                  <a:lnTo>
                    <a:pt x="341" y="1900"/>
                  </a:lnTo>
                  <a:lnTo>
                    <a:pt x="195" y="1754"/>
                  </a:lnTo>
                  <a:lnTo>
                    <a:pt x="98" y="1559"/>
                  </a:lnTo>
                  <a:lnTo>
                    <a:pt x="25" y="1340"/>
                  </a:lnTo>
                  <a:lnTo>
                    <a:pt x="0" y="1121"/>
                  </a:lnTo>
                  <a:lnTo>
                    <a:pt x="0" y="1121"/>
                  </a:lnTo>
                  <a:lnTo>
                    <a:pt x="25" y="901"/>
                  </a:lnTo>
                  <a:lnTo>
                    <a:pt x="98" y="682"/>
                  </a:lnTo>
                  <a:lnTo>
                    <a:pt x="195" y="487"/>
                  </a:lnTo>
                  <a:lnTo>
                    <a:pt x="341" y="317"/>
                  </a:lnTo>
                  <a:lnTo>
                    <a:pt x="512" y="195"/>
                  </a:lnTo>
                  <a:lnTo>
                    <a:pt x="682" y="98"/>
                  </a:lnTo>
                  <a:lnTo>
                    <a:pt x="902" y="25"/>
                  </a:lnTo>
                  <a:lnTo>
                    <a:pt x="1121" y="0"/>
                  </a:lnTo>
                  <a:lnTo>
                    <a:pt x="1121" y="0"/>
                  </a:lnTo>
                  <a:lnTo>
                    <a:pt x="1364" y="25"/>
                  </a:lnTo>
                  <a:lnTo>
                    <a:pt x="1559" y="98"/>
                  </a:lnTo>
                  <a:lnTo>
                    <a:pt x="1754" y="195"/>
                  </a:lnTo>
                  <a:lnTo>
                    <a:pt x="1924" y="317"/>
                  </a:lnTo>
                  <a:lnTo>
                    <a:pt x="2046" y="487"/>
                  </a:lnTo>
                  <a:lnTo>
                    <a:pt x="2168" y="682"/>
                  </a:lnTo>
                  <a:lnTo>
                    <a:pt x="2217" y="901"/>
                  </a:lnTo>
                  <a:lnTo>
                    <a:pt x="2241" y="1121"/>
                  </a:lnTo>
                  <a:lnTo>
                    <a:pt x="2241" y="1121"/>
                  </a:lnTo>
                  <a:lnTo>
                    <a:pt x="2217" y="1340"/>
                  </a:lnTo>
                  <a:lnTo>
                    <a:pt x="2168" y="1559"/>
                  </a:lnTo>
                  <a:lnTo>
                    <a:pt x="2046" y="1754"/>
                  </a:lnTo>
                  <a:lnTo>
                    <a:pt x="1924" y="1900"/>
                  </a:lnTo>
                  <a:lnTo>
                    <a:pt x="1754" y="2046"/>
                  </a:lnTo>
                  <a:lnTo>
                    <a:pt x="1559" y="2144"/>
                  </a:lnTo>
                  <a:lnTo>
                    <a:pt x="1364" y="2217"/>
                  </a:lnTo>
                  <a:lnTo>
                    <a:pt x="1121" y="2241"/>
                  </a:lnTo>
                  <a:lnTo>
                    <a:pt x="1121" y="224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48"/>
            <p:cNvSpPr/>
            <p:nvPr/>
          </p:nvSpPr>
          <p:spPr>
            <a:xfrm>
              <a:off x="2038150" y="4589125"/>
              <a:ext cx="87100" cy="87100"/>
            </a:xfrm>
            <a:custGeom>
              <a:avLst/>
              <a:gdLst/>
              <a:ahLst/>
              <a:cxnLst/>
              <a:rect l="l" t="t" r="r" b="b"/>
              <a:pathLst>
                <a:path w="3484" h="3484" fill="none" extrusionOk="0">
                  <a:moveTo>
                    <a:pt x="1" y="0"/>
                  </a:moveTo>
                  <a:lnTo>
                    <a:pt x="3483" y="348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48"/>
            <p:cNvSpPr/>
            <p:nvPr/>
          </p:nvSpPr>
          <p:spPr>
            <a:xfrm>
              <a:off x="2194025" y="4564150"/>
              <a:ext cx="54825" cy="54825"/>
            </a:xfrm>
            <a:custGeom>
              <a:avLst/>
              <a:gdLst/>
              <a:ahLst/>
              <a:cxnLst/>
              <a:rect l="l" t="t" r="r" b="b"/>
              <a:pathLst>
                <a:path w="2193" h="2193" fill="none" extrusionOk="0">
                  <a:moveTo>
                    <a:pt x="2192" y="1"/>
                  </a:moveTo>
                  <a:lnTo>
                    <a:pt x="1" y="219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1" name="Google Shape;1171;p48"/>
          <p:cNvGrpSpPr/>
          <p:nvPr/>
        </p:nvGrpSpPr>
        <p:grpSpPr>
          <a:xfrm>
            <a:off x="2067737" y="3759759"/>
            <a:ext cx="309640" cy="392030"/>
            <a:chOff x="2635450" y="4321225"/>
            <a:chExt cx="368400" cy="466425"/>
          </a:xfrm>
        </p:grpSpPr>
        <p:sp>
          <p:nvSpPr>
            <p:cNvPr id="1172" name="Google Shape;1172;p48"/>
            <p:cNvSpPr/>
            <p:nvPr/>
          </p:nvSpPr>
          <p:spPr>
            <a:xfrm>
              <a:off x="2635450" y="4653050"/>
              <a:ext cx="368400" cy="134600"/>
            </a:xfrm>
            <a:custGeom>
              <a:avLst/>
              <a:gdLst/>
              <a:ahLst/>
              <a:cxnLst/>
              <a:rect l="l" t="t" r="r" b="b"/>
              <a:pathLst>
                <a:path w="14736" h="5384" fill="none" extrusionOk="0">
                  <a:moveTo>
                    <a:pt x="6723" y="1"/>
                  </a:moveTo>
                  <a:lnTo>
                    <a:pt x="6723" y="1"/>
                  </a:lnTo>
                  <a:lnTo>
                    <a:pt x="6187" y="49"/>
                  </a:lnTo>
                  <a:lnTo>
                    <a:pt x="5651" y="147"/>
                  </a:lnTo>
                  <a:lnTo>
                    <a:pt x="5140" y="269"/>
                  </a:lnTo>
                  <a:lnTo>
                    <a:pt x="4628" y="415"/>
                  </a:lnTo>
                  <a:lnTo>
                    <a:pt x="4141" y="610"/>
                  </a:lnTo>
                  <a:lnTo>
                    <a:pt x="3678" y="829"/>
                  </a:lnTo>
                  <a:lnTo>
                    <a:pt x="3216" y="1072"/>
                  </a:lnTo>
                  <a:lnTo>
                    <a:pt x="2777" y="1340"/>
                  </a:lnTo>
                  <a:lnTo>
                    <a:pt x="2363" y="1633"/>
                  </a:lnTo>
                  <a:lnTo>
                    <a:pt x="1949" y="1949"/>
                  </a:lnTo>
                  <a:lnTo>
                    <a:pt x="1584" y="2290"/>
                  </a:lnTo>
                  <a:lnTo>
                    <a:pt x="1219" y="2655"/>
                  </a:lnTo>
                  <a:lnTo>
                    <a:pt x="878" y="3045"/>
                  </a:lnTo>
                  <a:lnTo>
                    <a:pt x="561" y="3459"/>
                  </a:lnTo>
                  <a:lnTo>
                    <a:pt x="269" y="3873"/>
                  </a:lnTo>
                  <a:lnTo>
                    <a:pt x="1" y="4312"/>
                  </a:lnTo>
                  <a:lnTo>
                    <a:pt x="1" y="4312"/>
                  </a:lnTo>
                  <a:lnTo>
                    <a:pt x="293" y="4433"/>
                  </a:lnTo>
                  <a:lnTo>
                    <a:pt x="610" y="4555"/>
                  </a:lnTo>
                  <a:lnTo>
                    <a:pt x="1316" y="4750"/>
                  </a:lnTo>
                  <a:lnTo>
                    <a:pt x="2120" y="4945"/>
                  </a:lnTo>
                  <a:lnTo>
                    <a:pt x="3045" y="5091"/>
                  </a:lnTo>
                  <a:lnTo>
                    <a:pt x="4019" y="5213"/>
                  </a:lnTo>
                  <a:lnTo>
                    <a:pt x="5091" y="5310"/>
                  </a:lnTo>
                  <a:lnTo>
                    <a:pt x="6211" y="5359"/>
                  </a:lnTo>
                  <a:lnTo>
                    <a:pt x="7356" y="5383"/>
                  </a:lnTo>
                  <a:lnTo>
                    <a:pt x="7356" y="5383"/>
                  </a:lnTo>
                  <a:lnTo>
                    <a:pt x="8525" y="5359"/>
                  </a:lnTo>
                  <a:lnTo>
                    <a:pt x="9645" y="5310"/>
                  </a:lnTo>
                  <a:lnTo>
                    <a:pt x="10717" y="5213"/>
                  </a:lnTo>
                  <a:lnTo>
                    <a:pt x="11691" y="5091"/>
                  </a:lnTo>
                  <a:lnTo>
                    <a:pt x="12617" y="4945"/>
                  </a:lnTo>
                  <a:lnTo>
                    <a:pt x="13420" y="4750"/>
                  </a:lnTo>
                  <a:lnTo>
                    <a:pt x="14127" y="4555"/>
                  </a:lnTo>
                  <a:lnTo>
                    <a:pt x="14443" y="4433"/>
                  </a:lnTo>
                  <a:lnTo>
                    <a:pt x="14736" y="4312"/>
                  </a:lnTo>
                  <a:lnTo>
                    <a:pt x="14736" y="4312"/>
                  </a:lnTo>
                  <a:lnTo>
                    <a:pt x="14468" y="3873"/>
                  </a:lnTo>
                  <a:lnTo>
                    <a:pt x="14175" y="3459"/>
                  </a:lnTo>
                  <a:lnTo>
                    <a:pt x="13859" y="3045"/>
                  </a:lnTo>
                  <a:lnTo>
                    <a:pt x="13518" y="2655"/>
                  </a:lnTo>
                  <a:lnTo>
                    <a:pt x="13153" y="2290"/>
                  </a:lnTo>
                  <a:lnTo>
                    <a:pt x="12787" y="1949"/>
                  </a:lnTo>
                  <a:lnTo>
                    <a:pt x="12373" y="1633"/>
                  </a:lnTo>
                  <a:lnTo>
                    <a:pt x="11959" y="1340"/>
                  </a:lnTo>
                  <a:lnTo>
                    <a:pt x="11521" y="1072"/>
                  </a:lnTo>
                  <a:lnTo>
                    <a:pt x="11058" y="829"/>
                  </a:lnTo>
                  <a:lnTo>
                    <a:pt x="10595" y="610"/>
                  </a:lnTo>
                  <a:lnTo>
                    <a:pt x="10108" y="415"/>
                  </a:lnTo>
                  <a:lnTo>
                    <a:pt x="9597" y="269"/>
                  </a:lnTo>
                  <a:lnTo>
                    <a:pt x="9085" y="147"/>
                  </a:lnTo>
                  <a:lnTo>
                    <a:pt x="8549" y="49"/>
                  </a:lnTo>
                  <a:lnTo>
                    <a:pt x="8014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" name="Google Shape;1173;p48"/>
            <p:cNvSpPr/>
            <p:nvPr/>
          </p:nvSpPr>
          <p:spPr>
            <a:xfrm>
              <a:off x="2819350" y="4321225"/>
              <a:ext cx="25" cy="347075"/>
            </a:xfrm>
            <a:custGeom>
              <a:avLst/>
              <a:gdLst/>
              <a:ahLst/>
              <a:cxnLst/>
              <a:rect l="l" t="t" r="r" b="b"/>
              <a:pathLst>
                <a:path w="1" h="13883" fill="none" extrusionOk="0">
                  <a:moveTo>
                    <a:pt x="0" y="13883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48"/>
            <p:cNvSpPr/>
            <p:nvPr/>
          </p:nvSpPr>
          <p:spPr>
            <a:xfrm>
              <a:off x="2835175" y="4328525"/>
              <a:ext cx="114475" cy="114500"/>
            </a:xfrm>
            <a:custGeom>
              <a:avLst/>
              <a:gdLst/>
              <a:ahLst/>
              <a:cxnLst/>
              <a:rect l="l" t="t" r="r" b="b"/>
              <a:pathLst>
                <a:path w="4579" h="4580" fill="none" extrusionOk="0">
                  <a:moveTo>
                    <a:pt x="707" y="4190"/>
                  </a:moveTo>
                  <a:lnTo>
                    <a:pt x="707" y="4190"/>
                  </a:lnTo>
                  <a:lnTo>
                    <a:pt x="853" y="4287"/>
                  </a:lnTo>
                  <a:lnTo>
                    <a:pt x="999" y="4384"/>
                  </a:lnTo>
                  <a:lnTo>
                    <a:pt x="1145" y="4458"/>
                  </a:lnTo>
                  <a:lnTo>
                    <a:pt x="1315" y="4506"/>
                  </a:lnTo>
                  <a:lnTo>
                    <a:pt x="1462" y="4555"/>
                  </a:lnTo>
                  <a:lnTo>
                    <a:pt x="1632" y="4579"/>
                  </a:lnTo>
                  <a:lnTo>
                    <a:pt x="1803" y="4579"/>
                  </a:lnTo>
                  <a:lnTo>
                    <a:pt x="1973" y="4579"/>
                  </a:lnTo>
                  <a:lnTo>
                    <a:pt x="2143" y="4579"/>
                  </a:lnTo>
                  <a:lnTo>
                    <a:pt x="2290" y="4531"/>
                  </a:lnTo>
                  <a:lnTo>
                    <a:pt x="2460" y="4506"/>
                  </a:lnTo>
                  <a:lnTo>
                    <a:pt x="2606" y="4433"/>
                  </a:lnTo>
                  <a:lnTo>
                    <a:pt x="2777" y="4360"/>
                  </a:lnTo>
                  <a:lnTo>
                    <a:pt x="2923" y="4263"/>
                  </a:lnTo>
                  <a:lnTo>
                    <a:pt x="3069" y="4165"/>
                  </a:lnTo>
                  <a:lnTo>
                    <a:pt x="3191" y="4043"/>
                  </a:lnTo>
                  <a:lnTo>
                    <a:pt x="3191" y="4043"/>
                  </a:lnTo>
                  <a:lnTo>
                    <a:pt x="3337" y="3873"/>
                  </a:lnTo>
                  <a:lnTo>
                    <a:pt x="3459" y="3678"/>
                  </a:lnTo>
                  <a:lnTo>
                    <a:pt x="3605" y="3410"/>
                  </a:lnTo>
                  <a:lnTo>
                    <a:pt x="3727" y="3142"/>
                  </a:lnTo>
                  <a:lnTo>
                    <a:pt x="3994" y="2485"/>
                  </a:lnTo>
                  <a:lnTo>
                    <a:pt x="4214" y="1827"/>
                  </a:lnTo>
                  <a:lnTo>
                    <a:pt x="4384" y="1170"/>
                  </a:lnTo>
                  <a:lnTo>
                    <a:pt x="4506" y="634"/>
                  </a:lnTo>
                  <a:lnTo>
                    <a:pt x="4579" y="220"/>
                  </a:lnTo>
                  <a:lnTo>
                    <a:pt x="4579" y="98"/>
                  </a:lnTo>
                  <a:lnTo>
                    <a:pt x="4555" y="25"/>
                  </a:lnTo>
                  <a:lnTo>
                    <a:pt x="4555" y="25"/>
                  </a:lnTo>
                  <a:lnTo>
                    <a:pt x="4482" y="1"/>
                  </a:lnTo>
                  <a:lnTo>
                    <a:pt x="4360" y="25"/>
                  </a:lnTo>
                  <a:lnTo>
                    <a:pt x="3970" y="74"/>
                  </a:lnTo>
                  <a:lnTo>
                    <a:pt x="3410" y="195"/>
                  </a:lnTo>
                  <a:lnTo>
                    <a:pt x="2752" y="390"/>
                  </a:lnTo>
                  <a:lnTo>
                    <a:pt x="2095" y="609"/>
                  </a:lnTo>
                  <a:lnTo>
                    <a:pt x="1462" y="853"/>
                  </a:lnTo>
                  <a:lnTo>
                    <a:pt x="1169" y="975"/>
                  </a:lnTo>
                  <a:lnTo>
                    <a:pt x="926" y="1121"/>
                  </a:lnTo>
                  <a:lnTo>
                    <a:pt x="707" y="1267"/>
                  </a:lnTo>
                  <a:lnTo>
                    <a:pt x="536" y="1389"/>
                  </a:lnTo>
                  <a:lnTo>
                    <a:pt x="536" y="1389"/>
                  </a:lnTo>
                  <a:lnTo>
                    <a:pt x="414" y="1535"/>
                  </a:lnTo>
                  <a:lnTo>
                    <a:pt x="317" y="1657"/>
                  </a:lnTo>
                  <a:lnTo>
                    <a:pt x="219" y="1803"/>
                  </a:lnTo>
                  <a:lnTo>
                    <a:pt x="146" y="1973"/>
                  </a:lnTo>
                  <a:lnTo>
                    <a:pt x="98" y="2119"/>
                  </a:lnTo>
                  <a:lnTo>
                    <a:pt x="49" y="2290"/>
                  </a:lnTo>
                  <a:lnTo>
                    <a:pt x="0" y="2460"/>
                  </a:lnTo>
                  <a:lnTo>
                    <a:pt x="0" y="2607"/>
                  </a:lnTo>
                  <a:lnTo>
                    <a:pt x="0" y="2777"/>
                  </a:lnTo>
                  <a:lnTo>
                    <a:pt x="0" y="2948"/>
                  </a:lnTo>
                  <a:lnTo>
                    <a:pt x="25" y="3118"/>
                  </a:lnTo>
                  <a:lnTo>
                    <a:pt x="73" y="3264"/>
                  </a:lnTo>
                  <a:lnTo>
                    <a:pt x="146" y="3435"/>
                  </a:lnTo>
                  <a:lnTo>
                    <a:pt x="195" y="3581"/>
                  </a:lnTo>
                  <a:lnTo>
                    <a:pt x="293" y="3727"/>
                  </a:lnTo>
                  <a:lnTo>
                    <a:pt x="390" y="3873"/>
                  </a:lnTo>
                  <a:lnTo>
                    <a:pt x="707" y="419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48"/>
            <p:cNvSpPr/>
            <p:nvPr/>
          </p:nvSpPr>
          <p:spPr>
            <a:xfrm>
              <a:off x="2850400" y="4372975"/>
              <a:ext cx="54825" cy="54825"/>
            </a:xfrm>
            <a:custGeom>
              <a:avLst/>
              <a:gdLst/>
              <a:ahLst/>
              <a:cxnLst/>
              <a:rect l="l" t="t" r="r" b="b"/>
              <a:pathLst>
                <a:path w="2193" h="2193" fill="none" extrusionOk="0">
                  <a:moveTo>
                    <a:pt x="2192" y="0"/>
                  </a:moveTo>
                  <a:lnTo>
                    <a:pt x="0" y="219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48"/>
            <p:cNvSpPr/>
            <p:nvPr/>
          </p:nvSpPr>
          <p:spPr>
            <a:xfrm>
              <a:off x="2646425" y="4429600"/>
              <a:ext cx="156500" cy="156500"/>
            </a:xfrm>
            <a:custGeom>
              <a:avLst/>
              <a:gdLst/>
              <a:ahLst/>
              <a:cxnLst/>
              <a:rect l="l" t="t" r="r" b="b"/>
              <a:pathLst>
                <a:path w="6260" h="6260" fill="none" extrusionOk="0">
                  <a:moveTo>
                    <a:pt x="5675" y="5334"/>
                  </a:moveTo>
                  <a:lnTo>
                    <a:pt x="5675" y="5334"/>
                  </a:lnTo>
                  <a:lnTo>
                    <a:pt x="5821" y="5139"/>
                  </a:lnTo>
                  <a:lnTo>
                    <a:pt x="5943" y="4945"/>
                  </a:lnTo>
                  <a:lnTo>
                    <a:pt x="6040" y="4725"/>
                  </a:lnTo>
                  <a:lnTo>
                    <a:pt x="6138" y="4506"/>
                  </a:lnTo>
                  <a:lnTo>
                    <a:pt x="6186" y="4287"/>
                  </a:lnTo>
                  <a:lnTo>
                    <a:pt x="6235" y="4043"/>
                  </a:lnTo>
                  <a:lnTo>
                    <a:pt x="6259" y="3824"/>
                  </a:lnTo>
                  <a:lnTo>
                    <a:pt x="6259" y="3581"/>
                  </a:lnTo>
                  <a:lnTo>
                    <a:pt x="6235" y="3361"/>
                  </a:lnTo>
                  <a:lnTo>
                    <a:pt x="6186" y="3118"/>
                  </a:lnTo>
                  <a:lnTo>
                    <a:pt x="6138" y="2899"/>
                  </a:lnTo>
                  <a:lnTo>
                    <a:pt x="6040" y="2680"/>
                  </a:lnTo>
                  <a:lnTo>
                    <a:pt x="5943" y="2460"/>
                  </a:lnTo>
                  <a:lnTo>
                    <a:pt x="5821" y="2266"/>
                  </a:lnTo>
                  <a:lnTo>
                    <a:pt x="5675" y="2071"/>
                  </a:lnTo>
                  <a:lnTo>
                    <a:pt x="5504" y="1900"/>
                  </a:lnTo>
                  <a:lnTo>
                    <a:pt x="5504" y="1900"/>
                  </a:lnTo>
                  <a:lnTo>
                    <a:pt x="5285" y="1705"/>
                  </a:lnTo>
                  <a:lnTo>
                    <a:pt x="4993" y="1510"/>
                  </a:lnTo>
                  <a:lnTo>
                    <a:pt x="4652" y="1316"/>
                  </a:lnTo>
                  <a:lnTo>
                    <a:pt x="4262" y="1145"/>
                  </a:lnTo>
                  <a:lnTo>
                    <a:pt x="3848" y="975"/>
                  </a:lnTo>
                  <a:lnTo>
                    <a:pt x="3410" y="804"/>
                  </a:lnTo>
                  <a:lnTo>
                    <a:pt x="2484" y="488"/>
                  </a:lnTo>
                  <a:lnTo>
                    <a:pt x="1608" y="244"/>
                  </a:lnTo>
                  <a:lnTo>
                    <a:pt x="853" y="74"/>
                  </a:lnTo>
                  <a:lnTo>
                    <a:pt x="536" y="25"/>
                  </a:lnTo>
                  <a:lnTo>
                    <a:pt x="292" y="0"/>
                  </a:lnTo>
                  <a:lnTo>
                    <a:pt x="122" y="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0" y="122"/>
                  </a:lnTo>
                  <a:lnTo>
                    <a:pt x="0" y="293"/>
                  </a:lnTo>
                  <a:lnTo>
                    <a:pt x="25" y="536"/>
                  </a:lnTo>
                  <a:lnTo>
                    <a:pt x="73" y="853"/>
                  </a:lnTo>
                  <a:lnTo>
                    <a:pt x="244" y="1608"/>
                  </a:lnTo>
                  <a:lnTo>
                    <a:pt x="487" y="2485"/>
                  </a:lnTo>
                  <a:lnTo>
                    <a:pt x="804" y="3410"/>
                  </a:lnTo>
                  <a:lnTo>
                    <a:pt x="974" y="3849"/>
                  </a:lnTo>
                  <a:lnTo>
                    <a:pt x="1145" y="4263"/>
                  </a:lnTo>
                  <a:lnTo>
                    <a:pt x="1315" y="4652"/>
                  </a:lnTo>
                  <a:lnTo>
                    <a:pt x="1510" y="4993"/>
                  </a:lnTo>
                  <a:lnTo>
                    <a:pt x="1705" y="5286"/>
                  </a:lnTo>
                  <a:lnTo>
                    <a:pt x="1900" y="5505"/>
                  </a:lnTo>
                  <a:lnTo>
                    <a:pt x="1900" y="5505"/>
                  </a:lnTo>
                  <a:lnTo>
                    <a:pt x="2070" y="5675"/>
                  </a:lnTo>
                  <a:lnTo>
                    <a:pt x="2265" y="5821"/>
                  </a:lnTo>
                  <a:lnTo>
                    <a:pt x="2460" y="5943"/>
                  </a:lnTo>
                  <a:lnTo>
                    <a:pt x="2679" y="6041"/>
                  </a:lnTo>
                  <a:lnTo>
                    <a:pt x="2898" y="6138"/>
                  </a:lnTo>
                  <a:lnTo>
                    <a:pt x="3118" y="6187"/>
                  </a:lnTo>
                  <a:lnTo>
                    <a:pt x="3361" y="6235"/>
                  </a:lnTo>
                  <a:lnTo>
                    <a:pt x="3580" y="6260"/>
                  </a:lnTo>
                  <a:lnTo>
                    <a:pt x="3824" y="6260"/>
                  </a:lnTo>
                  <a:lnTo>
                    <a:pt x="4043" y="6235"/>
                  </a:lnTo>
                  <a:lnTo>
                    <a:pt x="4287" y="6187"/>
                  </a:lnTo>
                  <a:lnTo>
                    <a:pt x="4506" y="6138"/>
                  </a:lnTo>
                  <a:lnTo>
                    <a:pt x="4725" y="6041"/>
                  </a:lnTo>
                  <a:lnTo>
                    <a:pt x="4944" y="5943"/>
                  </a:lnTo>
                  <a:lnTo>
                    <a:pt x="5139" y="5821"/>
                  </a:lnTo>
                  <a:lnTo>
                    <a:pt x="5334" y="5675"/>
                  </a:lnTo>
                  <a:lnTo>
                    <a:pt x="5675" y="533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48"/>
            <p:cNvSpPr/>
            <p:nvPr/>
          </p:nvSpPr>
          <p:spPr>
            <a:xfrm>
              <a:off x="2696350" y="4479525"/>
              <a:ext cx="87100" cy="87100"/>
            </a:xfrm>
            <a:custGeom>
              <a:avLst/>
              <a:gdLst/>
              <a:ahLst/>
              <a:cxnLst/>
              <a:rect l="l" t="t" r="r" b="b"/>
              <a:pathLst>
                <a:path w="3484" h="3484" fill="none" extrusionOk="0">
                  <a:moveTo>
                    <a:pt x="0" y="1"/>
                  </a:moveTo>
                  <a:lnTo>
                    <a:pt x="3483" y="348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" name="Google Shape;1178;p48"/>
          <p:cNvGrpSpPr/>
          <p:nvPr/>
        </p:nvGrpSpPr>
        <p:grpSpPr>
          <a:xfrm>
            <a:off x="5436146" y="3750030"/>
            <a:ext cx="342882" cy="383835"/>
            <a:chOff x="6643075" y="4309650"/>
            <a:chExt cx="407950" cy="456675"/>
          </a:xfrm>
        </p:grpSpPr>
        <p:sp>
          <p:nvSpPr>
            <p:cNvPr id="1179" name="Google Shape;1179;p48"/>
            <p:cNvSpPr/>
            <p:nvPr/>
          </p:nvSpPr>
          <p:spPr>
            <a:xfrm>
              <a:off x="6643075" y="4698125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16318" y="0"/>
                  </a:moveTo>
                  <a:lnTo>
                    <a:pt x="16318" y="0"/>
                  </a:lnTo>
                  <a:lnTo>
                    <a:pt x="16074" y="24"/>
                  </a:lnTo>
                  <a:lnTo>
                    <a:pt x="15879" y="73"/>
                  </a:lnTo>
                  <a:lnTo>
                    <a:pt x="15709" y="146"/>
                  </a:lnTo>
                  <a:lnTo>
                    <a:pt x="15538" y="244"/>
                  </a:lnTo>
                  <a:lnTo>
                    <a:pt x="15538" y="244"/>
                  </a:lnTo>
                  <a:lnTo>
                    <a:pt x="15319" y="365"/>
                  </a:lnTo>
                  <a:lnTo>
                    <a:pt x="15051" y="487"/>
                  </a:lnTo>
                  <a:lnTo>
                    <a:pt x="14881" y="536"/>
                  </a:lnTo>
                  <a:lnTo>
                    <a:pt x="14710" y="560"/>
                  </a:lnTo>
                  <a:lnTo>
                    <a:pt x="14516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053" y="585"/>
                  </a:lnTo>
                  <a:lnTo>
                    <a:pt x="13858" y="560"/>
                  </a:lnTo>
                  <a:lnTo>
                    <a:pt x="13687" y="536"/>
                  </a:lnTo>
                  <a:lnTo>
                    <a:pt x="13517" y="487"/>
                  </a:lnTo>
                  <a:lnTo>
                    <a:pt x="13249" y="365"/>
                  </a:lnTo>
                  <a:lnTo>
                    <a:pt x="13030" y="244"/>
                  </a:lnTo>
                  <a:lnTo>
                    <a:pt x="13030" y="244"/>
                  </a:lnTo>
                  <a:lnTo>
                    <a:pt x="12859" y="146"/>
                  </a:lnTo>
                  <a:lnTo>
                    <a:pt x="12689" y="73"/>
                  </a:lnTo>
                  <a:lnTo>
                    <a:pt x="12494" y="24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1983" y="24"/>
                  </a:lnTo>
                  <a:lnTo>
                    <a:pt x="11788" y="73"/>
                  </a:lnTo>
                  <a:lnTo>
                    <a:pt x="11617" y="146"/>
                  </a:lnTo>
                  <a:lnTo>
                    <a:pt x="11471" y="244"/>
                  </a:lnTo>
                  <a:lnTo>
                    <a:pt x="11471" y="244"/>
                  </a:lnTo>
                  <a:lnTo>
                    <a:pt x="11228" y="365"/>
                  </a:lnTo>
                  <a:lnTo>
                    <a:pt x="10960" y="487"/>
                  </a:lnTo>
                  <a:lnTo>
                    <a:pt x="10814" y="536"/>
                  </a:lnTo>
                  <a:lnTo>
                    <a:pt x="10619" y="560"/>
                  </a:lnTo>
                  <a:lnTo>
                    <a:pt x="10424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9961" y="585"/>
                  </a:lnTo>
                  <a:lnTo>
                    <a:pt x="9766" y="560"/>
                  </a:lnTo>
                  <a:lnTo>
                    <a:pt x="9596" y="536"/>
                  </a:lnTo>
                  <a:lnTo>
                    <a:pt x="9425" y="487"/>
                  </a:lnTo>
                  <a:lnTo>
                    <a:pt x="9157" y="365"/>
                  </a:lnTo>
                  <a:lnTo>
                    <a:pt x="8938" y="244"/>
                  </a:lnTo>
                  <a:lnTo>
                    <a:pt x="8938" y="244"/>
                  </a:lnTo>
                  <a:lnTo>
                    <a:pt x="8768" y="146"/>
                  </a:lnTo>
                  <a:lnTo>
                    <a:pt x="8597" y="73"/>
                  </a:lnTo>
                  <a:lnTo>
                    <a:pt x="8402" y="24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7915" y="24"/>
                  </a:lnTo>
                  <a:lnTo>
                    <a:pt x="7721" y="73"/>
                  </a:lnTo>
                  <a:lnTo>
                    <a:pt x="7550" y="146"/>
                  </a:lnTo>
                  <a:lnTo>
                    <a:pt x="7380" y="244"/>
                  </a:lnTo>
                  <a:lnTo>
                    <a:pt x="7380" y="244"/>
                  </a:lnTo>
                  <a:lnTo>
                    <a:pt x="7160" y="365"/>
                  </a:lnTo>
                  <a:lnTo>
                    <a:pt x="6892" y="487"/>
                  </a:lnTo>
                  <a:lnTo>
                    <a:pt x="6722" y="536"/>
                  </a:lnTo>
                  <a:lnTo>
                    <a:pt x="6551" y="560"/>
                  </a:lnTo>
                  <a:lnTo>
                    <a:pt x="6332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5894" y="585"/>
                  </a:lnTo>
                  <a:lnTo>
                    <a:pt x="5699" y="560"/>
                  </a:lnTo>
                  <a:lnTo>
                    <a:pt x="5504" y="536"/>
                  </a:lnTo>
                  <a:lnTo>
                    <a:pt x="5358" y="487"/>
                  </a:lnTo>
                  <a:lnTo>
                    <a:pt x="5090" y="365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4676" y="146"/>
                  </a:lnTo>
                  <a:lnTo>
                    <a:pt x="4530" y="73"/>
                  </a:lnTo>
                  <a:lnTo>
                    <a:pt x="4335" y="24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3824" y="24"/>
                  </a:lnTo>
                  <a:lnTo>
                    <a:pt x="3629" y="73"/>
                  </a:lnTo>
                  <a:lnTo>
                    <a:pt x="3458" y="146"/>
                  </a:lnTo>
                  <a:lnTo>
                    <a:pt x="3288" y="244"/>
                  </a:lnTo>
                  <a:lnTo>
                    <a:pt x="3288" y="244"/>
                  </a:lnTo>
                  <a:lnTo>
                    <a:pt x="3069" y="365"/>
                  </a:lnTo>
                  <a:lnTo>
                    <a:pt x="2801" y="487"/>
                  </a:lnTo>
                  <a:lnTo>
                    <a:pt x="2630" y="536"/>
                  </a:lnTo>
                  <a:lnTo>
                    <a:pt x="2460" y="560"/>
                  </a:lnTo>
                  <a:lnTo>
                    <a:pt x="2265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1802" y="585"/>
                  </a:lnTo>
                  <a:lnTo>
                    <a:pt x="1607" y="560"/>
                  </a:lnTo>
                  <a:lnTo>
                    <a:pt x="1437" y="536"/>
                  </a:lnTo>
                  <a:lnTo>
                    <a:pt x="1266" y="487"/>
                  </a:lnTo>
                  <a:lnTo>
                    <a:pt x="999" y="365"/>
                  </a:lnTo>
                  <a:lnTo>
                    <a:pt x="779" y="244"/>
                  </a:lnTo>
                  <a:lnTo>
                    <a:pt x="779" y="244"/>
                  </a:lnTo>
                  <a:lnTo>
                    <a:pt x="609" y="146"/>
                  </a:lnTo>
                  <a:lnTo>
                    <a:pt x="438" y="73"/>
                  </a:lnTo>
                  <a:lnTo>
                    <a:pt x="244" y="24"/>
                  </a:ln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48"/>
            <p:cNvSpPr/>
            <p:nvPr/>
          </p:nvSpPr>
          <p:spPr>
            <a:xfrm>
              <a:off x="6643075" y="4727350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19" y="24"/>
                  </a:lnTo>
                  <a:lnTo>
                    <a:pt x="414" y="49"/>
                  </a:lnTo>
                  <a:lnTo>
                    <a:pt x="609" y="73"/>
                  </a:lnTo>
                  <a:lnTo>
                    <a:pt x="755" y="122"/>
                  </a:lnTo>
                  <a:lnTo>
                    <a:pt x="1023" y="244"/>
                  </a:lnTo>
                  <a:lnTo>
                    <a:pt x="1266" y="365"/>
                  </a:lnTo>
                  <a:lnTo>
                    <a:pt x="1266" y="365"/>
                  </a:lnTo>
                  <a:lnTo>
                    <a:pt x="1413" y="463"/>
                  </a:lnTo>
                  <a:lnTo>
                    <a:pt x="1583" y="536"/>
                  </a:lnTo>
                  <a:lnTo>
                    <a:pt x="1778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2289" y="585"/>
                  </a:lnTo>
                  <a:lnTo>
                    <a:pt x="2484" y="536"/>
                  </a:lnTo>
                  <a:lnTo>
                    <a:pt x="2655" y="463"/>
                  </a:lnTo>
                  <a:lnTo>
                    <a:pt x="2801" y="365"/>
                  </a:lnTo>
                  <a:lnTo>
                    <a:pt x="2801" y="365"/>
                  </a:lnTo>
                  <a:lnTo>
                    <a:pt x="3044" y="244"/>
                  </a:lnTo>
                  <a:lnTo>
                    <a:pt x="3312" y="122"/>
                  </a:lnTo>
                  <a:lnTo>
                    <a:pt x="3458" y="73"/>
                  </a:lnTo>
                  <a:lnTo>
                    <a:pt x="3653" y="49"/>
                  </a:lnTo>
                  <a:lnTo>
                    <a:pt x="3848" y="24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4311" y="24"/>
                  </a:lnTo>
                  <a:lnTo>
                    <a:pt x="4506" y="49"/>
                  </a:lnTo>
                  <a:lnTo>
                    <a:pt x="4676" y="73"/>
                  </a:lnTo>
                  <a:lnTo>
                    <a:pt x="4847" y="122"/>
                  </a:lnTo>
                  <a:lnTo>
                    <a:pt x="5115" y="244"/>
                  </a:lnTo>
                  <a:lnTo>
                    <a:pt x="5334" y="365"/>
                  </a:lnTo>
                  <a:lnTo>
                    <a:pt x="5334" y="365"/>
                  </a:lnTo>
                  <a:lnTo>
                    <a:pt x="5504" y="463"/>
                  </a:lnTo>
                  <a:lnTo>
                    <a:pt x="5675" y="536"/>
                  </a:lnTo>
                  <a:lnTo>
                    <a:pt x="5870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6357" y="585"/>
                  </a:lnTo>
                  <a:lnTo>
                    <a:pt x="6551" y="536"/>
                  </a:lnTo>
                  <a:lnTo>
                    <a:pt x="6722" y="463"/>
                  </a:lnTo>
                  <a:lnTo>
                    <a:pt x="6892" y="365"/>
                  </a:lnTo>
                  <a:lnTo>
                    <a:pt x="6892" y="365"/>
                  </a:lnTo>
                  <a:lnTo>
                    <a:pt x="7112" y="244"/>
                  </a:lnTo>
                  <a:lnTo>
                    <a:pt x="7380" y="122"/>
                  </a:lnTo>
                  <a:lnTo>
                    <a:pt x="7550" y="73"/>
                  </a:lnTo>
                  <a:lnTo>
                    <a:pt x="7721" y="49"/>
                  </a:lnTo>
                  <a:lnTo>
                    <a:pt x="7940" y="24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8378" y="24"/>
                  </a:lnTo>
                  <a:lnTo>
                    <a:pt x="8597" y="49"/>
                  </a:lnTo>
                  <a:lnTo>
                    <a:pt x="8768" y="73"/>
                  </a:lnTo>
                  <a:lnTo>
                    <a:pt x="8914" y="122"/>
                  </a:lnTo>
                  <a:lnTo>
                    <a:pt x="9206" y="244"/>
                  </a:lnTo>
                  <a:lnTo>
                    <a:pt x="9425" y="365"/>
                  </a:lnTo>
                  <a:lnTo>
                    <a:pt x="9425" y="365"/>
                  </a:lnTo>
                  <a:lnTo>
                    <a:pt x="9596" y="463"/>
                  </a:lnTo>
                  <a:lnTo>
                    <a:pt x="9766" y="536"/>
                  </a:lnTo>
                  <a:lnTo>
                    <a:pt x="9961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10448" y="585"/>
                  </a:lnTo>
                  <a:lnTo>
                    <a:pt x="10643" y="536"/>
                  </a:lnTo>
                  <a:lnTo>
                    <a:pt x="10814" y="463"/>
                  </a:lnTo>
                  <a:lnTo>
                    <a:pt x="10984" y="365"/>
                  </a:lnTo>
                  <a:lnTo>
                    <a:pt x="10984" y="365"/>
                  </a:lnTo>
                  <a:lnTo>
                    <a:pt x="11203" y="244"/>
                  </a:lnTo>
                  <a:lnTo>
                    <a:pt x="11471" y="122"/>
                  </a:lnTo>
                  <a:lnTo>
                    <a:pt x="11642" y="73"/>
                  </a:lnTo>
                  <a:lnTo>
                    <a:pt x="11812" y="49"/>
                  </a:lnTo>
                  <a:lnTo>
                    <a:pt x="12007" y="24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2470" y="24"/>
                  </a:lnTo>
                  <a:lnTo>
                    <a:pt x="12665" y="49"/>
                  </a:lnTo>
                  <a:lnTo>
                    <a:pt x="12859" y="73"/>
                  </a:lnTo>
                  <a:lnTo>
                    <a:pt x="13006" y="122"/>
                  </a:lnTo>
                  <a:lnTo>
                    <a:pt x="13273" y="244"/>
                  </a:lnTo>
                  <a:lnTo>
                    <a:pt x="13493" y="365"/>
                  </a:lnTo>
                  <a:lnTo>
                    <a:pt x="13493" y="365"/>
                  </a:lnTo>
                  <a:lnTo>
                    <a:pt x="13663" y="463"/>
                  </a:lnTo>
                  <a:lnTo>
                    <a:pt x="13834" y="536"/>
                  </a:lnTo>
                  <a:lnTo>
                    <a:pt x="14028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540" y="585"/>
                  </a:lnTo>
                  <a:lnTo>
                    <a:pt x="14735" y="536"/>
                  </a:lnTo>
                  <a:lnTo>
                    <a:pt x="14905" y="463"/>
                  </a:lnTo>
                  <a:lnTo>
                    <a:pt x="15051" y="365"/>
                  </a:lnTo>
                  <a:lnTo>
                    <a:pt x="15051" y="365"/>
                  </a:lnTo>
                  <a:lnTo>
                    <a:pt x="15295" y="244"/>
                  </a:lnTo>
                  <a:lnTo>
                    <a:pt x="15563" y="122"/>
                  </a:lnTo>
                  <a:lnTo>
                    <a:pt x="15709" y="73"/>
                  </a:lnTo>
                  <a:lnTo>
                    <a:pt x="15904" y="49"/>
                  </a:lnTo>
                  <a:lnTo>
                    <a:pt x="16099" y="24"/>
                  </a:lnTo>
                  <a:lnTo>
                    <a:pt x="1631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48"/>
            <p:cNvSpPr/>
            <p:nvPr/>
          </p:nvSpPr>
          <p:spPr>
            <a:xfrm>
              <a:off x="6643075" y="4751700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16318" y="0"/>
                  </a:moveTo>
                  <a:lnTo>
                    <a:pt x="16318" y="0"/>
                  </a:lnTo>
                  <a:lnTo>
                    <a:pt x="16074" y="25"/>
                  </a:lnTo>
                  <a:lnTo>
                    <a:pt x="15879" y="73"/>
                  </a:lnTo>
                  <a:lnTo>
                    <a:pt x="15709" y="146"/>
                  </a:lnTo>
                  <a:lnTo>
                    <a:pt x="15538" y="244"/>
                  </a:lnTo>
                  <a:lnTo>
                    <a:pt x="15538" y="244"/>
                  </a:lnTo>
                  <a:lnTo>
                    <a:pt x="15319" y="366"/>
                  </a:lnTo>
                  <a:lnTo>
                    <a:pt x="15051" y="487"/>
                  </a:lnTo>
                  <a:lnTo>
                    <a:pt x="14881" y="536"/>
                  </a:lnTo>
                  <a:lnTo>
                    <a:pt x="14710" y="560"/>
                  </a:lnTo>
                  <a:lnTo>
                    <a:pt x="14516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053" y="585"/>
                  </a:lnTo>
                  <a:lnTo>
                    <a:pt x="13858" y="560"/>
                  </a:lnTo>
                  <a:lnTo>
                    <a:pt x="13687" y="536"/>
                  </a:lnTo>
                  <a:lnTo>
                    <a:pt x="13517" y="487"/>
                  </a:lnTo>
                  <a:lnTo>
                    <a:pt x="13249" y="366"/>
                  </a:lnTo>
                  <a:lnTo>
                    <a:pt x="13030" y="244"/>
                  </a:lnTo>
                  <a:lnTo>
                    <a:pt x="13030" y="244"/>
                  </a:lnTo>
                  <a:lnTo>
                    <a:pt x="12859" y="146"/>
                  </a:lnTo>
                  <a:lnTo>
                    <a:pt x="12689" y="73"/>
                  </a:lnTo>
                  <a:lnTo>
                    <a:pt x="12494" y="25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1983" y="25"/>
                  </a:lnTo>
                  <a:lnTo>
                    <a:pt x="11788" y="73"/>
                  </a:lnTo>
                  <a:lnTo>
                    <a:pt x="11617" y="146"/>
                  </a:lnTo>
                  <a:lnTo>
                    <a:pt x="11471" y="244"/>
                  </a:lnTo>
                  <a:lnTo>
                    <a:pt x="11471" y="244"/>
                  </a:lnTo>
                  <a:lnTo>
                    <a:pt x="11228" y="366"/>
                  </a:lnTo>
                  <a:lnTo>
                    <a:pt x="10960" y="487"/>
                  </a:lnTo>
                  <a:lnTo>
                    <a:pt x="10814" y="536"/>
                  </a:lnTo>
                  <a:lnTo>
                    <a:pt x="10619" y="560"/>
                  </a:lnTo>
                  <a:lnTo>
                    <a:pt x="10424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9961" y="585"/>
                  </a:lnTo>
                  <a:lnTo>
                    <a:pt x="9766" y="560"/>
                  </a:lnTo>
                  <a:lnTo>
                    <a:pt x="9596" y="536"/>
                  </a:lnTo>
                  <a:lnTo>
                    <a:pt x="9425" y="487"/>
                  </a:lnTo>
                  <a:lnTo>
                    <a:pt x="9157" y="366"/>
                  </a:lnTo>
                  <a:lnTo>
                    <a:pt x="8938" y="244"/>
                  </a:lnTo>
                  <a:lnTo>
                    <a:pt x="8938" y="244"/>
                  </a:lnTo>
                  <a:lnTo>
                    <a:pt x="8768" y="146"/>
                  </a:lnTo>
                  <a:lnTo>
                    <a:pt x="8597" y="73"/>
                  </a:lnTo>
                  <a:lnTo>
                    <a:pt x="8402" y="25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7915" y="25"/>
                  </a:lnTo>
                  <a:lnTo>
                    <a:pt x="7721" y="73"/>
                  </a:lnTo>
                  <a:lnTo>
                    <a:pt x="7550" y="146"/>
                  </a:lnTo>
                  <a:lnTo>
                    <a:pt x="7380" y="244"/>
                  </a:lnTo>
                  <a:lnTo>
                    <a:pt x="7380" y="244"/>
                  </a:lnTo>
                  <a:lnTo>
                    <a:pt x="7160" y="366"/>
                  </a:lnTo>
                  <a:lnTo>
                    <a:pt x="6892" y="487"/>
                  </a:lnTo>
                  <a:lnTo>
                    <a:pt x="6722" y="536"/>
                  </a:lnTo>
                  <a:lnTo>
                    <a:pt x="6551" y="560"/>
                  </a:lnTo>
                  <a:lnTo>
                    <a:pt x="6332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5894" y="585"/>
                  </a:lnTo>
                  <a:lnTo>
                    <a:pt x="5699" y="560"/>
                  </a:lnTo>
                  <a:lnTo>
                    <a:pt x="5504" y="536"/>
                  </a:lnTo>
                  <a:lnTo>
                    <a:pt x="5358" y="487"/>
                  </a:lnTo>
                  <a:lnTo>
                    <a:pt x="5090" y="366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4676" y="146"/>
                  </a:lnTo>
                  <a:lnTo>
                    <a:pt x="4530" y="73"/>
                  </a:lnTo>
                  <a:lnTo>
                    <a:pt x="4335" y="25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3824" y="25"/>
                  </a:lnTo>
                  <a:lnTo>
                    <a:pt x="3629" y="73"/>
                  </a:lnTo>
                  <a:lnTo>
                    <a:pt x="3458" y="146"/>
                  </a:lnTo>
                  <a:lnTo>
                    <a:pt x="3288" y="244"/>
                  </a:lnTo>
                  <a:lnTo>
                    <a:pt x="3288" y="244"/>
                  </a:lnTo>
                  <a:lnTo>
                    <a:pt x="3069" y="366"/>
                  </a:lnTo>
                  <a:lnTo>
                    <a:pt x="2801" y="487"/>
                  </a:lnTo>
                  <a:lnTo>
                    <a:pt x="2630" y="536"/>
                  </a:lnTo>
                  <a:lnTo>
                    <a:pt x="2460" y="560"/>
                  </a:lnTo>
                  <a:lnTo>
                    <a:pt x="2265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1802" y="585"/>
                  </a:lnTo>
                  <a:lnTo>
                    <a:pt x="1607" y="560"/>
                  </a:lnTo>
                  <a:lnTo>
                    <a:pt x="1437" y="536"/>
                  </a:lnTo>
                  <a:lnTo>
                    <a:pt x="1266" y="487"/>
                  </a:lnTo>
                  <a:lnTo>
                    <a:pt x="999" y="366"/>
                  </a:lnTo>
                  <a:lnTo>
                    <a:pt x="779" y="244"/>
                  </a:lnTo>
                  <a:lnTo>
                    <a:pt x="779" y="244"/>
                  </a:lnTo>
                  <a:lnTo>
                    <a:pt x="609" y="146"/>
                  </a:lnTo>
                  <a:lnTo>
                    <a:pt x="438" y="73"/>
                  </a:lnTo>
                  <a:lnTo>
                    <a:pt x="244" y="25"/>
                  </a:ln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48"/>
            <p:cNvSpPr/>
            <p:nvPr/>
          </p:nvSpPr>
          <p:spPr>
            <a:xfrm>
              <a:off x="6672900" y="4309650"/>
              <a:ext cx="348900" cy="376300"/>
            </a:xfrm>
            <a:custGeom>
              <a:avLst/>
              <a:gdLst/>
              <a:ahLst/>
              <a:cxnLst/>
              <a:rect l="l" t="t" r="r" b="b"/>
              <a:pathLst>
                <a:path w="13956" h="15052" fill="none" extrusionOk="0">
                  <a:moveTo>
                    <a:pt x="13347" y="6747"/>
                  </a:moveTo>
                  <a:lnTo>
                    <a:pt x="12470" y="6406"/>
                  </a:lnTo>
                  <a:lnTo>
                    <a:pt x="12470" y="3532"/>
                  </a:lnTo>
                  <a:lnTo>
                    <a:pt x="10790" y="3532"/>
                  </a:lnTo>
                  <a:lnTo>
                    <a:pt x="10790" y="2022"/>
                  </a:lnTo>
                  <a:lnTo>
                    <a:pt x="8427" y="2022"/>
                  </a:lnTo>
                  <a:lnTo>
                    <a:pt x="8427" y="1"/>
                  </a:lnTo>
                  <a:lnTo>
                    <a:pt x="6966" y="1"/>
                  </a:lnTo>
                  <a:lnTo>
                    <a:pt x="5505" y="1"/>
                  </a:lnTo>
                  <a:lnTo>
                    <a:pt x="5505" y="2022"/>
                  </a:lnTo>
                  <a:lnTo>
                    <a:pt x="3142" y="2022"/>
                  </a:lnTo>
                  <a:lnTo>
                    <a:pt x="3142" y="3532"/>
                  </a:lnTo>
                  <a:lnTo>
                    <a:pt x="1462" y="3532"/>
                  </a:lnTo>
                  <a:lnTo>
                    <a:pt x="1462" y="6406"/>
                  </a:lnTo>
                  <a:lnTo>
                    <a:pt x="585" y="6747"/>
                  </a:lnTo>
                  <a:lnTo>
                    <a:pt x="585" y="6747"/>
                  </a:lnTo>
                  <a:lnTo>
                    <a:pt x="414" y="6844"/>
                  </a:lnTo>
                  <a:lnTo>
                    <a:pt x="268" y="6966"/>
                  </a:lnTo>
                  <a:lnTo>
                    <a:pt x="147" y="7112"/>
                  </a:lnTo>
                  <a:lnTo>
                    <a:pt x="49" y="7258"/>
                  </a:lnTo>
                  <a:lnTo>
                    <a:pt x="0" y="7404"/>
                  </a:lnTo>
                  <a:lnTo>
                    <a:pt x="0" y="7575"/>
                  </a:lnTo>
                  <a:lnTo>
                    <a:pt x="0" y="7770"/>
                  </a:lnTo>
                  <a:lnTo>
                    <a:pt x="73" y="7965"/>
                  </a:lnTo>
                  <a:lnTo>
                    <a:pt x="1510" y="11277"/>
                  </a:lnTo>
                  <a:lnTo>
                    <a:pt x="1510" y="14833"/>
                  </a:lnTo>
                  <a:lnTo>
                    <a:pt x="1510" y="14833"/>
                  </a:lnTo>
                  <a:lnTo>
                    <a:pt x="1754" y="14711"/>
                  </a:lnTo>
                  <a:lnTo>
                    <a:pt x="2046" y="14589"/>
                  </a:lnTo>
                  <a:lnTo>
                    <a:pt x="2241" y="14540"/>
                  </a:lnTo>
                  <a:lnTo>
                    <a:pt x="2436" y="14516"/>
                  </a:lnTo>
                  <a:lnTo>
                    <a:pt x="2655" y="14492"/>
                  </a:lnTo>
                  <a:lnTo>
                    <a:pt x="2874" y="14467"/>
                  </a:lnTo>
                  <a:lnTo>
                    <a:pt x="2874" y="14467"/>
                  </a:lnTo>
                  <a:lnTo>
                    <a:pt x="3167" y="14492"/>
                  </a:lnTo>
                  <a:lnTo>
                    <a:pt x="3410" y="14516"/>
                  </a:lnTo>
                  <a:lnTo>
                    <a:pt x="3629" y="14565"/>
                  </a:lnTo>
                  <a:lnTo>
                    <a:pt x="3824" y="14638"/>
                  </a:lnTo>
                  <a:lnTo>
                    <a:pt x="4141" y="14760"/>
                  </a:lnTo>
                  <a:lnTo>
                    <a:pt x="4384" y="14906"/>
                  </a:lnTo>
                  <a:lnTo>
                    <a:pt x="4384" y="14906"/>
                  </a:lnTo>
                  <a:lnTo>
                    <a:pt x="4530" y="14979"/>
                  </a:lnTo>
                  <a:lnTo>
                    <a:pt x="4628" y="15028"/>
                  </a:lnTo>
                  <a:lnTo>
                    <a:pt x="4774" y="15052"/>
                  </a:lnTo>
                  <a:lnTo>
                    <a:pt x="4920" y="15052"/>
                  </a:lnTo>
                  <a:lnTo>
                    <a:pt x="4920" y="15052"/>
                  </a:lnTo>
                  <a:lnTo>
                    <a:pt x="5091" y="15052"/>
                  </a:lnTo>
                  <a:lnTo>
                    <a:pt x="5212" y="15028"/>
                  </a:lnTo>
                  <a:lnTo>
                    <a:pt x="5334" y="14979"/>
                  </a:lnTo>
                  <a:lnTo>
                    <a:pt x="5456" y="14906"/>
                  </a:lnTo>
                  <a:lnTo>
                    <a:pt x="5456" y="14906"/>
                  </a:lnTo>
                  <a:lnTo>
                    <a:pt x="5724" y="14760"/>
                  </a:lnTo>
                  <a:lnTo>
                    <a:pt x="6040" y="14638"/>
                  </a:lnTo>
                  <a:lnTo>
                    <a:pt x="6235" y="14565"/>
                  </a:lnTo>
                  <a:lnTo>
                    <a:pt x="6454" y="14516"/>
                  </a:lnTo>
                  <a:lnTo>
                    <a:pt x="6698" y="14492"/>
                  </a:lnTo>
                  <a:lnTo>
                    <a:pt x="6966" y="14467"/>
                  </a:lnTo>
                  <a:lnTo>
                    <a:pt x="6966" y="14467"/>
                  </a:lnTo>
                  <a:lnTo>
                    <a:pt x="7234" y="14492"/>
                  </a:lnTo>
                  <a:lnTo>
                    <a:pt x="7477" y="14516"/>
                  </a:lnTo>
                  <a:lnTo>
                    <a:pt x="7697" y="14565"/>
                  </a:lnTo>
                  <a:lnTo>
                    <a:pt x="7891" y="14638"/>
                  </a:lnTo>
                  <a:lnTo>
                    <a:pt x="8232" y="14760"/>
                  </a:lnTo>
                  <a:lnTo>
                    <a:pt x="8476" y="14906"/>
                  </a:lnTo>
                  <a:lnTo>
                    <a:pt x="8476" y="14906"/>
                  </a:lnTo>
                  <a:lnTo>
                    <a:pt x="8598" y="14979"/>
                  </a:lnTo>
                  <a:lnTo>
                    <a:pt x="8719" y="15028"/>
                  </a:lnTo>
                  <a:lnTo>
                    <a:pt x="8841" y="15052"/>
                  </a:lnTo>
                  <a:lnTo>
                    <a:pt x="9012" y="15052"/>
                  </a:lnTo>
                  <a:lnTo>
                    <a:pt x="9012" y="15052"/>
                  </a:lnTo>
                  <a:lnTo>
                    <a:pt x="9158" y="15052"/>
                  </a:lnTo>
                  <a:lnTo>
                    <a:pt x="9304" y="15028"/>
                  </a:lnTo>
                  <a:lnTo>
                    <a:pt x="9401" y="14979"/>
                  </a:lnTo>
                  <a:lnTo>
                    <a:pt x="9548" y="14906"/>
                  </a:lnTo>
                  <a:lnTo>
                    <a:pt x="9548" y="14906"/>
                  </a:lnTo>
                  <a:lnTo>
                    <a:pt x="9791" y="14760"/>
                  </a:lnTo>
                  <a:lnTo>
                    <a:pt x="10108" y="14638"/>
                  </a:lnTo>
                  <a:lnTo>
                    <a:pt x="10303" y="14565"/>
                  </a:lnTo>
                  <a:lnTo>
                    <a:pt x="10522" y="14516"/>
                  </a:lnTo>
                  <a:lnTo>
                    <a:pt x="10765" y="14492"/>
                  </a:lnTo>
                  <a:lnTo>
                    <a:pt x="11058" y="14467"/>
                  </a:lnTo>
                  <a:lnTo>
                    <a:pt x="11058" y="14467"/>
                  </a:lnTo>
                  <a:lnTo>
                    <a:pt x="11277" y="14492"/>
                  </a:lnTo>
                  <a:lnTo>
                    <a:pt x="11496" y="14516"/>
                  </a:lnTo>
                  <a:lnTo>
                    <a:pt x="11691" y="14540"/>
                  </a:lnTo>
                  <a:lnTo>
                    <a:pt x="11886" y="14589"/>
                  </a:lnTo>
                  <a:lnTo>
                    <a:pt x="12178" y="14711"/>
                  </a:lnTo>
                  <a:lnTo>
                    <a:pt x="12421" y="14833"/>
                  </a:lnTo>
                  <a:lnTo>
                    <a:pt x="12421" y="11277"/>
                  </a:lnTo>
                  <a:lnTo>
                    <a:pt x="13858" y="7965"/>
                  </a:lnTo>
                  <a:lnTo>
                    <a:pt x="13858" y="7965"/>
                  </a:lnTo>
                  <a:lnTo>
                    <a:pt x="13931" y="7770"/>
                  </a:lnTo>
                  <a:lnTo>
                    <a:pt x="13956" y="7575"/>
                  </a:lnTo>
                  <a:lnTo>
                    <a:pt x="13931" y="7404"/>
                  </a:lnTo>
                  <a:lnTo>
                    <a:pt x="13883" y="7258"/>
                  </a:lnTo>
                  <a:lnTo>
                    <a:pt x="13785" y="7112"/>
                  </a:lnTo>
                  <a:lnTo>
                    <a:pt x="13664" y="6966"/>
                  </a:lnTo>
                  <a:lnTo>
                    <a:pt x="13517" y="6844"/>
                  </a:lnTo>
                  <a:lnTo>
                    <a:pt x="13347" y="6747"/>
                  </a:lnTo>
                  <a:lnTo>
                    <a:pt x="13347" y="674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48"/>
            <p:cNvSpPr/>
            <p:nvPr/>
          </p:nvSpPr>
          <p:spPr>
            <a:xfrm>
              <a:off x="6805625" y="4452725"/>
              <a:ext cx="15850" cy="28050"/>
            </a:xfrm>
            <a:custGeom>
              <a:avLst/>
              <a:gdLst/>
              <a:ahLst/>
              <a:cxnLst/>
              <a:rect l="l" t="t" r="r" b="b"/>
              <a:pathLst>
                <a:path w="634" h="1122" fill="none" extrusionOk="0">
                  <a:moveTo>
                    <a:pt x="317" y="1121"/>
                  </a:moveTo>
                  <a:lnTo>
                    <a:pt x="317" y="1121"/>
                  </a:lnTo>
                  <a:lnTo>
                    <a:pt x="244" y="1097"/>
                  </a:lnTo>
                  <a:lnTo>
                    <a:pt x="196" y="1073"/>
                  </a:lnTo>
                  <a:lnTo>
                    <a:pt x="123" y="1024"/>
                  </a:lnTo>
                  <a:lnTo>
                    <a:pt x="74" y="951"/>
                  </a:lnTo>
                  <a:lnTo>
                    <a:pt x="25" y="780"/>
                  </a:lnTo>
                  <a:lnTo>
                    <a:pt x="1" y="561"/>
                  </a:lnTo>
                  <a:lnTo>
                    <a:pt x="1" y="561"/>
                  </a:lnTo>
                  <a:lnTo>
                    <a:pt x="25" y="342"/>
                  </a:lnTo>
                  <a:lnTo>
                    <a:pt x="74" y="147"/>
                  </a:lnTo>
                  <a:lnTo>
                    <a:pt x="123" y="98"/>
                  </a:lnTo>
                  <a:lnTo>
                    <a:pt x="196" y="25"/>
                  </a:lnTo>
                  <a:lnTo>
                    <a:pt x="244" y="1"/>
                  </a:lnTo>
                  <a:lnTo>
                    <a:pt x="317" y="1"/>
                  </a:lnTo>
                  <a:lnTo>
                    <a:pt x="317" y="1"/>
                  </a:lnTo>
                  <a:lnTo>
                    <a:pt x="366" y="1"/>
                  </a:lnTo>
                  <a:lnTo>
                    <a:pt x="439" y="25"/>
                  </a:lnTo>
                  <a:lnTo>
                    <a:pt x="488" y="98"/>
                  </a:lnTo>
                  <a:lnTo>
                    <a:pt x="537" y="147"/>
                  </a:lnTo>
                  <a:lnTo>
                    <a:pt x="610" y="342"/>
                  </a:lnTo>
                  <a:lnTo>
                    <a:pt x="634" y="561"/>
                  </a:lnTo>
                  <a:lnTo>
                    <a:pt x="634" y="561"/>
                  </a:lnTo>
                  <a:lnTo>
                    <a:pt x="610" y="780"/>
                  </a:lnTo>
                  <a:lnTo>
                    <a:pt x="537" y="951"/>
                  </a:lnTo>
                  <a:lnTo>
                    <a:pt x="488" y="1024"/>
                  </a:lnTo>
                  <a:lnTo>
                    <a:pt x="439" y="1073"/>
                  </a:lnTo>
                  <a:lnTo>
                    <a:pt x="366" y="1097"/>
                  </a:lnTo>
                  <a:lnTo>
                    <a:pt x="317" y="1121"/>
                  </a:lnTo>
                  <a:lnTo>
                    <a:pt x="317" y="112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48"/>
            <p:cNvSpPr/>
            <p:nvPr/>
          </p:nvSpPr>
          <p:spPr>
            <a:xfrm>
              <a:off x="6872600" y="4452725"/>
              <a:ext cx="15875" cy="28050"/>
            </a:xfrm>
            <a:custGeom>
              <a:avLst/>
              <a:gdLst/>
              <a:ahLst/>
              <a:cxnLst/>
              <a:rect l="l" t="t" r="r" b="b"/>
              <a:pathLst>
                <a:path w="635" h="1122" fill="none" extrusionOk="0">
                  <a:moveTo>
                    <a:pt x="317" y="1121"/>
                  </a:moveTo>
                  <a:lnTo>
                    <a:pt x="317" y="1121"/>
                  </a:lnTo>
                  <a:lnTo>
                    <a:pt x="269" y="1097"/>
                  </a:lnTo>
                  <a:lnTo>
                    <a:pt x="196" y="1073"/>
                  </a:lnTo>
                  <a:lnTo>
                    <a:pt x="147" y="1024"/>
                  </a:lnTo>
                  <a:lnTo>
                    <a:pt x="98" y="951"/>
                  </a:lnTo>
                  <a:lnTo>
                    <a:pt x="25" y="780"/>
                  </a:lnTo>
                  <a:lnTo>
                    <a:pt x="1" y="561"/>
                  </a:lnTo>
                  <a:lnTo>
                    <a:pt x="1" y="561"/>
                  </a:lnTo>
                  <a:lnTo>
                    <a:pt x="25" y="342"/>
                  </a:lnTo>
                  <a:lnTo>
                    <a:pt x="98" y="147"/>
                  </a:lnTo>
                  <a:lnTo>
                    <a:pt x="147" y="98"/>
                  </a:lnTo>
                  <a:lnTo>
                    <a:pt x="196" y="25"/>
                  </a:lnTo>
                  <a:lnTo>
                    <a:pt x="269" y="1"/>
                  </a:lnTo>
                  <a:lnTo>
                    <a:pt x="317" y="1"/>
                  </a:lnTo>
                  <a:lnTo>
                    <a:pt x="317" y="1"/>
                  </a:lnTo>
                  <a:lnTo>
                    <a:pt x="390" y="1"/>
                  </a:lnTo>
                  <a:lnTo>
                    <a:pt x="464" y="25"/>
                  </a:lnTo>
                  <a:lnTo>
                    <a:pt x="512" y="98"/>
                  </a:lnTo>
                  <a:lnTo>
                    <a:pt x="561" y="147"/>
                  </a:lnTo>
                  <a:lnTo>
                    <a:pt x="610" y="342"/>
                  </a:lnTo>
                  <a:lnTo>
                    <a:pt x="634" y="561"/>
                  </a:lnTo>
                  <a:lnTo>
                    <a:pt x="634" y="561"/>
                  </a:lnTo>
                  <a:lnTo>
                    <a:pt x="610" y="780"/>
                  </a:lnTo>
                  <a:lnTo>
                    <a:pt x="561" y="951"/>
                  </a:lnTo>
                  <a:lnTo>
                    <a:pt x="512" y="1024"/>
                  </a:lnTo>
                  <a:lnTo>
                    <a:pt x="464" y="1073"/>
                  </a:lnTo>
                  <a:lnTo>
                    <a:pt x="390" y="1097"/>
                  </a:lnTo>
                  <a:lnTo>
                    <a:pt x="317" y="1121"/>
                  </a:lnTo>
                  <a:lnTo>
                    <a:pt x="317" y="112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48"/>
            <p:cNvSpPr/>
            <p:nvPr/>
          </p:nvSpPr>
          <p:spPr>
            <a:xfrm>
              <a:off x="6709425" y="4414975"/>
              <a:ext cx="275250" cy="54825"/>
            </a:xfrm>
            <a:custGeom>
              <a:avLst/>
              <a:gdLst/>
              <a:ahLst/>
              <a:cxnLst/>
              <a:rect l="l" t="t" r="r" b="b"/>
              <a:pathLst>
                <a:path w="11010" h="2193" fill="none" extrusionOk="0">
                  <a:moveTo>
                    <a:pt x="11009" y="2193"/>
                  </a:moveTo>
                  <a:lnTo>
                    <a:pt x="5505" y="1"/>
                  </a:lnTo>
                  <a:lnTo>
                    <a:pt x="1" y="219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48"/>
            <p:cNvSpPr/>
            <p:nvPr/>
          </p:nvSpPr>
          <p:spPr>
            <a:xfrm>
              <a:off x="6733175" y="4382725"/>
              <a:ext cx="227750" cy="37150"/>
            </a:xfrm>
            <a:custGeom>
              <a:avLst/>
              <a:gdLst/>
              <a:ahLst/>
              <a:cxnLst/>
              <a:rect l="l" t="t" r="r" b="b"/>
              <a:pathLst>
                <a:path w="9110" h="1486" fill="none" extrusionOk="0">
                  <a:moveTo>
                    <a:pt x="1" y="1486"/>
                  </a:moveTo>
                  <a:lnTo>
                    <a:pt x="1681" y="1486"/>
                  </a:lnTo>
                  <a:lnTo>
                    <a:pt x="1681" y="0"/>
                  </a:lnTo>
                  <a:lnTo>
                    <a:pt x="4555" y="0"/>
                  </a:lnTo>
                  <a:lnTo>
                    <a:pt x="7429" y="0"/>
                  </a:lnTo>
                  <a:lnTo>
                    <a:pt x="7429" y="1486"/>
                  </a:lnTo>
                  <a:lnTo>
                    <a:pt x="9109" y="148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48"/>
            <p:cNvSpPr/>
            <p:nvPr/>
          </p:nvSpPr>
          <p:spPr>
            <a:xfrm>
              <a:off x="6847025" y="4414975"/>
              <a:ext cx="25" cy="145550"/>
            </a:xfrm>
            <a:custGeom>
              <a:avLst/>
              <a:gdLst/>
              <a:ahLst/>
              <a:cxnLst/>
              <a:rect l="l" t="t" r="r" b="b"/>
              <a:pathLst>
                <a:path w="1" h="5822" fill="none" extrusionOk="0">
                  <a:moveTo>
                    <a:pt x="1" y="1"/>
                  </a:moveTo>
                  <a:lnTo>
                    <a:pt x="1" y="582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" name="Google Shape;1188;p48"/>
          <p:cNvGrpSpPr/>
          <p:nvPr/>
        </p:nvGrpSpPr>
        <p:grpSpPr>
          <a:xfrm>
            <a:off x="4251419" y="4291984"/>
            <a:ext cx="452420" cy="433992"/>
            <a:chOff x="5233525" y="4954450"/>
            <a:chExt cx="538275" cy="516350"/>
          </a:xfrm>
        </p:grpSpPr>
        <p:sp>
          <p:nvSpPr>
            <p:cNvPr id="1189" name="Google Shape;1189;p48"/>
            <p:cNvSpPr/>
            <p:nvPr/>
          </p:nvSpPr>
          <p:spPr>
            <a:xfrm>
              <a:off x="5637825" y="4954450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1023" y="3410"/>
                  </a:moveTo>
                  <a:lnTo>
                    <a:pt x="1023" y="3410"/>
                  </a:lnTo>
                  <a:lnTo>
                    <a:pt x="1193" y="3483"/>
                  </a:lnTo>
                  <a:lnTo>
                    <a:pt x="1388" y="3532"/>
                  </a:lnTo>
                  <a:lnTo>
                    <a:pt x="1583" y="3556"/>
                  </a:lnTo>
                  <a:lnTo>
                    <a:pt x="1778" y="3581"/>
                  </a:lnTo>
                  <a:lnTo>
                    <a:pt x="1778" y="3581"/>
                  </a:lnTo>
                  <a:lnTo>
                    <a:pt x="1973" y="3556"/>
                  </a:lnTo>
                  <a:lnTo>
                    <a:pt x="2143" y="3532"/>
                  </a:lnTo>
                  <a:lnTo>
                    <a:pt x="2314" y="3508"/>
                  </a:lnTo>
                  <a:lnTo>
                    <a:pt x="2484" y="3435"/>
                  </a:lnTo>
                  <a:lnTo>
                    <a:pt x="2630" y="3361"/>
                  </a:lnTo>
                  <a:lnTo>
                    <a:pt x="2776" y="3264"/>
                  </a:lnTo>
                  <a:lnTo>
                    <a:pt x="2923" y="3167"/>
                  </a:lnTo>
                  <a:lnTo>
                    <a:pt x="3044" y="3045"/>
                  </a:lnTo>
                  <a:lnTo>
                    <a:pt x="3166" y="2923"/>
                  </a:lnTo>
                  <a:lnTo>
                    <a:pt x="3264" y="2801"/>
                  </a:lnTo>
                  <a:lnTo>
                    <a:pt x="3361" y="2631"/>
                  </a:lnTo>
                  <a:lnTo>
                    <a:pt x="3434" y="2485"/>
                  </a:lnTo>
                  <a:lnTo>
                    <a:pt x="3483" y="2314"/>
                  </a:lnTo>
                  <a:lnTo>
                    <a:pt x="3531" y="2144"/>
                  </a:lnTo>
                  <a:lnTo>
                    <a:pt x="3556" y="1973"/>
                  </a:lnTo>
                  <a:lnTo>
                    <a:pt x="3580" y="1803"/>
                  </a:lnTo>
                  <a:lnTo>
                    <a:pt x="3580" y="1803"/>
                  </a:lnTo>
                  <a:lnTo>
                    <a:pt x="3556" y="1608"/>
                  </a:lnTo>
                  <a:lnTo>
                    <a:pt x="3531" y="1437"/>
                  </a:lnTo>
                  <a:lnTo>
                    <a:pt x="3483" y="1267"/>
                  </a:lnTo>
                  <a:lnTo>
                    <a:pt x="3434" y="1096"/>
                  </a:lnTo>
                  <a:lnTo>
                    <a:pt x="3361" y="950"/>
                  </a:lnTo>
                  <a:lnTo>
                    <a:pt x="3264" y="804"/>
                  </a:lnTo>
                  <a:lnTo>
                    <a:pt x="3166" y="658"/>
                  </a:lnTo>
                  <a:lnTo>
                    <a:pt x="3044" y="536"/>
                  </a:lnTo>
                  <a:lnTo>
                    <a:pt x="2923" y="414"/>
                  </a:lnTo>
                  <a:lnTo>
                    <a:pt x="2776" y="317"/>
                  </a:lnTo>
                  <a:lnTo>
                    <a:pt x="2630" y="220"/>
                  </a:lnTo>
                  <a:lnTo>
                    <a:pt x="2484" y="147"/>
                  </a:lnTo>
                  <a:lnTo>
                    <a:pt x="2314" y="98"/>
                  </a:lnTo>
                  <a:lnTo>
                    <a:pt x="2143" y="49"/>
                  </a:lnTo>
                  <a:lnTo>
                    <a:pt x="1973" y="25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1607" y="25"/>
                  </a:lnTo>
                  <a:lnTo>
                    <a:pt x="1437" y="49"/>
                  </a:lnTo>
                  <a:lnTo>
                    <a:pt x="1266" y="98"/>
                  </a:lnTo>
                  <a:lnTo>
                    <a:pt x="1096" y="147"/>
                  </a:lnTo>
                  <a:lnTo>
                    <a:pt x="925" y="220"/>
                  </a:lnTo>
                  <a:lnTo>
                    <a:pt x="779" y="317"/>
                  </a:lnTo>
                  <a:lnTo>
                    <a:pt x="658" y="414"/>
                  </a:lnTo>
                  <a:lnTo>
                    <a:pt x="536" y="536"/>
                  </a:lnTo>
                  <a:lnTo>
                    <a:pt x="414" y="658"/>
                  </a:lnTo>
                  <a:lnTo>
                    <a:pt x="317" y="804"/>
                  </a:lnTo>
                  <a:lnTo>
                    <a:pt x="219" y="950"/>
                  </a:lnTo>
                  <a:lnTo>
                    <a:pt x="146" y="1096"/>
                  </a:lnTo>
                  <a:lnTo>
                    <a:pt x="73" y="1267"/>
                  </a:lnTo>
                  <a:lnTo>
                    <a:pt x="49" y="1437"/>
                  </a:lnTo>
                  <a:lnTo>
                    <a:pt x="24" y="1608"/>
                  </a:lnTo>
                  <a:lnTo>
                    <a:pt x="0" y="1803"/>
                  </a:lnTo>
                  <a:lnTo>
                    <a:pt x="0" y="1803"/>
                  </a:lnTo>
                  <a:lnTo>
                    <a:pt x="24" y="2071"/>
                  </a:lnTo>
                  <a:lnTo>
                    <a:pt x="97" y="2339"/>
                  </a:lnTo>
                  <a:lnTo>
                    <a:pt x="195" y="2582"/>
                  </a:lnTo>
                  <a:lnTo>
                    <a:pt x="317" y="280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" name="Google Shape;1190;p48"/>
            <p:cNvSpPr/>
            <p:nvPr/>
          </p:nvSpPr>
          <p:spPr>
            <a:xfrm>
              <a:off x="5323025" y="4980625"/>
              <a:ext cx="88925" cy="88925"/>
            </a:xfrm>
            <a:custGeom>
              <a:avLst/>
              <a:gdLst/>
              <a:ahLst/>
              <a:cxnLst/>
              <a:rect l="l" t="t" r="r" b="b"/>
              <a:pathLst>
                <a:path w="3557" h="3557" fill="none" extrusionOk="0">
                  <a:moveTo>
                    <a:pt x="3191" y="2850"/>
                  </a:moveTo>
                  <a:lnTo>
                    <a:pt x="3191" y="2850"/>
                  </a:lnTo>
                  <a:lnTo>
                    <a:pt x="3313" y="2680"/>
                  </a:lnTo>
                  <a:lnTo>
                    <a:pt x="3410" y="2509"/>
                  </a:lnTo>
                  <a:lnTo>
                    <a:pt x="3483" y="2314"/>
                  </a:lnTo>
                  <a:lnTo>
                    <a:pt x="3532" y="2095"/>
                  </a:lnTo>
                  <a:lnTo>
                    <a:pt x="3532" y="2095"/>
                  </a:lnTo>
                  <a:lnTo>
                    <a:pt x="3556" y="1925"/>
                  </a:lnTo>
                  <a:lnTo>
                    <a:pt x="3556" y="1730"/>
                  </a:lnTo>
                  <a:lnTo>
                    <a:pt x="3556" y="1559"/>
                  </a:lnTo>
                  <a:lnTo>
                    <a:pt x="3508" y="1389"/>
                  </a:lnTo>
                  <a:lnTo>
                    <a:pt x="3459" y="1218"/>
                  </a:lnTo>
                  <a:lnTo>
                    <a:pt x="3410" y="1072"/>
                  </a:lnTo>
                  <a:lnTo>
                    <a:pt x="3337" y="902"/>
                  </a:lnTo>
                  <a:lnTo>
                    <a:pt x="3240" y="756"/>
                  </a:lnTo>
                  <a:lnTo>
                    <a:pt x="3142" y="634"/>
                  </a:lnTo>
                  <a:lnTo>
                    <a:pt x="3021" y="512"/>
                  </a:lnTo>
                  <a:lnTo>
                    <a:pt x="2899" y="390"/>
                  </a:lnTo>
                  <a:lnTo>
                    <a:pt x="2753" y="293"/>
                  </a:lnTo>
                  <a:lnTo>
                    <a:pt x="2606" y="196"/>
                  </a:lnTo>
                  <a:lnTo>
                    <a:pt x="2436" y="122"/>
                  </a:lnTo>
                  <a:lnTo>
                    <a:pt x="2266" y="74"/>
                  </a:lnTo>
                  <a:lnTo>
                    <a:pt x="2095" y="25"/>
                  </a:lnTo>
                  <a:lnTo>
                    <a:pt x="2095" y="25"/>
                  </a:lnTo>
                  <a:lnTo>
                    <a:pt x="1925" y="1"/>
                  </a:lnTo>
                  <a:lnTo>
                    <a:pt x="1730" y="1"/>
                  </a:lnTo>
                  <a:lnTo>
                    <a:pt x="1559" y="1"/>
                  </a:lnTo>
                  <a:lnTo>
                    <a:pt x="1389" y="25"/>
                  </a:lnTo>
                  <a:lnTo>
                    <a:pt x="1218" y="74"/>
                  </a:lnTo>
                  <a:lnTo>
                    <a:pt x="1072" y="147"/>
                  </a:lnTo>
                  <a:lnTo>
                    <a:pt x="902" y="220"/>
                  </a:lnTo>
                  <a:lnTo>
                    <a:pt x="756" y="317"/>
                  </a:lnTo>
                  <a:lnTo>
                    <a:pt x="634" y="415"/>
                  </a:lnTo>
                  <a:lnTo>
                    <a:pt x="512" y="537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1"/>
                  </a:lnTo>
                  <a:lnTo>
                    <a:pt x="122" y="1097"/>
                  </a:lnTo>
                  <a:lnTo>
                    <a:pt x="74" y="1267"/>
                  </a:lnTo>
                  <a:lnTo>
                    <a:pt x="25" y="1462"/>
                  </a:lnTo>
                  <a:lnTo>
                    <a:pt x="25" y="1462"/>
                  </a:lnTo>
                  <a:lnTo>
                    <a:pt x="1" y="1633"/>
                  </a:lnTo>
                  <a:lnTo>
                    <a:pt x="1" y="1803"/>
                  </a:lnTo>
                  <a:lnTo>
                    <a:pt x="1" y="1998"/>
                  </a:lnTo>
                  <a:lnTo>
                    <a:pt x="25" y="2168"/>
                  </a:lnTo>
                  <a:lnTo>
                    <a:pt x="74" y="2339"/>
                  </a:lnTo>
                  <a:lnTo>
                    <a:pt x="147" y="2485"/>
                  </a:lnTo>
                  <a:lnTo>
                    <a:pt x="220" y="2655"/>
                  </a:lnTo>
                  <a:lnTo>
                    <a:pt x="317" y="2777"/>
                  </a:lnTo>
                  <a:lnTo>
                    <a:pt x="415" y="2923"/>
                  </a:lnTo>
                  <a:lnTo>
                    <a:pt x="536" y="3045"/>
                  </a:lnTo>
                  <a:lnTo>
                    <a:pt x="658" y="3167"/>
                  </a:lnTo>
                  <a:lnTo>
                    <a:pt x="804" y="3264"/>
                  </a:lnTo>
                  <a:lnTo>
                    <a:pt x="950" y="3362"/>
                  </a:lnTo>
                  <a:lnTo>
                    <a:pt x="1096" y="3435"/>
                  </a:lnTo>
                  <a:lnTo>
                    <a:pt x="1267" y="3483"/>
                  </a:lnTo>
                  <a:lnTo>
                    <a:pt x="1462" y="3532"/>
                  </a:lnTo>
                  <a:lnTo>
                    <a:pt x="1462" y="3532"/>
                  </a:lnTo>
                  <a:lnTo>
                    <a:pt x="1705" y="3557"/>
                  </a:lnTo>
                  <a:lnTo>
                    <a:pt x="1973" y="3557"/>
                  </a:lnTo>
                  <a:lnTo>
                    <a:pt x="2217" y="3508"/>
                  </a:lnTo>
                  <a:lnTo>
                    <a:pt x="2460" y="343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48"/>
            <p:cNvSpPr/>
            <p:nvPr/>
          </p:nvSpPr>
          <p:spPr>
            <a:xfrm>
              <a:off x="5233525" y="5255225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3215" y="707"/>
                  </a:moveTo>
                  <a:lnTo>
                    <a:pt x="3215" y="707"/>
                  </a:lnTo>
                  <a:lnTo>
                    <a:pt x="3093" y="585"/>
                  </a:lnTo>
                  <a:lnTo>
                    <a:pt x="2972" y="464"/>
                  </a:lnTo>
                  <a:lnTo>
                    <a:pt x="2850" y="342"/>
                  </a:lnTo>
                  <a:lnTo>
                    <a:pt x="2679" y="244"/>
                  </a:lnTo>
                  <a:lnTo>
                    <a:pt x="2679" y="244"/>
                  </a:lnTo>
                  <a:lnTo>
                    <a:pt x="2533" y="171"/>
                  </a:lnTo>
                  <a:lnTo>
                    <a:pt x="2363" y="98"/>
                  </a:lnTo>
                  <a:lnTo>
                    <a:pt x="2192" y="50"/>
                  </a:lnTo>
                  <a:lnTo>
                    <a:pt x="2022" y="25"/>
                  </a:lnTo>
                  <a:lnTo>
                    <a:pt x="1851" y="1"/>
                  </a:lnTo>
                  <a:lnTo>
                    <a:pt x="1681" y="25"/>
                  </a:lnTo>
                  <a:lnTo>
                    <a:pt x="1510" y="25"/>
                  </a:lnTo>
                  <a:lnTo>
                    <a:pt x="1340" y="74"/>
                  </a:lnTo>
                  <a:lnTo>
                    <a:pt x="1169" y="123"/>
                  </a:lnTo>
                  <a:lnTo>
                    <a:pt x="1023" y="196"/>
                  </a:lnTo>
                  <a:lnTo>
                    <a:pt x="877" y="269"/>
                  </a:lnTo>
                  <a:lnTo>
                    <a:pt x="731" y="366"/>
                  </a:lnTo>
                  <a:lnTo>
                    <a:pt x="585" y="488"/>
                  </a:lnTo>
                  <a:lnTo>
                    <a:pt x="463" y="610"/>
                  </a:lnTo>
                  <a:lnTo>
                    <a:pt x="341" y="731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171" y="1048"/>
                  </a:lnTo>
                  <a:lnTo>
                    <a:pt x="98" y="1219"/>
                  </a:lnTo>
                  <a:lnTo>
                    <a:pt x="49" y="1389"/>
                  </a:lnTo>
                  <a:lnTo>
                    <a:pt x="25" y="1560"/>
                  </a:lnTo>
                  <a:lnTo>
                    <a:pt x="0" y="1730"/>
                  </a:lnTo>
                  <a:lnTo>
                    <a:pt x="0" y="1900"/>
                  </a:lnTo>
                  <a:lnTo>
                    <a:pt x="25" y="2071"/>
                  </a:lnTo>
                  <a:lnTo>
                    <a:pt x="73" y="2241"/>
                  </a:lnTo>
                  <a:lnTo>
                    <a:pt x="122" y="2412"/>
                  </a:lnTo>
                  <a:lnTo>
                    <a:pt x="195" y="2558"/>
                  </a:lnTo>
                  <a:lnTo>
                    <a:pt x="268" y="2729"/>
                  </a:lnTo>
                  <a:lnTo>
                    <a:pt x="366" y="2850"/>
                  </a:lnTo>
                  <a:lnTo>
                    <a:pt x="463" y="2996"/>
                  </a:lnTo>
                  <a:lnTo>
                    <a:pt x="609" y="3118"/>
                  </a:lnTo>
                  <a:lnTo>
                    <a:pt x="731" y="3240"/>
                  </a:lnTo>
                  <a:lnTo>
                    <a:pt x="901" y="3337"/>
                  </a:lnTo>
                  <a:lnTo>
                    <a:pt x="901" y="3337"/>
                  </a:lnTo>
                  <a:lnTo>
                    <a:pt x="1048" y="3410"/>
                  </a:lnTo>
                  <a:lnTo>
                    <a:pt x="1218" y="3484"/>
                  </a:lnTo>
                  <a:lnTo>
                    <a:pt x="1389" y="3532"/>
                  </a:lnTo>
                  <a:lnTo>
                    <a:pt x="1559" y="3557"/>
                  </a:lnTo>
                  <a:lnTo>
                    <a:pt x="1730" y="3581"/>
                  </a:lnTo>
                  <a:lnTo>
                    <a:pt x="1900" y="3581"/>
                  </a:lnTo>
                  <a:lnTo>
                    <a:pt x="2071" y="3557"/>
                  </a:lnTo>
                  <a:lnTo>
                    <a:pt x="2241" y="3508"/>
                  </a:lnTo>
                  <a:lnTo>
                    <a:pt x="2411" y="3459"/>
                  </a:lnTo>
                  <a:lnTo>
                    <a:pt x="2558" y="3410"/>
                  </a:lnTo>
                  <a:lnTo>
                    <a:pt x="2704" y="3313"/>
                  </a:lnTo>
                  <a:lnTo>
                    <a:pt x="2850" y="3216"/>
                  </a:lnTo>
                  <a:lnTo>
                    <a:pt x="2996" y="3118"/>
                  </a:lnTo>
                  <a:lnTo>
                    <a:pt x="3118" y="2996"/>
                  </a:lnTo>
                  <a:lnTo>
                    <a:pt x="3240" y="2850"/>
                  </a:lnTo>
                  <a:lnTo>
                    <a:pt x="3337" y="2704"/>
                  </a:lnTo>
                  <a:lnTo>
                    <a:pt x="3337" y="2704"/>
                  </a:lnTo>
                  <a:lnTo>
                    <a:pt x="3459" y="2412"/>
                  </a:lnTo>
                  <a:lnTo>
                    <a:pt x="3532" y="2144"/>
                  </a:lnTo>
                  <a:lnTo>
                    <a:pt x="3581" y="1852"/>
                  </a:lnTo>
                  <a:lnTo>
                    <a:pt x="3556" y="156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48"/>
            <p:cNvSpPr/>
            <p:nvPr/>
          </p:nvSpPr>
          <p:spPr>
            <a:xfrm>
              <a:off x="5453325" y="5382475"/>
              <a:ext cx="88925" cy="88325"/>
            </a:xfrm>
            <a:custGeom>
              <a:avLst/>
              <a:gdLst/>
              <a:ahLst/>
              <a:cxnLst/>
              <a:rect l="l" t="t" r="r" b="b"/>
              <a:pathLst>
                <a:path w="3557" h="3533" fill="none" extrusionOk="0">
                  <a:moveTo>
                    <a:pt x="1389" y="1"/>
                  </a:moveTo>
                  <a:lnTo>
                    <a:pt x="1389" y="1"/>
                  </a:lnTo>
                  <a:lnTo>
                    <a:pt x="1194" y="50"/>
                  </a:lnTo>
                  <a:lnTo>
                    <a:pt x="999" y="147"/>
                  </a:lnTo>
                  <a:lnTo>
                    <a:pt x="804" y="245"/>
                  </a:lnTo>
                  <a:lnTo>
                    <a:pt x="634" y="366"/>
                  </a:lnTo>
                  <a:lnTo>
                    <a:pt x="634" y="366"/>
                  </a:lnTo>
                  <a:lnTo>
                    <a:pt x="488" y="488"/>
                  </a:lnTo>
                  <a:lnTo>
                    <a:pt x="390" y="634"/>
                  </a:lnTo>
                  <a:lnTo>
                    <a:pt x="268" y="780"/>
                  </a:lnTo>
                  <a:lnTo>
                    <a:pt x="195" y="926"/>
                  </a:lnTo>
                  <a:lnTo>
                    <a:pt x="122" y="1073"/>
                  </a:lnTo>
                  <a:lnTo>
                    <a:pt x="74" y="1243"/>
                  </a:lnTo>
                  <a:lnTo>
                    <a:pt x="25" y="1414"/>
                  </a:lnTo>
                  <a:lnTo>
                    <a:pt x="0" y="1584"/>
                  </a:lnTo>
                  <a:lnTo>
                    <a:pt x="0" y="1755"/>
                  </a:lnTo>
                  <a:lnTo>
                    <a:pt x="0" y="1925"/>
                  </a:lnTo>
                  <a:lnTo>
                    <a:pt x="25" y="2096"/>
                  </a:lnTo>
                  <a:lnTo>
                    <a:pt x="74" y="2266"/>
                  </a:lnTo>
                  <a:lnTo>
                    <a:pt x="122" y="2412"/>
                  </a:lnTo>
                  <a:lnTo>
                    <a:pt x="195" y="2583"/>
                  </a:lnTo>
                  <a:lnTo>
                    <a:pt x="293" y="2729"/>
                  </a:lnTo>
                  <a:lnTo>
                    <a:pt x="415" y="2875"/>
                  </a:lnTo>
                  <a:lnTo>
                    <a:pt x="415" y="2875"/>
                  </a:lnTo>
                  <a:lnTo>
                    <a:pt x="536" y="3021"/>
                  </a:lnTo>
                  <a:lnTo>
                    <a:pt x="658" y="3143"/>
                  </a:lnTo>
                  <a:lnTo>
                    <a:pt x="804" y="3240"/>
                  </a:lnTo>
                  <a:lnTo>
                    <a:pt x="950" y="3313"/>
                  </a:lnTo>
                  <a:lnTo>
                    <a:pt x="1121" y="3386"/>
                  </a:lnTo>
                  <a:lnTo>
                    <a:pt x="1267" y="3459"/>
                  </a:lnTo>
                  <a:lnTo>
                    <a:pt x="1437" y="3484"/>
                  </a:lnTo>
                  <a:lnTo>
                    <a:pt x="1608" y="3508"/>
                  </a:lnTo>
                  <a:lnTo>
                    <a:pt x="1778" y="3532"/>
                  </a:lnTo>
                  <a:lnTo>
                    <a:pt x="1949" y="3508"/>
                  </a:lnTo>
                  <a:lnTo>
                    <a:pt x="2119" y="3484"/>
                  </a:lnTo>
                  <a:lnTo>
                    <a:pt x="2290" y="3435"/>
                  </a:lnTo>
                  <a:lnTo>
                    <a:pt x="2460" y="3386"/>
                  </a:lnTo>
                  <a:lnTo>
                    <a:pt x="2606" y="3313"/>
                  </a:lnTo>
                  <a:lnTo>
                    <a:pt x="2777" y="3216"/>
                  </a:lnTo>
                  <a:lnTo>
                    <a:pt x="2923" y="3118"/>
                  </a:lnTo>
                  <a:lnTo>
                    <a:pt x="2923" y="3118"/>
                  </a:lnTo>
                  <a:lnTo>
                    <a:pt x="3045" y="2997"/>
                  </a:lnTo>
                  <a:lnTo>
                    <a:pt x="3167" y="2851"/>
                  </a:lnTo>
                  <a:lnTo>
                    <a:pt x="3264" y="2704"/>
                  </a:lnTo>
                  <a:lnTo>
                    <a:pt x="3361" y="2558"/>
                  </a:lnTo>
                  <a:lnTo>
                    <a:pt x="3435" y="2412"/>
                  </a:lnTo>
                  <a:lnTo>
                    <a:pt x="3483" y="2242"/>
                  </a:lnTo>
                  <a:lnTo>
                    <a:pt x="3532" y="2071"/>
                  </a:lnTo>
                  <a:lnTo>
                    <a:pt x="3556" y="1901"/>
                  </a:lnTo>
                  <a:lnTo>
                    <a:pt x="3556" y="1730"/>
                  </a:lnTo>
                  <a:lnTo>
                    <a:pt x="3556" y="1560"/>
                  </a:lnTo>
                  <a:lnTo>
                    <a:pt x="3532" y="1389"/>
                  </a:lnTo>
                  <a:lnTo>
                    <a:pt x="3483" y="1219"/>
                  </a:lnTo>
                  <a:lnTo>
                    <a:pt x="3410" y="1048"/>
                  </a:lnTo>
                  <a:lnTo>
                    <a:pt x="3337" y="902"/>
                  </a:lnTo>
                  <a:lnTo>
                    <a:pt x="3264" y="756"/>
                  </a:lnTo>
                  <a:lnTo>
                    <a:pt x="3142" y="610"/>
                  </a:lnTo>
                  <a:lnTo>
                    <a:pt x="3142" y="610"/>
                  </a:lnTo>
                  <a:lnTo>
                    <a:pt x="2972" y="415"/>
                  </a:lnTo>
                  <a:lnTo>
                    <a:pt x="2753" y="245"/>
                  </a:lnTo>
                  <a:lnTo>
                    <a:pt x="2533" y="123"/>
                  </a:lnTo>
                  <a:lnTo>
                    <a:pt x="2314" y="5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48"/>
            <p:cNvSpPr/>
            <p:nvPr/>
          </p:nvSpPr>
          <p:spPr>
            <a:xfrm>
              <a:off x="5682875" y="5188875"/>
              <a:ext cx="88925" cy="89525"/>
            </a:xfrm>
            <a:custGeom>
              <a:avLst/>
              <a:gdLst/>
              <a:ahLst/>
              <a:cxnLst/>
              <a:rect l="l" t="t" r="r" b="b"/>
              <a:pathLst>
                <a:path w="3557" h="3581" fill="none" extrusionOk="0">
                  <a:moveTo>
                    <a:pt x="0" y="2022"/>
                  </a:moveTo>
                  <a:lnTo>
                    <a:pt x="0" y="2022"/>
                  </a:lnTo>
                  <a:lnTo>
                    <a:pt x="25" y="2216"/>
                  </a:lnTo>
                  <a:lnTo>
                    <a:pt x="98" y="2411"/>
                  </a:lnTo>
                  <a:lnTo>
                    <a:pt x="98" y="2411"/>
                  </a:lnTo>
                  <a:lnTo>
                    <a:pt x="171" y="2557"/>
                  </a:lnTo>
                  <a:lnTo>
                    <a:pt x="244" y="2728"/>
                  </a:lnTo>
                  <a:lnTo>
                    <a:pt x="341" y="2874"/>
                  </a:lnTo>
                  <a:lnTo>
                    <a:pt x="463" y="2996"/>
                  </a:lnTo>
                  <a:lnTo>
                    <a:pt x="585" y="3118"/>
                  </a:lnTo>
                  <a:lnTo>
                    <a:pt x="707" y="3239"/>
                  </a:lnTo>
                  <a:lnTo>
                    <a:pt x="853" y="3337"/>
                  </a:lnTo>
                  <a:lnTo>
                    <a:pt x="999" y="3410"/>
                  </a:lnTo>
                  <a:lnTo>
                    <a:pt x="1169" y="3483"/>
                  </a:lnTo>
                  <a:lnTo>
                    <a:pt x="1340" y="3532"/>
                  </a:lnTo>
                  <a:lnTo>
                    <a:pt x="1510" y="3556"/>
                  </a:lnTo>
                  <a:lnTo>
                    <a:pt x="1681" y="3580"/>
                  </a:lnTo>
                  <a:lnTo>
                    <a:pt x="1851" y="3580"/>
                  </a:lnTo>
                  <a:lnTo>
                    <a:pt x="2022" y="3556"/>
                  </a:lnTo>
                  <a:lnTo>
                    <a:pt x="2192" y="3532"/>
                  </a:lnTo>
                  <a:lnTo>
                    <a:pt x="2363" y="3459"/>
                  </a:lnTo>
                  <a:lnTo>
                    <a:pt x="2363" y="3459"/>
                  </a:lnTo>
                  <a:lnTo>
                    <a:pt x="2533" y="3410"/>
                  </a:lnTo>
                  <a:lnTo>
                    <a:pt x="2704" y="3312"/>
                  </a:lnTo>
                  <a:lnTo>
                    <a:pt x="2850" y="3215"/>
                  </a:lnTo>
                  <a:lnTo>
                    <a:pt x="2972" y="3093"/>
                  </a:lnTo>
                  <a:lnTo>
                    <a:pt x="3093" y="2971"/>
                  </a:lnTo>
                  <a:lnTo>
                    <a:pt x="3215" y="2850"/>
                  </a:lnTo>
                  <a:lnTo>
                    <a:pt x="3288" y="2704"/>
                  </a:lnTo>
                  <a:lnTo>
                    <a:pt x="3386" y="2557"/>
                  </a:lnTo>
                  <a:lnTo>
                    <a:pt x="3434" y="2387"/>
                  </a:lnTo>
                  <a:lnTo>
                    <a:pt x="3483" y="2216"/>
                  </a:lnTo>
                  <a:lnTo>
                    <a:pt x="3532" y="2070"/>
                  </a:lnTo>
                  <a:lnTo>
                    <a:pt x="3556" y="1875"/>
                  </a:lnTo>
                  <a:lnTo>
                    <a:pt x="3556" y="1705"/>
                  </a:lnTo>
                  <a:lnTo>
                    <a:pt x="3532" y="1534"/>
                  </a:lnTo>
                  <a:lnTo>
                    <a:pt x="3507" y="1364"/>
                  </a:lnTo>
                  <a:lnTo>
                    <a:pt x="3434" y="1194"/>
                  </a:lnTo>
                  <a:lnTo>
                    <a:pt x="3434" y="1194"/>
                  </a:lnTo>
                  <a:lnTo>
                    <a:pt x="3361" y="1023"/>
                  </a:lnTo>
                  <a:lnTo>
                    <a:pt x="3288" y="853"/>
                  </a:lnTo>
                  <a:lnTo>
                    <a:pt x="3191" y="706"/>
                  </a:lnTo>
                  <a:lnTo>
                    <a:pt x="3069" y="585"/>
                  </a:lnTo>
                  <a:lnTo>
                    <a:pt x="2947" y="463"/>
                  </a:lnTo>
                  <a:lnTo>
                    <a:pt x="2825" y="341"/>
                  </a:lnTo>
                  <a:lnTo>
                    <a:pt x="2679" y="268"/>
                  </a:lnTo>
                  <a:lnTo>
                    <a:pt x="2533" y="171"/>
                  </a:lnTo>
                  <a:lnTo>
                    <a:pt x="2363" y="122"/>
                  </a:lnTo>
                  <a:lnTo>
                    <a:pt x="2192" y="73"/>
                  </a:lnTo>
                  <a:lnTo>
                    <a:pt x="2022" y="24"/>
                  </a:lnTo>
                  <a:lnTo>
                    <a:pt x="1851" y="24"/>
                  </a:lnTo>
                  <a:lnTo>
                    <a:pt x="1681" y="0"/>
                  </a:lnTo>
                  <a:lnTo>
                    <a:pt x="1510" y="24"/>
                  </a:lnTo>
                  <a:lnTo>
                    <a:pt x="1340" y="73"/>
                  </a:lnTo>
                  <a:lnTo>
                    <a:pt x="1169" y="122"/>
                  </a:lnTo>
                  <a:lnTo>
                    <a:pt x="1169" y="122"/>
                  </a:lnTo>
                  <a:lnTo>
                    <a:pt x="974" y="195"/>
                  </a:lnTo>
                  <a:lnTo>
                    <a:pt x="804" y="292"/>
                  </a:lnTo>
                  <a:lnTo>
                    <a:pt x="658" y="390"/>
                  </a:lnTo>
                  <a:lnTo>
                    <a:pt x="512" y="512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0"/>
                  </a:lnTo>
                  <a:lnTo>
                    <a:pt x="122" y="112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48"/>
            <p:cNvSpPr/>
            <p:nvPr/>
          </p:nvSpPr>
          <p:spPr>
            <a:xfrm>
              <a:off x="5411925" y="5110925"/>
              <a:ext cx="188775" cy="189400"/>
            </a:xfrm>
            <a:custGeom>
              <a:avLst/>
              <a:gdLst/>
              <a:ahLst/>
              <a:cxnLst/>
              <a:rect l="l" t="t" r="r" b="b"/>
              <a:pathLst>
                <a:path w="7551" h="7576" fill="none" extrusionOk="0">
                  <a:moveTo>
                    <a:pt x="0" y="3776"/>
                  </a:moveTo>
                  <a:lnTo>
                    <a:pt x="0" y="3776"/>
                  </a:lnTo>
                  <a:lnTo>
                    <a:pt x="25" y="3410"/>
                  </a:lnTo>
                  <a:lnTo>
                    <a:pt x="73" y="3021"/>
                  </a:lnTo>
                  <a:lnTo>
                    <a:pt x="171" y="2655"/>
                  </a:lnTo>
                  <a:lnTo>
                    <a:pt x="293" y="2314"/>
                  </a:lnTo>
                  <a:lnTo>
                    <a:pt x="463" y="1973"/>
                  </a:lnTo>
                  <a:lnTo>
                    <a:pt x="658" y="1681"/>
                  </a:lnTo>
                  <a:lnTo>
                    <a:pt x="877" y="1389"/>
                  </a:lnTo>
                  <a:lnTo>
                    <a:pt x="1121" y="1121"/>
                  </a:lnTo>
                  <a:lnTo>
                    <a:pt x="1389" y="877"/>
                  </a:lnTo>
                  <a:lnTo>
                    <a:pt x="1656" y="658"/>
                  </a:lnTo>
                  <a:lnTo>
                    <a:pt x="1973" y="463"/>
                  </a:lnTo>
                  <a:lnTo>
                    <a:pt x="2314" y="293"/>
                  </a:lnTo>
                  <a:lnTo>
                    <a:pt x="2655" y="171"/>
                  </a:lnTo>
                  <a:lnTo>
                    <a:pt x="3020" y="74"/>
                  </a:lnTo>
                  <a:lnTo>
                    <a:pt x="3386" y="25"/>
                  </a:lnTo>
                  <a:lnTo>
                    <a:pt x="3775" y="1"/>
                  </a:lnTo>
                  <a:lnTo>
                    <a:pt x="3775" y="1"/>
                  </a:lnTo>
                  <a:lnTo>
                    <a:pt x="4165" y="25"/>
                  </a:lnTo>
                  <a:lnTo>
                    <a:pt x="4555" y="74"/>
                  </a:lnTo>
                  <a:lnTo>
                    <a:pt x="4896" y="171"/>
                  </a:lnTo>
                  <a:lnTo>
                    <a:pt x="5261" y="293"/>
                  </a:lnTo>
                  <a:lnTo>
                    <a:pt x="5578" y="463"/>
                  </a:lnTo>
                  <a:lnTo>
                    <a:pt x="5894" y="658"/>
                  </a:lnTo>
                  <a:lnTo>
                    <a:pt x="6186" y="877"/>
                  </a:lnTo>
                  <a:lnTo>
                    <a:pt x="6454" y="1121"/>
                  </a:lnTo>
                  <a:lnTo>
                    <a:pt x="6698" y="1389"/>
                  </a:lnTo>
                  <a:lnTo>
                    <a:pt x="6917" y="1681"/>
                  </a:lnTo>
                  <a:lnTo>
                    <a:pt x="7112" y="1973"/>
                  </a:lnTo>
                  <a:lnTo>
                    <a:pt x="7258" y="2314"/>
                  </a:lnTo>
                  <a:lnTo>
                    <a:pt x="7404" y="2655"/>
                  </a:lnTo>
                  <a:lnTo>
                    <a:pt x="7477" y="3021"/>
                  </a:lnTo>
                  <a:lnTo>
                    <a:pt x="7550" y="3410"/>
                  </a:lnTo>
                  <a:lnTo>
                    <a:pt x="7550" y="3776"/>
                  </a:lnTo>
                  <a:lnTo>
                    <a:pt x="7550" y="3776"/>
                  </a:lnTo>
                  <a:lnTo>
                    <a:pt x="7550" y="4165"/>
                  </a:lnTo>
                  <a:lnTo>
                    <a:pt x="7477" y="4555"/>
                  </a:lnTo>
                  <a:lnTo>
                    <a:pt x="7404" y="4920"/>
                  </a:lnTo>
                  <a:lnTo>
                    <a:pt x="7258" y="5261"/>
                  </a:lnTo>
                  <a:lnTo>
                    <a:pt x="7112" y="5578"/>
                  </a:lnTo>
                  <a:lnTo>
                    <a:pt x="6917" y="5895"/>
                  </a:lnTo>
                  <a:lnTo>
                    <a:pt x="6698" y="6187"/>
                  </a:lnTo>
                  <a:lnTo>
                    <a:pt x="6454" y="6455"/>
                  </a:lnTo>
                  <a:lnTo>
                    <a:pt x="6186" y="6698"/>
                  </a:lnTo>
                  <a:lnTo>
                    <a:pt x="5894" y="6917"/>
                  </a:lnTo>
                  <a:lnTo>
                    <a:pt x="5578" y="7112"/>
                  </a:lnTo>
                  <a:lnTo>
                    <a:pt x="5261" y="7258"/>
                  </a:lnTo>
                  <a:lnTo>
                    <a:pt x="4896" y="7405"/>
                  </a:lnTo>
                  <a:lnTo>
                    <a:pt x="4555" y="7478"/>
                  </a:lnTo>
                  <a:lnTo>
                    <a:pt x="4165" y="7551"/>
                  </a:lnTo>
                  <a:lnTo>
                    <a:pt x="3775" y="7575"/>
                  </a:lnTo>
                  <a:lnTo>
                    <a:pt x="3775" y="7575"/>
                  </a:lnTo>
                  <a:lnTo>
                    <a:pt x="3386" y="7551"/>
                  </a:lnTo>
                  <a:lnTo>
                    <a:pt x="3020" y="7478"/>
                  </a:lnTo>
                  <a:lnTo>
                    <a:pt x="2655" y="7405"/>
                  </a:lnTo>
                  <a:lnTo>
                    <a:pt x="2314" y="7258"/>
                  </a:lnTo>
                  <a:lnTo>
                    <a:pt x="1973" y="7112"/>
                  </a:lnTo>
                  <a:lnTo>
                    <a:pt x="1656" y="6917"/>
                  </a:lnTo>
                  <a:lnTo>
                    <a:pt x="1389" y="6698"/>
                  </a:lnTo>
                  <a:lnTo>
                    <a:pt x="1121" y="6455"/>
                  </a:lnTo>
                  <a:lnTo>
                    <a:pt x="877" y="6187"/>
                  </a:lnTo>
                  <a:lnTo>
                    <a:pt x="658" y="5895"/>
                  </a:lnTo>
                  <a:lnTo>
                    <a:pt x="463" y="5578"/>
                  </a:lnTo>
                  <a:lnTo>
                    <a:pt x="293" y="5261"/>
                  </a:lnTo>
                  <a:lnTo>
                    <a:pt x="171" y="4920"/>
                  </a:lnTo>
                  <a:lnTo>
                    <a:pt x="73" y="4555"/>
                  </a:lnTo>
                  <a:lnTo>
                    <a:pt x="25" y="4165"/>
                  </a:lnTo>
                  <a:lnTo>
                    <a:pt x="0" y="3776"/>
                  </a:lnTo>
                  <a:lnTo>
                    <a:pt x="0" y="377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48"/>
            <p:cNvSpPr/>
            <p:nvPr/>
          </p:nvSpPr>
          <p:spPr>
            <a:xfrm>
              <a:off x="5367475" y="5025075"/>
              <a:ext cx="81600" cy="105975"/>
            </a:xfrm>
            <a:custGeom>
              <a:avLst/>
              <a:gdLst/>
              <a:ahLst/>
              <a:cxnLst/>
              <a:rect l="l" t="t" r="r" b="b"/>
              <a:pathLst>
                <a:path w="3264" h="4239" fill="none" extrusionOk="0">
                  <a:moveTo>
                    <a:pt x="0" y="1"/>
                  </a:moveTo>
                  <a:lnTo>
                    <a:pt x="3264" y="423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48"/>
            <p:cNvSpPr/>
            <p:nvPr/>
          </p:nvSpPr>
          <p:spPr>
            <a:xfrm>
              <a:off x="5567800" y="4999500"/>
              <a:ext cx="115100" cy="133975"/>
            </a:xfrm>
            <a:custGeom>
              <a:avLst/>
              <a:gdLst/>
              <a:ahLst/>
              <a:cxnLst/>
              <a:rect l="l" t="t" r="r" b="b"/>
              <a:pathLst>
                <a:path w="4604" h="5359" fill="none" extrusionOk="0">
                  <a:moveTo>
                    <a:pt x="0" y="5359"/>
                  </a:moveTo>
                  <a:lnTo>
                    <a:pt x="460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48"/>
            <p:cNvSpPr/>
            <p:nvPr/>
          </p:nvSpPr>
          <p:spPr>
            <a:xfrm>
              <a:off x="5600075" y="5217475"/>
              <a:ext cx="127275" cy="16475"/>
            </a:xfrm>
            <a:custGeom>
              <a:avLst/>
              <a:gdLst/>
              <a:ahLst/>
              <a:cxnLst/>
              <a:rect l="l" t="t" r="r" b="b"/>
              <a:pathLst>
                <a:path w="5091" h="659" fill="none" extrusionOk="0">
                  <a:moveTo>
                    <a:pt x="5090" y="658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48"/>
            <p:cNvSpPr/>
            <p:nvPr/>
          </p:nvSpPr>
          <p:spPr>
            <a:xfrm>
              <a:off x="5497775" y="5299675"/>
              <a:ext cx="4900" cy="126675"/>
            </a:xfrm>
            <a:custGeom>
              <a:avLst/>
              <a:gdLst/>
              <a:ahLst/>
              <a:cxnLst/>
              <a:rect l="l" t="t" r="r" b="b"/>
              <a:pathLst>
                <a:path w="196" h="5067" fill="none" extrusionOk="0">
                  <a:moveTo>
                    <a:pt x="0" y="5067"/>
                  </a:moveTo>
                  <a:lnTo>
                    <a:pt x="19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" name="Google Shape;1199;p48"/>
            <p:cNvSpPr/>
            <p:nvPr/>
          </p:nvSpPr>
          <p:spPr>
            <a:xfrm>
              <a:off x="5277975" y="5241825"/>
              <a:ext cx="141275" cy="58500"/>
            </a:xfrm>
            <a:custGeom>
              <a:avLst/>
              <a:gdLst/>
              <a:ahLst/>
              <a:cxnLst/>
              <a:rect l="l" t="t" r="r" b="b"/>
              <a:pathLst>
                <a:path w="5651" h="2340" fill="none" extrusionOk="0">
                  <a:moveTo>
                    <a:pt x="0" y="2339"/>
                  </a:moveTo>
                  <a:lnTo>
                    <a:pt x="565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" name="Google Shape;1200;p48"/>
          <p:cNvGrpSpPr/>
          <p:nvPr/>
        </p:nvGrpSpPr>
        <p:grpSpPr>
          <a:xfrm>
            <a:off x="3682338" y="4299654"/>
            <a:ext cx="460615" cy="418653"/>
            <a:chOff x="4556450" y="4963575"/>
            <a:chExt cx="548025" cy="498100"/>
          </a:xfrm>
        </p:grpSpPr>
        <p:sp>
          <p:nvSpPr>
            <p:cNvPr id="1201" name="Google Shape;1201;p48"/>
            <p:cNvSpPr/>
            <p:nvPr/>
          </p:nvSpPr>
          <p:spPr>
            <a:xfrm>
              <a:off x="4611850" y="5222350"/>
              <a:ext cx="436600" cy="239325"/>
            </a:xfrm>
            <a:custGeom>
              <a:avLst/>
              <a:gdLst/>
              <a:ahLst/>
              <a:cxnLst/>
              <a:rect l="l" t="t" r="r" b="b"/>
              <a:pathLst>
                <a:path w="17464" h="9573" fill="none" extrusionOk="0">
                  <a:moveTo>
                    <a:pt x="1" y="1"/>
                  </a:moveTo>
                  <a:lnTo>
                    <a:pt x="1" y="4677"/>
                  </a:lnTo>
                  <a:lnTo>
                    <a:pt x="8720" y="9572"/>
                  </a:lnTo>
                  <a:lnTo>
                    <a:pt x="17463" y="4677"/>
                  </a:lnTo>
                  <a:lnTo>
                    <a:pt x="1746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48"/>
            <p:cNvSpPr/>
            <p:nvPr/>
          </p:nvSpPr>
          <p:spPr>
            <a:xfrm>
              <a:off x="4612475" y="4963575"/>
              <a:ext cx="435975" cy="125450"/>
            </a:xfrm>
            <a:custGeom>
              <a:avLst/>
              <a:gdLst/>
              <a:ahLst/>
              <a:cxnLst/>
              <a:rect l="l" t="t" r="r" b="b"/>
              <a:pathLst>
                <a:path w="17439" h="5018" fill="none" extrusionOk="0">
                  <a:moveTo>
                    <a:pt x="17438" y="5018"/>
                  </a:moveTo>
                  <a:lnTo>
                    <a:pt x="8671" y="1"/>
                  </a:lnTo>
                  <a:lnTo>
                    <a:pt x="0" y="501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48"/>
            <p:cNvSpPr/>
            <p:nvPr/>
          </p:nvSpPr>
          <p:spPr>
            <a:xfrm>
              <a:off x="4556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8720" y="9037"/>
                  </a:moveTo>
                  <a:lnTo>
                    <a:pt x="1" y="4068"/>
                  </a:lnTo>
                  <a:lnTo>
                    <a:pt x="2241" y="1"/>
                  </a:lnTo>
                  <a:lnTo>
                    <a:pt x="10960" y="4969"/>
                  </a:lnTo>
                  <a:lnTo>
                    <a:pt x="8720" y="903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48"/>
            <p:cNvSpPr/>
            <p:nvPr/>
          </p:nvSpPr>
          <p:spPr>
            <a:xfrm>
              <a:off x="4830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2241" y="9037"/>
                  </a:moveTo>
                  <a:lnTo>
                    <a:pt x="10960" y="4068"/>
                  </a:lnTo>
                  <a:lnTo>
                    <a:pt x="8719" y="1"/>
                  </a:lnTo>
                  <a:lnTo>
                    <a:pt x="0" y="4969"/>
                  </a:lnTo>
                  <a:lnTo>
                    <a:pt x="2241" y="903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48"/>
            <p:cNvSpPr/>
            <p:nvPr/>
          </p:nvSpPr>
          <p:spPr>
            <a:xfrm>
              <a:off x="4830450" y="5213225"/>
              <a:ext cx="25" cy="248450"/>
            </a:xfrm>
            <a:custGeom>
              <a:avLst/>
              <a:gdLst/>
              <a:ahLst/>
              <a:cxnLst/>
              <a:rect l="l" t="t" r="r" b="b"/>
              <a:pathLst>
                <a:path w="1" h="9938" fill="none" extrusionOk="0">
                  <a:moveTo>
                    <a:pt x="0" y="0"/>
                  </a:moveTo>
                  <a:lnTo>
                    <a:pt x="0" y="993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48"/>
          <p:cNvGrpSpPr/>
          <p:nvPr/>
        </p:nvGrpSpPr>
        <p:grpSpPr>
          <a:xfrm>
            <a:off x="299620" y="4390239"/>
            <a:ext cx="445255" cy="246182"/>
            <a:chOff x="531800" y="5071350"/>
            <a:chExt cx="529750" cy="292900"/>
          </a:xfrm>
        </p:grpSpPr>
        <p:sp>
          <p:nvSpPr>
            <p:cNvPr id="1207" name="Google Shape;1207;p48"/>
            <p:cNvSpPr/>
            <p:nvPr/>
          </p:nvSpPr>
          <p:spPr>
            <a:xfrm>
              <a:off x="632875" y="5077450"/>
              <a:ext cx="272200" cy="185725"/>
            </a:xfrm>
            <a:custGeom>
              <a:avLst/>
              <a:gdLst/>
              <a:ahLst/>
              <a:cxnLst/>
              <a:rect l="l" t="t" r="r" b="b"/>
              <a:pathLst>
                <a:path w="10888" h="7429" fill="none" extrusionOk="0">
                  <a:moveTo>
                    <a:pt x="2947" y="0"/>
                  </a:moveTo>
                  <a:lnTo>
                    <a:pt x="6406" y="7428"/>
                  </a:lnTo>
                  <a:lnTo>
                    <a:pt x="10887" y="2314"/>
                  </a:lnTo>
                  <a:lnTo>
                    <a:pt x="4019" y="2314"/>
                  </a:lnTo>
                  <a:lnTo>
                    <a:pt x="0" y="7428"/>
                  </a:lnTo>
                  <a:lnTo>
                    <a:pt x="6406" y="742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48"/>
            <p:cNvSpPr/>
            <p:nvPr/>
          </p:nvSpPr>
          <p:spPr>
            <a:xfrm>
              <a:off x="886175" y="5071350"/>
              <a:ext cx="74300" cy="191825"/>
            </a:xfrm>
            <a:custGeom>
              <a:avLst/>
              <a:gdLst/>
              <a:ahLst/>
              <a:cxnLst/>
              <a:rect l="l" t="t" r="r" b="b"/>
              <a:pathLst>
                <a:path w="2972" h="7673" fill="none" extrusionOk="0">
                  <a:moveTo>
                    <a:pt x="2971" y="7672"/>
                  </a:moveTo>
                  <a:lnTo>
                    <a:pt x="0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534" y="25"/>
                  </a:lnTo>
                  <a:lnTo>
                    <a:pt x="1681" y="49"/>
                  </a:lnTo>
                  <a:lnTo>
                    <a:pt x="1827" y="147"/>
                  </a:lnTo>
                  <a:lnTo>
                    <a:pt x="1875" y="195"/>
                  </a:lnTo>
                  <a:lnTo>
                    <a:pt x="1900" y="244"/>
                  </a:lnTo>
                  <a:lnTo>
                    <a:pt x="1924" y="342"/>
                  </a:lnTo>
                  <a:lnTo>
                    <a:pt x="1900" y="439"/>
                  </a:lnTo>
                  <a:lnTo>
                    <a:pt x="1851" y="536"/>
                  </a:lnTo>
                  <a:lnTo>
                    <a:pt x="1778" y="658"/>
                  </a:lnTo>
                  <a:lnTo>
                    <a:pt x="1656" y="804"/>
                  </a:lnTo>
                  <a:lnTo>
                    <a:pt x="1486" y="97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48"/>
            <p:cNvSpPr/>
            <p:nvPr/>
          </p:nvSpPr>
          <p:spPr>
            <a:xfrm>
              <a:off x="531800" y="5162075"/>
              <a:ext cx="202175" cy="202175"/>
            </a:xfrm>
            <a:custGeom>
              <a:avLst/>
              <a:gdLst/>
              <a:ahLst/>
              <a:cxnLst/>
              <a:rect l="l" t="t" r="r" b="b"/>
              <a:pathLst>
                <a:path w="8087" h="8087" fill="none" extrusionOk="0">
                  <a:moveTo>
                    <a:pt x="1" y="4043"/>
                  </a:moveTo>
                  <a:lnTo>
                    <a:pt x="1" y="4043"/>
                  </a:lnTo>
                  <a:lnTo>
                    <a:pt x="25" y="3629"/>
                  </a:lnTo>
                  <a:lnTo>
                    <a:pt x="74" y="3215"/>
                  </a:lnTo>
                  <a:lnTo>
                    <a:pt x="171" y="2826"/>
                  </a:lnTo>
                  <a:lnTo>
                    <a:pt x="317" y="2460"/>
                  </a:lnTo>
                  <a:lnTo>
                    <a:pt x="488" y="2119"/>
                  </a:lnTo>
                  <a:lnTo>
                    <a:pt x="682" y="1778"/>
                  </a:lnTo>
                  <a:lnTo>
                    <a:pt x="926" y="1462"/>
                  </a:lnTo>
                  <a:lnTo>
                    <a:pt x="1194" y="1170"/>
                  </a:lnTo>
                  <a:lnTo>
                    <a:pt x="1462" y="926"/>
                  </a:lnTo>
                  <a:lnTo>
                    <a:pt x="1778" y="682"/>
                  </a:lnTo>
                  <a:lnTo>
                    <a:pt x="2119" y="488"/>
                  </a:lnTo>
                  <a:lnTo>
                    <a:pt x="2460" y="317"/>
                  </a:lnTo>
                  <a:lnTo>
                    <a:pt x="2850" y="171"/>
                  </a:lnTo>
                  <a:lnTo>
                    <a:pt x="3240" y="74"/>
                  </a:lnTo>
                  <a:lnTo>
                    <a:pt x="3629" y="25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458" y="25"/>
                  </a:lnTo>
                  <a:lnTo>
                    <a:pt x="4872" y="74"/>
                  </a:lnTo>
                  <a:lnTo>
                    <a:pt x="5237" y="171"/>
                  </a:lnTo>
                  <a:lnTo>
                    <a:pt x="5627" y="317"/>
                  </a:lnTo>
                  <a:lnTo>
                    <a:pt x="5968" y="488"/>
                  </a:lnTo>
                  <a:lnTo>
                    <a:pt x="6308" y="682"/>
                  </a:lnTo>
                  <a:lnTo>
                    <a:pt x="6625" y="926"/>
                  </a:lnTo>
                  <a:lnTo>
                    <a:pt x="6917" y="1170"/>
                  </a:lnTo>
                  <a:lnTo>
                    <a:pt x="7161" y="1462"/>
                  </a:lnTo>
                  <a:lnTo>
                    <a:pt x="7404" y="1778"/>
                  </a:lnTo>
                  <a:lnTo>
                    <a:pt x="7599" y="2119"/>
                  </a:lnTo>
                  <a:lnTo>
                    <a:pt x="7770" y="2460"/>
                  </a:lnTo>
                  <a:lnTo>
                    <a:pt x="7916" y="2826"/>
                  </a:lnTo>
                  <a:lnTo>
                    <a:pt x="8013" y="3215"/>
                  </a:lnTo>
                  <a:lnTo>
                    <a:pt x="8062" y="3629"/>
                  </a:lnTo>
                  <a:lnTo>
                    <a:pt x="8086" y="4043"/>
                  </a:lnTo>
                  <a:lnTo>
                    <a:pt x="8086" y="4043"/>
                  </a:lnTo>
                  <a:lnTo>
                    <a:pt x="8062" y="4457"/>
                  </a:lnTo>
                  <a:lnTo>
                    <a:pt x="8013" y="4847"/>
                  </a:lnTo>
                  <a:lnTo>
                    <a:pt x="7916" y="5237"/>
                  </a:lnTo>
                  <a:lnTo>
                    <a:pt x="7770" y="5626"/>
                  </a:lnTo>
                  <a:lnTo>
                    <a:pt x="7599" y="5967"/>
                  </a:lnTo>
                  <a:lnTo>
                    <a:pt x="7404" y="6308"/>
                  </a:lnTo>
                  <a:lnTo>
                    <a:pt x="7161" y="6625"/>
                  </a:lnTo>
                  <a:lnTo>
                    <a:pt x="6917" y="6893"/>
                  </a:lnTo>
                  <a:lnTo>
                    <a:pt x="6625" y="7161"/>
                  </a:lnTo>
                  <a:lnTo>
                    <a:pt x="6308" y="7404"/>
                  </a:lnTo>
                  <a:lnTo>
                    <a:pt x="5968" y="7599"/>
                  </a:lnTo>
                  <a:lnTo>
                    <a:pt x="5627" y="7770"/>
                  </a:lnTo>
                  <a:lnTo>
                    <a:pt x="5237" y="7916"/>
                  </a:lnTo>
                  <a:lnTo>
                    <a:pt x="4872" y="8013"/>
                  </a:lnTo>
                  <a:lnTo>
                    <a:pt x="4458" y="8062"/>
                  </a:lnTo>
                  <a:lnTo>
                    <a:pt x="4043" y="8086"/>
                  </a:lnTo>
                  <a:lnTo>
                    <a:pt x="4043" y="8086"/>
                  </a:lnTo>
                  <a:lnTo>
                    <a:pt x="3629" y="8062"/>
                  </a:lnTo>
                  <a:lnTo>
                    <a:pt x="3240" y="8013"/>
                  </a:lnTo>
                  <a:lnTo>
                    <a:pt x="2850" y="7916"/>
                  </a:lnTo>
                  <a:lnTo>
                    <a:pt x="2460" y="7770"/>
                  </a:lnTo>
                  <a:lnTo>
                    <a:pt x="2119" y="7599"/>
                  </a:lnTo>
                  <a:lnTo>
                    <a:pt x="1778" y="7404"/>
                  </a:lnTo>
                  <a:lnTo>
                    <a:pt x="1462" y="7161"/>
                  </a:lnTo>
                  <a:lnTo>
                    <a:pt x="1194" y="6893"/>
                  </a:lnTo>
                  <a:lnTo>
                    <a:pt x="926" y="6625"/>
                  </a:lnTo>
                  <a:lnTo>
                    <a:pt x="682" y="6308"/>
                  </a:lnTo>
                  <a:lnTo>
                    <a:pt x="488" y="5967"/>
                  </a:lnTo>
                  <a:lnTo>
                    <a:pt x="317" y="5626"/>
                  </a:lnTo>
                  <a:lnTo>
                    <a:pt x="171" y="5237"/>
                  </a:lnTo>
                  <a:lnTo>
                    <a:pt x="74" y="4847"/>
                  </a:lnTo>
                  <a:lnTo>
                    <a:pt x="25" y="4457"/>
                  </a:lnTo>
                  <a:lnTo>
                    <a:pt x="1" y="4043"/>
                  </a:lnTo>
                  <a:lnTo>
                    <a:pt x="1" y="404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48"/>
            <p:cNvSpPr/>
            <p:nvPr/>
          </p:nvSpPr>
          <p:spPr>
            <a:xfrm>
              <a:off x="859375" y="5162075"/>
              <a:ext cx="202175" cy="202175"/>
            </a:xfrm>
            <a:custGeom>
              <a:avLst/>
              <a:gdLst/>
              <a:ahLst/>
              <a:cxnLst/>
              <a:rect l="l" t="t" r="r" b="b"/>
              <a:pathLst>
                <a:path w="8087" h="8087" fill="none" extrusionOk="0">
                  <a:moveTo>
                    <a:pt x="1" y="4043"/>
                  </a:moveTo>
                  <a:lnTo>
                    <a:pt x="1" y="4043"/>
                  </a:lnTo>
                  <a:lnTo>
                    <a:pt x="1" y="3629"/>
                  </a:lnTo>
                  <a:lnTo>
                    <a:pt x="74" y="3215"/>
                  </a:lnTo>
                  <a:lnTo>
                    <a:pt x="171" y="2826"/>
                  </a:lnTo>
                  <a:lnTo>
                    <a:pt x="317" y="2460"/>
                  </a:lnTo>
                  <a:lnTo>
                    <a:pt x="488" y="2119"/>
                  </a:lnTo>
                  <a:lnTo>
                    <a:pt x="682" y="1778"/>
                  </a:lnTo>
                  <a:lnTo>
                    <a:pt x="926" y="1462"/>
                  </a:lnTo>
                  <a:lnTo>
                    <a:pt x="1170" y="1170"/>
                  </a:lnTo>
                  <a:lnTo>
                    <a:pt x="1462" y="926"/>
                  </a:lnTo>
                  <a:lnTo>
                    <a:pt x="1778" y="682"/>
                  </a:lnTo>
                  <a:lnTo>
                    <a:pt x="2119" y="488"/>
                  </a:lnTo>
                  <a:lnTo>
                    <a:pt x="2460" y="317"/>
                  </a:lnTo>
                  <a:lnTo>
                    <a:pt x="2826" y="171"/>
                  </a:lnTo>
                  <a:lnTo>
                    <a:pt x="3215" y="74"/>
                  </a:lnTo>
                  <a:lnTo>
                    <a:pt x="3629" y="25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457" y="25"/>
                  </a:lnTo>
                  <a:lnTo>
                    <a:pt x="4847" y="74"/>
                  </a:lnTo>
                  <a:lnTo>
                    <a:pt x="5237" y="171"/>
                  </a:lnTo>
                  <a:lnTo>
                    <a:pt x="5602" y="317"/>
                  </a:lnTo>
                  <a:lnTo>
                    <a:pt x="5967" y="488"/>
                  </a:lnTo>
                  <a:lnTo>
                    <a:pt x="6308" y="682"/>
                  </a:lnTo>
                  <a:lnTo>
                    <a:pt x="6601" y="926"/>
                  </a:lnTo>
                  <a:lnTo>
                    <a:pt x="6893" y="1170"/>
                  </a:lnTo>
                  <a:lnTo>
                    <a:pt x="7161" y="1462"/>
                  </a:lnTo>
                  <a:lnTo>
                    <a:pt x="7380" y="1778"/>
                  </a:lnTo>
                  <a:lnTo>
                    <a:pt x="7599" y="2119"/>
                  </a:lnTo>
                  <a:lnTo>
                    <a:pt x="7770" y="2460"/>
                  </a:lnTo>
                  <a:lnTo>
                    <a:pt x="7892" y="2826"/>
                  </a:lnTo>
                  <a:lnTo>
                    <a:pt x="7989" y="3215"/>
                  </a:lnTo>
                  <a:lnTo>
                    <a:pt x="8062" y="3629"/>
                  </a:lnTo>
                  <a:lnTo>
                    <a:pt x="8086" y="4043"/>
                  </a:lnTo>
                  <a:lnTo>
                    <a:pt x="8086" y="4043"/>
                  </a:lnTo>
                  <a:lnTo>
                    <a:pt x="8062" y="4457"/>
                  </a:lnTo>
                  <a:lnTo>
                    <a:pt x="7989" y="4847"/>
                  </a:lnTo>
                  <a:lnTo>
                    <a:pt x="7892" y="5237"/>
                  </a:lnTo>
                  <a:lnTo>
                    <a:pt x="7770" y="5626"/>
                  </a:lnTo>
                  <a:lnTo>
                    <a:pt x="7599" y="5967"/>
                  </a:lnTo>
                  <a:lnTo>
                    <a:pt x="7380" y="6308"/>
                  </a:lnTo>
                  <a:lnTo>
                    <a:pt x="7161" y="6625"/>
                  </a:lnTo>
                  <a:lnTo>
                    <a:pt x="6893" y="6893"/>
                  </a:lnTo>
                  <a:lnTo>
                    <a:pt x="6601" y="7161"/>
                  </a:lnTo>
                  <a:lnTo>
                    <a:pt x="6308" y="7404"/>
                  </a:lnTo>
                  <a:lnTo>
                    <a:pt x="5967" y="7599"/>
                  </a:lnTo>
                  <a:lnTo>
                    <a:pt x="5602" y="7770"/>
                  </a:lnTo>
                  <a:lnTo>
                    <a:pt x="5237" y="7916"/>
                  </a:lnTo>
                  <a:lnTo>
                    <a:pt x="4847" y="8013"/>
                  </a:lnTo>
                  <a:lnTo>
                    <a:pt x="4457" y="8062"/>
                  </a:lnTo>
                  <a:lnTo>
                    <a:pt x="4043" y="8086"/>
                  </a:lnTo>
                  <a:lnTo>
                    <a:pt x="4043" y="8086"/>
                  </a:lnTo>
                  <a:lnTo>
                    <a:pt x="3629" y="8062"/>
                  </a:lnTo>
                  <a:lnTo>
                    <a:pt x="3215" y="8013"/>
                  </a:lnTo>
                  <a:lnTo>
                    <a:pt x="2826" y="7916"/>
                  </a:lnTo>
                  <a:lnTo>
                    <a:pt x="2460" y="7770"/>
                  </a:lnTo>
                  <a:lnTo>
                    <a:pt x="2119" y="7599"/>
                  </a:lnTo>
                  <a:lnTo>
                    <a:pt x="1778" y="7404"/>
                  </a:lnTo>
                  <a:lnTo>
                    <a:pt x="1462" y="7161"/>
                  </a:lnTo>
                  <a:lnTo>
                    <a:pt x="1170" y="6893"/>
                  </a:lnTo>
                  <a:lnTo>
                    <a:pt x="926" y="6625"/>
                  </a:lnTo>
                  <a:lnTo>
                    <a:pt x="682" y="6308"/>
                  </a:lnTo>
                  <a:lnTo>
                    <a:pt x="488" y="5967"/>
                  </a:lnTo>
                  <a:lnTo>
                    <a:pt x="317" y="5626"/>
                  </a:lnTo>
                  <a:lnTo>
                    <a:pt x="171" y="5237"/>
                  </a:lnTo>
                  <a:lnTo>
                    <a:pt x="74" y="4847"/>
                  </a:lnTo>
                  <a:lnTo>
                    <a:pt x="1" y="4457"/>
                  </a:lnTo>
                  <a:lnTo>
                    <a:pt x="1" y="4043"/>
                  </a:lnTo>
                  <a:lnTo>
                    <a:pt x="1" y="404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48"/>
            <p:cNvSpPr/>
            <p:nvPr/>
          </p:nvSpPr>
          <p:spPr>
            <a:xfrm>
              <a:off x="676100" y="5071350"/>
              <a:ext cx="86500" cy="7325"/>
            </a:xfrm>
            <a:custGeom>
              <a:avLst/>
              <a:gdLst/>
              <a:ahLst/>
              <a:cxnLst/>
              <a:rect l="l" t="t" r="r" b="b"/>
              <a:pathLst>
                <a:path w="3460" h="293" fill="none" extrusionOk="0">
                  <a:moveTo>
                    <a:pt x="1" y="1"/>
                  </a:moveTo>
                  <a:lnTo>
                    <a:pt x="3459" y="29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48"/>
            <p:cNvSpPr/>
            <p:nvPr/>
          </p:nvSpPr>
          <p:spPr>
            <a:xfrm>
              <a:off x="941575" y="524427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fill="none" extrusionOk="0">
                  <a:moveTo>
                    <a:pt x="0" y="755"/>
                  </a:moveTo>
                  <a:lnTo>
                    <a:pt x="0" y="755"/>
                  </a:lnTo>
                  <a:lnTo>
                    <a:pt x="25" y="609"/>
                  </a:lnTo>
                  <a:lnTo>
                    <a:pt x="73" y="463"/>
                  </a:lnTo>
                  <a:lnTo>
                    <a:pt x="122" y="341"/>
                  </a:lnTo>
                  <a:lnTo>
                    <a:pt x="220" y="220"/>
                  </a:lnTo>
                  <a:lnTo>
                    <a:pt x="341" y="147"/>
                  </a:lnTo>
                  <a:lnTo>
                    <a:pt x="463" y="73"/>
                  </a:lnTo>
                  <a:lnTo>
                    <a:pt x="609" y="25"/>
                  </a:lnTo>
                  <a:lnTo>
                    <a:pt x="755" y="0"/>
                  </a:lnTo>
                  <a:lnTo>
                    <a:pt x="755" y="0"/>
                  </a:lnTo>
                  <a:lnTo>
                    <a:pt x="902" y="25"/>
                  </a:lnTo>
                  <a:lnTo>
                    <a:pt x="1048" y="73"/>
                  </a:lnTo>
                  <a:lnTo>
                    <a:pt x="1169" y="147"/>
                  </a:lnTo>
                  <a:lnTo>
                    <a:pt x="1267" y="220"/>
                  </a:lnTo>
                  <a:lnTo>
                    <a:pt x="1364" y="341"/>
                  </a:lnTo>
                  <a:lnTo>
                    <a:pt x="1437" y="463"/>
                  </a:lnTo>
                  <a:lnTo>
                    <a:pt x="1486" y="609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86" y="902"/>
                  </a:lnTo>
                  <a:lnTo>
                    <a:pt x="1437" y="1048"/>
                  </a:lnTo>
                  <a:lnTo>
                    <a:pt x="1364" y="1169"/>
                  </a:lnTo>
                  <a:lnTo>
                    <a:pt x="1267" y="1267"/>
                  </a:lnTo>
                  <a:lnTo>
                    <a:pt x="1169" y="1364"/>
                  </a:lnTo>
                  <a:lnTo>
                    <a:pt x="1048" y="1437"/>
                  </a:lnTo>
                  <a:lnTo>
                    <a:pt x="902" y="1486"/>
                  </a:lnTo>
                  <a:lnTo>
                    <a:pt x="755" y="1486"/>
                  </a:lnTo>
                  <a:lnTo>
                    <a:pt x="755" y="1486"/>
                  </a:lnTo>
                  <a:lnTo>
                    <a:pt x="609" y="1486"/>
                  </a:lnTo>
                  <a:lnTo>
                    <a:pt x="463" y="1437"/>
                  </a:lnTo>
                  <a:lnTo>
                    <a:pt x="341" y="1364"/>
                  </a:lnTo>
                  <a:lnTo>
                    <a:pt x="220" y="1267"/>
                  </a:lnTo>
                  <a:lnTo>
                    <a:pt x="122" y="1169"/>
                  </a:lnTo>
                  <a:lnTo>
                    <a:pt x="73" y="1048"/>
                  </a:lnTo>
                  <a:lnTo>
                    <a:pt x="25" y="902"/>
                  </a:lnTo>
                  <a:lnTo>
                    <a:pt x="0" y="755"/>
                  </a:lnTo>
                  <a:lnTo>
                    <a:pt x="0" y="75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48"/>
            <p:cNvSpPr/>
            <p:nvPr/>
          </p:nvSpPr>
          <p:spPr>
            <a:xfrm>
              <a:off x="614600" y="524427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fill="none" extrusionOk="0">
                  <a:moveTo>
                    <a:pt x="1" y="755"/>
                  </a:moveTo>
                  <a:lnTo>
                    <a:pt x="1" y="755"/>
                  </a:lnTo>
                  <a:lnTo>
                    <a:pt x="1" y="609"/>
                  </a:lnTo>
                  <a:lnTo>
                    <a:pt x="50" y="463"/>
                  </a:lnTo>
                  <a:lnTo>
                    <a:pt x="123" y="341"/>
                  </a:lnTo>
                  <a:lnTo>
                    <a:pt x="220" y="220"/>
                  </a:lnTo>
                  <a:lnTo>
                    <a:pt x="317" y="147"/>
                  </a:lnTo>
                  <a:lnTo>
                    <a:pt x="439" y="73"/>
                  </a:lnTo>
                  <a:lnTo>
                    <a:pt x="585" y="25"/>
                  </a:lnTo>
                  <a:lnTo>
                    <a:pt x="731" y="0"/>
                  </a:lnTo>
                  <a:lnTo>
                    <a:pt x="731" y="0"/>
                  </a:lnTo>
                  <a:lnTo>
                    <a:pt x="878" y="25"/>
                  </a:lnTo>
                  <a:lnTo>
                    <a:pt x="1024" y="73"/>
                  </a:lnTo>
                  <a:lnTo>
                    <a:pt x="1146" y="147"/>
                  </a:lnTo>
                  <a:lnTo>
                    <a:pt x="1267" y="220"/>
                  </a:lnTo>
                  <a:lnTo>
                    <a:pt x="1340" y="341"/>
                  </a:lnTo>
                  <a:lnTo>
                    <a:pt x="1413" y="463"/>
                  </a:lnTo>
                  <a:lnTo>
                    <a:pt x="1462" y="609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62" y="902"/>
                  </a:lnTo>
                  <a:lnTo>
                    <a:pt x="1413" y="1048"/>
                  </a:lnTo>
                  <a:lnTo>
                    <a:pt x="1340" y="1169"/>
                  </a:lnTo>
                  <a:lnTo>
                    <a:pt x="1267" y="1267"/>
                  </a:lnTo>
                  <a:lnTo>
                    <a:pt x="1146" y="1364"/>
                  </a:lnTo>
                  <a:lnTo>
                    <a:pt x="1024" y="1437"/>
                  </a:lnTo>
                  <a:lnTo>
                    <a:pt x="878" y="1486"/>
                  </a:lnTo>
                  <a:lnTo>
                    <a:pt x="731" y="1486"/>
                  </a:lnTo>
                  <a:lnTo>
                    <a:pt x="731" y="1486"/>
                  </a:lnTo>
                  <a:lnTo>
                    <a:pt x="585" y="1486"/>
                  </a:lnTo>
                  <a:lnTo>
                    <a:pt x="439" y="1437"/>
                  </a:lnTo>
                  <a:lnTo>
                    <a:pt x="317" y="1364"/>
                  </a:lnTo>
                  <a:lnTo>
                    <a:pt x="220" y="1267"/>
                  </a:lnTo>
                  <a:lnTo>
                    <a:pt x="123" y="1169"/>
                  </a:lnTo>
                  <a:lnTo>
                    <a:pt x="50" y="1048"/>
                  </a:lnTo>
                  <a:lnTo>
                    <a:pt x="1" y="902"/>
                  </a:lnTo>
                  <a:lnTo>
                    <a:pt x="1" y="755"/>
                  </a:lnTo>
                  <a:lnTo>
                    <a:pt x="1" y="75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4" name="Google Shape;1214;p48"/>
          <p:cNvGrpSpPr/>
          <p:nvPr/>
        </p:nvGrpSpPr>
        <p:grpSpPr>
          <a:xfrm>
            <a:off x="7243894" y="1803400"/>
            <a:ext cx="433992" cy="422729"/>
            <a:chOff x="5916675" y="927975"/>
            <a:chExt cx="516350" cy="502950"/>
          </a:xfrm>
        </p:grpSpPr>
        <p:sp>
          <p:nvSpPr>
            <p:cNvPr id="1215" name="Google Shape;1215;p48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38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48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38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" name="Google Shape;1217;p48"/>
          <p:cNvGrpSpPr/>
          <p:nvPr/>
        </p:nvGrpSpPr>
        <p:grpSpPr>
          <a:xfrm>
            <a:off x="6359914" y="2509302"/>
            <a:ext cx="1079481" cy="1051467"/>
            <a:chOff x="5916675" y="927975"/>
            <a:chExt cx="516350" cy="502950"/>
          </a:xfrm>
        </p:grpSpPr>
        <p:sp>
          <p:nvSpPr>
            <p:cNvPr id="1218" name="Google Shape;1218;p48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solidFill>
              <a:srgbClr val="FF0000"/>
            </a:solidFill>
            <a:ln w="9525" cap="rnd" cmpd="sng">
              <a:solidFill>
                <a:schemeClr val="accent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48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solidFill>
              <a:srgbClr val="FF0000"/>
            </a:solidFill>
            <a:ln w="9525" cap="rnd" cmpd="sng">
              <a:solidFill>
                <a:schemeClr val="accent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" name="Google Shape;1220;p48"/>
          <p:cNvGrpSpPr/>
          <p:nvPr/>
        </p:nvGrpSpPr>
        <p:grpSpPr>
          <a:xfrm>
            <a:off x="6360057" y="1803400"/>
            <a:ext cx="433992" cy="422729"/>
            <a:chOff x="5916675" y="927975"/>
            <a:chExt cx="516350" cy="502950"/>
          </a:xfrm>
        </p:grpSpPr>
        <p:sp>
          <p:nvSpPr>
            <p:cNvPr id="1221" name="Google Shape;1221;p48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" name="Google Shape;1222;p48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3" name="Google Shape;1223;p48"/>
          <p:cNvSpPr/>
          <p:nvPr/>
        </p:nvSpPr>
        <p:spPr>
          <a:xfrm>
            <a:off x="7436055" y="2039778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38100" cap="rnd" cmpd="sng">
            <a:solidFill>
              <a:srgbClr val="A4C2F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4" name="Google Shape;1224;p48"/>
          <p:cNvSpPr/>
          <p:nvPr/>
        </p:nvSpPr>
        <p:spPr>
          <a:xfrm>
            <a:off x="6552218" y="2039778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12175" cap="rnd" cmpd="sng">
            <a:solidFill>
              <a:srgbClr val="A4C2F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5" name="Google Shape;1225;p48"/>
          <p:cNvSpPr/>
          <p:nvPr/>
        </p:nvSpPr>
        <p:spPr>
          <a:xfrm>
            <a:off x="6837753" y="3097315"/>
            <a:ext cx="1000561" cy="565194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9525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6" name="Google Shape;1226;p48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1" name="Google Shape;1231;p49"/>
          <p:cNvGrpSpPr/>
          <p:nvPr/>
        </p:nvGrpSpPr>
        <p:grpSpPr>
          <a:xfrm>
            <a:off x="3058888" y="1550127"/>
            <a:ext cx="445718" cy="445753"/>
            <a:chOff x="3706812" y="1035050"/>
            <a:chExt cx="4792662" cy="4787899"/>
          </a:xfrm>
        </p:grpSpPr>
        <p:sp>
          <p:nvSpPr>
            <p:cNvPr id="1232" name="Google Shape;1232;p49"/>
            <p:cNvSpPr/>
            <p:nvPr/>
          </p:nvSpPr>
          <p:spPr>
            <a:xfrm>
              <a:off x="5913437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3" name="Google Shape;1233;p49"/>
            <p:cNvSpPr/>
            <p:nvPr/>
          </p:nvSpPr>
          <p:spPr>
            <a:xfrm>
              <a:off x="4137025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4" name="Google Shape;1234;p49"/>
            <p:cNvSpPr/>
            <p:nvPr/>
          </p:nvSpPr>
          <p:spPr>
            <a:xfrm>
              <a:off x="4014787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5" name="Google Shape;1235;p49"/>
            <p:cNvSpPr/>
            <p:nvPr/>
          </p:nvSpPr>
          <p:spPr>
            <a:xfrm>
              <a:off x="3706812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6" name="Google Shape;1236;p49"/>
            <p:cNvSpPr/>
            <p:nvPr/>
          </p:nvSpPr>
          <p:spPr>
            <a:xfrm>
              <a:off x="7170737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7" name="Google Shape;1237;p49"/>
            <p:cNvSpPr/>
            <p:nvPr/>
          </p:nvSpPr>
          <p:spPr>
            <a:xfrm>
              <a:off x="6045200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38" name="Google Shape;1238;p49"/>
          <p:cNvGrpSpPr/>
          <p:nvPr/>
        </p:nvGrpSpPr>
        <p:grpSpPr>
          <a:xfrm>
            <a:off x="1779393" y="1550157"/>
            <a:ext cx="443331" cy="445437"/>
            <a:chOff x="1400175" y="1220787"/>
            <a:chExt cx="4473575" cy="4476750"/>
          </a:xfrm>
        </p:grpSpPr>
        <p:sp>
          <p:nvSpPr>
            <p:cNvPr id="1239" name="Google Shape;1239;p49"/>
            <p:cNvSpPr/>
            <p:nvPr/>
          </p:nvSpPr>
          <p:spPr>
            <a:xfrm>
              <a:off x="1400175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0" name="Google Shape;1240;p49"/>
            <p:cNvSpPr/>
            <p:nvPr/>
          </p:nvSpPr>
          <p:spPr>
            <a:xfrm>
              <a:off x="3314700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1" name="Google Shape;1241;p49"/>
            <p:cNvSpPr/>
            <p:nvPr/>
          </p:nvSpPr>
          <p:spPr>
            <a:xfrm>
              <a:off x="3741737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2" name="Google Shape;1242;p49"/>
            <p:cNvSpPr/>
            <p:nvPr/>
          </p:nvSpPr>
          <p:spPr>
            <a:xfrm>
              <a:off x="1400175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43" name="Google Shape;1243;p49"/>
          <p:cNvGrpSpPr/>
          <p:nvPr/>
        </p:nvGrpSpPr>
        <p:grpSpPr>
          <a:xfrm>
            <a:off x="1138046" y="1550171"/>
            <a:ext cx="446045" cy="445465"/>
            <a:chOff x="1649412" y="927100"/>
            <a:chExt cx="5011737" cy="5016500"/>
          </a:xfrm>
        </p:grpSpPr>
        <p:sp>
          <p:nvSpPr>
            <p:cNvPr id="1244" name="Google Shape;1244;p49"/>
            <p:cNvSpPr/>
            <p:nvPr/>
          </p:nvSpPr>
          <p:spPr>
            <a:xfrm>
              <a:off x="2008187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5" name="Google Shape;1245;p49"/>
            <p:cNvSpPr/>
            <p:nvPr/>
          </p:nvSpPr>
          <p:spPr>
            <a:xfrm>
              <a:off x="427196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6" name="Google Shape;1246;p49"/>
            <p:cNvSpPr/>
            <p:nvPr/>
          </p:nvSpPr>
          <p:spPr>
            <a:xfrm>
              <a:off x="1649412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47" name="Google Shape;1247;p49"/>
          <p:cNvGrpSpPr/>
          <p:nvPr/>
        </p:nvGrpSpPr>
        <p:grpSpPr>
          <a:xfrm>
            <a:off x="2418397" y="1550424"/>
            <a:ext cx="444870" cy="445286"/>
            <a:chOff x="1301750" y="920750"/>
            <a:chExt cx="5095875" cy="5100637"/>
          </a:xfrm>
        </p:grpSpPr>
        <p:sp>
          <p:nvSpPr>
            <p:cNvPr id="1248" name="Google Shape;1248;p49"/>
            <p:cNvSpPr/>
            <p:nvPr/>
          </p:nvSpPr>
          <p:spPr>
            <a:xfrm>
              <a:off x="1301750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9" name="Google Shape;1249;p49"/>
            <p:cNvSpPr/>
            <p:nvPr/>
          </p:nvSpPr>
          <p:spPr>
            <a:xfrm>
              <a:off x="2387600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0" name="Google Shape;1250;p49"/>
            <p:cNvSpPr/>
            <p:nvPr/>
          </p:nvSpPr>
          <p:spPr>
            <a:xfrm>
              <a:off x="4546600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1" name="Google Shape;1251;p49"/>
            <p:cNvSpPr/>
            <p:nvPr/>
          </p:nvSpPr>
          <p:spPr>
            <a:xfrm>
              <a:off x="3962400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2" name="Google Shape;1252;p49"/>
            <p:cNvSpPr/>
            <p:nvPr/>
          </p:nvSpPr>
          <p:spPr>
            <a:xfrm>
              <a:off x="1466850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53" name="Google Shape;1253;p49"/>
          <p:cNvGrpSpPr/>
          <p:nvPr/>
        </p:nvGrpSpPr>
        <p:grpSpPr>
          <a:xfrm>
            <a:off x="4341570" y="1550333"/>
            <a:ext cx="445621" cy="445591"/>
            <a:chOff x="5732756" y="2682276"/>
            <a:chExt cx="719905" cy="719856"/>
          </a:xfrm>
        </p:grpSpPr>
        <p:sp>
          <p:nvSpPr>
            <p:cNvPr id="1254" name="Google Shape;1254;p49"/>
            <p:cNvSpPr/>
            <p:nvPr/>
          </p:nvSpPr>
          <p:spPr>
            <a:xfrm>
              <a:off x="5732756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5" name="Google Shape;1255;p49"/>
            <p:cNvSpPr/>
            <p:nvPr/>
          </p:nvSpPr>
          <p:spPr>
            <a:xfrm>
              <a:off x="6094186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6" name="Google Shape;1256;p49"/>
            <p:cNvSpPr/>
            <p:nvPr/>
          </p:nvSpPr>
          <p:spPr>
            <a:xfrm>
              <a:off x="5787732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57" name="Google Shape;1257;p49"/>
          <p:cNvGrpSpPr/>
          <p:nvPr/>
        </p:nvGrpSpPr>
        <p:grpSpPr>
          <a:xfrm>
            <a:off x="4982887" y="1550327"/>
            <a:ext cx="445627" cy="445604"/>
            <a:chOff x="6768809" y="2682265"/>
            <a:chExt cx="719915" cy="719877"/>
          </a:xfrm>
        </p:grpSpPr>
        <p:sp>
          <p:nvSpPr>
            <p:cNvPr id="1258" name="Google Shape;1258;p49"/>
            <p:cNvSpPr/>
            <p:nvPr/>
          </p:nvSpPr>
          <p:spPr>
            <a:xfrm>
              <a:off x="6768809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9" name="Google Shape;1259;p49"/>
            <p:cNvSpPr/>
            <p:nvPr/>
          </p:nvSpPr>
          <p:spPr>
            <a:xfrm>
              <a:off x="6768809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0" name="Google Shape;1260;p49"/>
            <p:cNvSpPr/>
            <p:nvPr/>
          </p:nvSpPr>
          <p:spPr>
            <a:xfrm>
              <a:off x="7129915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1" name="Google Shape;1261;p49"/>
            <p:cNvSpPr/>
            <p:nvPr/>
          </p:nvSpPr>
          <p:spPr>
            <a:xfrm>
              <a:off x="7088567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62" name="Google Shape;1262;p49"/>
          <p:cNvGrpSpPr/>
          <p:nvPr/>
        </p:nvGrpSpPr>
        <p:grpSpPr>
          <a:xfrm>
            <a:off x="5624209" y="1550356"/>
            <a:ext cx="445753" cy="445545"/>
            <a:chOff x="7804870" y="2682313"/>
            <a:chExt cx="720118" cy="719782"/>
          </a:xfrm>
        </p:grpSpPr>
        <p:sp>
          <p:nvSpPr>
            <p:cNvPr id="1263" name="Google Shape;1263;p49"/>
            <p:cNvSpPr/>
            <p:nvPr/>
          </p:nvSpPr>
          <p:spPr>
            <a:xfrm>
              <a:off x="7804870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4" name="Google Shape;1264;p49"/>
            <p:cNvSpPr/>
            <p:nvPr/>
          </p:nvSpPr>
          <p:spPr>
            <a:xfrm>
              <a:off x="7823833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5" name="Google Shape;1265;p49"/>
            <p:cNvSpPr/>
            <p:nvPr/>
          </p:nvSpPr>
          <p:spPr>
            <a:xfrm>
              <a:off x="8277575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6" name="Google Shape;1266;p49"/>
            <p:cNvSpPr/>
            <p:nvPr/>
          </p:nvSpPr>
          <p:spPr>
            <a:xfrm>
              <a:off x="8166284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7" name="Google Shape;1267;p49"/>
            <p:cNvSpPr/>
            <p:nvPr/>
          </p:nvSpPr>
          <p:spPr>
            <a:xfrm>
              <a:off x="7965147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68" name="Google Shape;1268;p49"/>
          <p:cNvGrpSpPr/>
          <p:nvPr/>
        </p:nvGrpSpPr>
        <p:grpSpPr>
          <a:xfrm>
            <a:off x="6265657" y="1550125"/>
            <a:ext cx="446293" cy="446006"/>
            <a:chOff x="8841135" y="2681940"/>
            <a:chExt cx="720990" cy="720527"/>
          </a:xfrm>
        </p:grpSpPr>
        <p:sp>
          <p:nvSpPr>
            <p:cNvPr id="1269" name="Google Shape;1269;p49"/>
            <p:cNvSpPr/>
            <p:nvPr/>
          </p:nvSpPr>
          <p:spPr>
            <a:xfrm>
              <a:off x="8841135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0" name="Google Shape;1270;p49"/>
            <p:cNvSpPr/>
            <p:nvPr/>
          </p:nvSpPr>
          <p:spPr>
            <a:xfrm>
              <a:off x="8899694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1" name="Google Shape;1271;p49"/>
            <p:cNvSpPr/>
            <p:nvPr/>
          </p:nvSpPr>
          <p:spPr>
            <a:xfrm>
              <a:off x="8889742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2" name="Google Shape;1272;p49"/>
            <p:cNvSpPr/>
            <p:nvPr/>
          </p:nvSpPr>
          <p:spPr>
            <a:xfrm>
              <a:off x="9198969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3" name="Google Shape;1273;p49"/>
            <p:cNvSpPr/>
            <p:nvPr/>
          </p:nvSpPr>
          <p:spPr>
            <a:xfrm>
              <a:off x="9351499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4" name="Google Shape;1274;p49"/>
            <p:cNvSpPr/>
            <p:nvPr/>
          </p:nvSpPr>
          <p:spPr>
            <a:xfrm>
              <a:off x="9168648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75" name="Google Shape;1275;p49"/>
          <p:cNvGrpSpPr/>
          <p:nvPr/>
        </p:nvGrpSpPr>
        <p:grpSpPr>
          <a:xfrm>
            <a:off x="3699655" y="1550057"/>
            <a:ext cx="445260" cy="445260"/>
            <a:chOff x="4103687" y="1439862"/>
            <a:chExt cx="3986212" cy="3986211"/>
          </a:xfrm>
        </p:grpSpPr>
        <p:sp>
          <p:nvSpPr>
            <p:cNvPr id="1276" name="Google Shape;1276;p49"/>
            <p:cNvSpPr/>
            <p:nvPr/>
          </p:nvSpPr>
          <p:spPr>
            <a:xfrm>
              <a:off x="4103687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7" name="Google Shape;1277;p49"/>
            <p:cNvSpPr/>
            <p:nvPr/>
          </p:nvSpPr>
          <p:spPr>
            <a:xfrm>
              <a:off x="5837237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78" name="Google Shape;1278;p49"/>
          <p:cNvGrpSpPr/>
          <p:nvPr/>
        </p:nvGrpSpPr>
        <p:grpSpPr>
          <a:xfrm>
            <a:off x="6907645" y="1550361"/>
            <a:ext cx="445803" cy="445535"/>
            <a:chOff x="9878272" y="2682320"/>
            <a:chExt cx="720199" cy="719767"/>
          </a:xfrm>
        </p:grpSpPr>
        <p:sp>
          <p:nvSpPr>
            <p:cNvPr id="1279" name="Google Shape;1279;p49"/>
            <p:cNvSpPr/>
            <p:nvPr/>
          </p:nvSpPr>
          <p:spPr>
            <a:xfrm>
              <a:off x="10056560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0" name="Google Shape;1280;p49"/>
            <p:cNvSpPr/>
            <p:nvPr/>
          </p:nvSpPr>
          <p:spPr>
            <a:xfrm>
              <a:off x="9878272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1" name="Google Shape;1281;p49"/>
            <p:cNvSpPr/>
            <p:nvPr/>
          </p:nvSpPr>
          <p:spPr>
            <a:xfrm>
              <a:off x="9994853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82" name="Google Shape;1282;p49"/>
          <p:cNvGrpSpPr/>
          <p:nvPr/>
        </p:nvGrpSpPr>
        <p:grpSpPr>
          <a:xfrm>
            <a:off x="7549143" y="1550278"/>
            <a:ext cx="445700" cy="445701"/>
            <a:chOff x="10914618" y="2682187"/>
            <a:chExt cx="720033" cy="720033"/>
          </a:xfrm>
        </p:grpSpPr>
        <p:sp>
          <p:nvSpPr>
            <p:cNvPr id="1283" name="Google Shape;1283;p49"/>
            <p:cNvSpPr/>
            <p:nvPr/>
          </p:nvSpPr>
          <p:spPr>
            <a:xfrm>
              <a:off x="11401733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4" name="Google Shape;1284;p49"/>
            <p:cNvSpPr/>
            <p:nvPr/>
          </p:nvSpPr>
          <p:spPr>
            <a:xfrm>
              <a:off x="10914618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5" name="Google Shape;1285;p49"/>
            <p:cNvSpPr/>
            <p:nvPr/>
          </p:nvSpPr>
          <p:spPr>
            <a:xfrm>
              <a:off x="11136202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6" name="Google Shape;1286;p49"/>
            <p:cNvSpPr/>
            <p:nvPr/>
          </p:nvSpPr>
          <p:spPr>
            <a:xfrm>
              <a:off x="10917856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7" name="Google Shape;1287;p49"/>
            <p:cNvSpPr/>
            <p:nvPr/>
          </p:nvSpPr>
          <p:spPr>
            <a:xfrm>
              <a:off x="11069819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8" name="Google Shape;1288;p49"/>
            <p:cNvSpPr/>
            <p:nvPr/>
          </p:nvSpPr>
          <p:spPr>
            <a:xfrm>
              <a:off x="11263647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89" name="Google Shape;1289;p49"/>
          <p:cNvGrpSpPr/>
          <p:nvPr/>
        </p:nvGrpSpPr>
        <p:grpSpPr>
          <a:xfrm>
            <a:off x="1772664" y="843057"/>
            <a:ext cx="361521" cy="445816"/>
            <a:chOff x="1582665" y="1011072"/>
            <a:chExt cx="584040" cy="720220"/>
          </a:xfrm>
        </p:grpSpPr>
        <p:sp>
          <p:nvSpPr>
            <p:cNvPr id="1290" name="Google Shape;1290;p49"/>
            <p:cNvSpPr/>
            <p:nvPr/>
          </p:nvSpPr>
          <p:spPr>
            <a:xfrm>
              <a:off x="1638485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1" name="Google Shape;1291;p49"/>
            <p:cNvSpPr/>
            <p:nvPr/>
          </p:nvSpPr>
          <p:spPr>
            <a:xfrm>
              <a:off x="1590507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2" name="Google Shape;1292;p49"/>
            <p:cNvSpPr/>
            <p:nvPr/>
          </p:nvSpPr>
          <p:spPr>
            <a:xfrm>
              <a:off x="1582665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3" name="Google Shape;1293;p49"/>
            <p:cNvSpPr/>
            <p:nvPr/>
          </p:nvSpPr>
          <p:spPr>
            <a:xfrm>
              <a:off x="1665934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4" name="Google Shape;1294;p49"/>
            <p:cNvSpPr/>
            <p:nvPr/>
          </p:nvSpPr>
          <p:spPr>
            <a:xfrm>
              <a:off x="1639639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95" name="Google Shape;1295;p49"/>
          <p:cNvGrpSpPr/>
          <p:nvPr/>
        </p:nvGrpSpPr>
        <p:grpSpPr>
          <a:xfrm>
            <a:off x="2374048" y="843078"/>
            <a:ext cx="379481" cy="445796"/>
            <a:chOff x="2554206" y="1011105"/>
            <a:chExt cx="613055" cy="720187"/>
          </a:xfrm>
        </p:grpSpPr>
        <p:sp>
          <p:nvSpPr>
            <p:cNvPr id="1296" name="Google Shape;1296;p49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7" name="Google Shape;1297;p49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8" name="Google Shape;1298;p49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99" name="Google Shape;1299;p49"/>
          <p:cNvGrpSpPr/>
          <p:nvPr/>
        </p:nvGrpSpPr>
        <p:grpSpPr>
          <a:xfrm>
            <a:off x="6922223" y="797418"/>
            <a:ext cx="460705" cy="491455"/>
            <a:chOff x="9901824" y="937343"/>
            <a:chExt cx="744273" cy="793950"/>
          </a:xfrm>
        </p:grpSpPr>
        <p:grpSp>
          <p:nvGrpSpPr>
            <p:cNvPr id="1300" name="Google Shape;1300;p49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1301" name="Google Shape;1301;p49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2" name="Google Shape;1302;p49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3" name="Google Shape;1303;p49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4" name="Google Shape;1304;p49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5" name="Google Shape;1305;p49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6" name="Google Shape;1306;p49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7" name="Google Shape;1307;p49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8" name="Google Shape;1308;p49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9" name="Google Shape;1309;p49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10" name="Google Shape;1310;p49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sp>
          <p:nvSpPr>
            <p:cNvPr id="1311" name="Google Shape;1311;p49"/>
            <p:cNvSpPr/>
            <p:nvPr/>
          </p:nvSpPr>
          <p:spPr>
            <a:xfrm>
              <a:off x="10047751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2" name="Google Shape;1312;p49"/>
            <p:cNvSpPr/>
            <p:nvPr/>
          </p:nvSpPr>
          <p:spPr>
            <a:xfrm>
              <a:off x="10063053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3" name="Google Shape;1313;p49"/>
            <p:cNvSpPr/>
            <p:nvPr/>
          </p:nvSpPr>
          <p:spPr>
            <a:xfrm>
              <a:off x="10276400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4" name="Google Shape;1314;p49"/>
            <p:cNvSpPr/>
            <p:nvPr/>
          </p:nvSpPr>
          <p:spPr>
            <a:xfrm>
              <a:off x="10280392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5" name="Google Shape;1315;p49"/>
            <p:cNvSpPr/>
            <p:nvPr/>
          </p:nvSpPr>
          <p:spPr>
            <a:xfrm>
              <a:off x="10116279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6" name="Google Shape;1316;p49"/>
            <p:cNvSpPr/>
            <p:nvPr/>
          </p:nvSpPr>
          <p:spPr>
            <a:xfrm>
              <a:off x="10276400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17" name="Google Shape;1317;p49"/>
          <p:cNvGrpSpPr/>
          <p:nvPr/>
        </p:nvGrpSpPr>
        <p:grpSpPr>
          <a:xfrm>
            <a:off x="2993392" y="843244"/>
            <a:ext cx="369868" cy="445629"/>
            <a:chOff x="3554761" y="1011374"/>
            <a:chExt cx="597525" cy="719918"/>
          </a:xfrm>
        </p:grpSpPr>
        <p:sp>
          <p:nvSpPr>
            <p:cNvPr id="1318" name="Google Shape;1318;p49"/>
            <p:cNvSpPr/>
            <p:nvPr/>
          </p:nvSpPr>
          <p:spPr>
            <a:xfrm>
              <a:off x="3615879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9" name="Google Shape;1319;p49"/>
            <p:cNvSpPr/>
            <p:nvPr/>
          </p:nvSpPr>
          <p:spPr>
            <a:xfrm>
              <a:off x="3554761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0" name="Google Shape;1320;p49"/>
            <p:cNvSpPr/>
            <p:nvPr/>
          </p:nvSpPr>
          <p:spPr>
            <a:xfrm>
              <a:off x="3860350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1" name="Google Shape;1321;p49"/>
            <p:cNvSpPr/>
            <p:nvPr/>
          </p:nvSpPr>
          <p:spPr>
            <a:xfrm>
              <a:off x="3644023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22" name="Google Shape;1322;p49"/>
          <p:cNvGrpSpPr/>
          <p:nvPr/>
        </p:nvGrpSpPr>
        <p:grpSpPr>
          <a:xfrm>
            <a:off x="3603122" y="843032"/>
            <a:ext cx="370755" cy="445841"/>
            <a:chOff x="4539787" y="1011032"/>
            <a:chExt cx="598958" cy="720261"/>
          </a:xfrm>
        </p:grpSpPr>
        <p:sp>
          <p:nvSpPr>
            <p:cNvPr id="1323" name="Google Shape;1323;p49"/>
            <p:cNvSpPr/>
            <p:nvPr/>
          </p:nvSpPr>
          <p:spPr>
            <a:xfrm>
              <a:off x="4849480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4" name="Google Shape;1324;p49"/>
            <p:cNvSpPr/>
            <p:nvPr/>
          </p:nvSpPr>
          <p:spPr>
            <a:xfrm>
              <a:off x="4599335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5" name="Google Shape;1325;p49"/>
            <p:cNvSpPr/>
            <p:nvPr/>
          </p:nvSpPr>
          <p:spPr>
            <a:xfrm>
              <a:off x="4539787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6" name="Google Shape;1326;p49"/>
            <p:cNvSpPr/>
            <p:nvPr/>
          </p:nvSpPr>
          <p:spPr>
            <a:xfrm>
              <a:off x="4854479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7" name="Google Shape;1327;p49"/>
            <p:cNvSpPr/>
            <p:nvPr/>
          </p:nvSpPr>
          <p:spPr>
            <a:xfrm>
              <a:off x="4661491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28" name="Google Shape;1328;p49"/>
          <p:cNvGrpSpPr/>
          <p:nvPr/>
        </p:nvGrpSpPr>
        <p:grpSpPr>
          <a:xfrm>
            <a:off x="4213740" y="843140"/>
            <a:ext cx="366917" cy="445733"/>
            <a:chOff x="5526246" y="1011207"/>
            <a:chExt cx="592758" cy="720086"/>
          </a:xfrm>
        </p:grpSpPr>
        <p:sp>
          <p:nvSpPr>
            <p:cNvPr id="1329" name="Google Shape;1329;p49"/>
            <p:cNvSpPr/>
            <p:nvPr/>
          </p:nvSpPr>
          <p:spPr>
            <a:xfrm>
              <a:off x="5632379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0" name="Google Shape;1330;p49"/>
            <p:cNvSpPr/>
            <p:nvPr/>
          </p:nvSpPr>
          <p:spPr>
            <a:xfrm>
              <a:off x="5835019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1" name="Google Shape;1331;p49"/>
            <p:cNvSpPr/>
            <p:nvPr/>
          </p:nvSpPr>
          <p:spPr>
            <a:xfrm>
              <a:off x="5837907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2" name="Google Shape;1332;p49"/>
            <p:cNvSpPr/>
            <p:nvPr/>
          </p:nvSpPr>
          <p:spPr>
            <a:xfrm>
              <a:off x="5725035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3" name="Google Shape;1333;p49"/>
            <p:cNvSpPr/>
            <p:nvPr/>
          </p:nvSpPr>
          <p:spPr>
            <a:xfrm>
              <a:off x="5526246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4" name="Google Shape;1334;p49"/>
            <p:cNvSpPr/>
            <p:nvPr/>
          </p:nvSpPr>
          <p:spPr>
            <a:xfrm>
              <a:off x="5530337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35" name="Google Shape;1335;p49"/>
          <p:cNvGrpSpPr/>
          <p:nvPr/>
        </p:nvGrpSpPr>
        <p:grpSpPr>
          <a:xfrm>
            <a:off x="1168508" y="843134"/>
            <a:ext cx="364294" cy="445740"/>
            <a:chOff x="606645" y="1011196"/>
            <a:chExt cx="588520" cy="720096"/>
          </a:xfrm>
        </p:grpSpPr>
        <p:sp>
          <p:nvSpPr>
            <p:cNvPr id="1336" name="Google Shape;1336;p49"/>
            <p:cNvSpPr/>
            <p:nvPr/>
          </p:nvSpPr>
          <p:spPr>
            <a:xfrm>
              <a:off x="659316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7" name="Google Shape;1337;p49"/>
            <p:cNvSpPr/>
            <p:nvPr/>
          </p:nvSpPr>
          <p:spPr>
            <a:xfrm>
              <a:off x="606645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8" name="Google Shape;1338;p49"/>
            <p:cNvSpPr/>
            <p:nvPr/>
          </p:nvSpPr>
          <p:spPr>
            <a:xfrm>
              <a:off x="661721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9" name="Google Shape;1339;p49"/>
            <p:cNvSpPr/>
            <p:nvPr/>
          </p:nvSpPr>
          <p:spPr>
            <a:xfrm>
              <a:off x="683367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40" name="Google Shape;1340;p49"/>
          <p:cNvGrpSpPr/>
          <p:nvPr/>
        </p:nvGrpSpPr>
        <p:grpSpPr>
          <a:xfrm>
            <a:off x="7622791" y="843111"/>
            <a:ext cx="298405" cy="445762"/>
            <a:chOff x="11033597" y="1011159"/>
            <a:chExt cx="482075" cy="720133"/>
          </a:xfrm>
        </p:grpSpPr>
        <p:sp>
          <p:nvSpPr>
            <p:cNvPr id="1341" name="Google Shape;1341;p49"/>
            <p:cNvSpPr/>
            <p:nvPr/>
          </p:nvSpPr>
          <p:spPr>
            <a:xfrm>
              <a:off x="11033597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2" name="Google Shape;1342;p49"/>
            <p:cNvSpPr/>
            <p:nvPr/>
          </p:nvSpPr>
          <p:spPr>
            <a:xfrm>
              <a:off x="11142821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3" name="Google Shape;1343;p49"/>
            <p:cNvSpPr/>
            <p:nvPr/>
          </p:nvSpPr>
          <p:spPr>
            <a:xfrm>
              <a:off x="11052228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4" name="Google Shape;1344;p49"/>
            <p:cNvSpPr/>
            <p:nvPr/>
          </p:nvSpPr>
          <p:spPr>
            <a:xfrm>
              <a:off x="11051762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45" name="Google Shape;1345;p49"/>
          <p:cNvGrpSpPr/>
          <p:nvPr/>
        </p:nvGrpSpPr>
        <p:grpSpPr>
          <a:xfrm>
            <a:off x="6221656" y="797418"/>
            <a:ext cx="460705" cy="491455"/>
            <a:chOff x="8770051" y="937343"/>
            <a:chExt cx="744273" cy="793950"/>
          </a:xfrm>
        </p:grpSpPr>
        <p:sp>
          <p:nvSpPr>
            <p:cNvPr id="1346" name="Google Shape;1346;p49"/>
            <p:cNvSpPr/>
            <p:nvPr/>
          </p:nvSpPr>
          <p:spPr>
            <a:xfrm>
              <a:off x="8968558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7" name="Google Shape;1347;p49"/>
            <p:cNvSpPr/>
            <p:nvPr/>
          </p:nvSpPr>
          <p:spPr>
            <a:xfrm>
              <a:off x="8960465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8" name="Google Shape;1348;p49"/>
            <p:cNvSpPr/>
            <p:nvPr/>
          </p:nvSpPr>
          <p:spPr>
            <a:xfrm>
              <a:off x="8930121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9" name="Google Shape;1349;p49"/>
            <p:cNvSpPr/>
            <p:nvPr/>
          </p:nvSpPr>
          <p:spPr>
            <a:xfrm>
              <a:off x="8930847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50" name="Google Shape;1350;p49"/>
            <p:cNvSpPr/>
            <p:nvPr/>
          </p:nvSpPr>
          <p:spPr>
            <a:xfrm>
              <a:off x="9031006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grpSp>
          <p:nvGrpSpPr>
            <p:cNvPr id="1351" name="Google Shape;1351;p49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1352" name="Google Shape;1352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3" name="Google Shape;1353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4" name="Google Shape;1354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5" name="Google Shape;1355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6" name="Google Shape;1356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7" name="Google Shape;1357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8" name="Google Shape;1358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9" name="Google Shape;1359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60" name="Google Shape;1360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61" name="Google Shape;1361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grpSp>
        <p:nvGrpSpPr>
          <p:cNvPr id="1362" name="Google Shape;1362;p49"/>
          <p:cNvGrpSpPr/>
          <p:nvPr/>
        </p:nvGrpSpPr>
        <p:grpSpPr>
          <a:xfrm>
            <a:off x="4820520" y="797418"/>
            <a:ext cx="460705" cy="491455"/>
            <a:chOff x="6506504" y="937343"/>
            <a:chExt cx="744273" cy="793950"/>
          </a:xfrm>
        </p:grpSpPr>
        <p:sp>
          <p:nvSpPr>
            <p:cNvPr id="1363" name="Google Shape;1363;p49"/>
            <p:cNvSpPr/>
            <p:nvPr/>
          </p:nvSpPr>
          <p:spPr>
            <a:xfrm>
              <a:off x="6666683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64" name="Google Shape;1364;p49"/>
            <p:cNvSpPr/>
            <p:nvPr/>
          </p:nvSpPr>
          <p:spPr>
            <a:xfrm>
              <a:off x="6664423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65" name="Google Shape;1365;p49"/>
            <p:cNvSpPr/>
            <p:nvPr/>
          </p:nvSpPr>
          <p:spPr>
            <a:xfrm>
              <a:off x="6727642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grpSp>
          <p:nvGrpSpPr>
            <p:cNvPr id="1366" name="Google Shape;1366;p49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1367" name="Google Shape;1367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68" name="Google Shape;1368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69" name="Google Shape;1369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0" name="Google Shape;1370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1" name="Google Shape;1371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2" name="Google Shape;1372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3" name="Google Shape;1373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4" name="Google Shape;1374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5" name="Google Shape;1375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6" name="Google Shape;1376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grpSp>
        <p:nvGrpSpPr>
          <p:cNvPr id="1377" name="Google Shape;1377;p49"/>
          <p:cNvGrpSpPr/>
          <p:nvPr/>
        </p:nvGrpSpPr>
        <p:grpSpPr>
          <a:xfrm>
            <a:off x="5521088" y="797418"/>
            <a:ext cx="460705" cy="491455"/>
            <a:chOff x="7638277" y="937343"/>
            <a:chExt cx="744273" cy="793950"/>
          </a:xfrm>
        </p:grpSpPr>
        <p:sp>
          <p:nvSpPr>
            <p:cNvPr id="1378" name="Google Shape;1378;p49"/>
            <p:cNvSpPr/>
            <p:nvPr/>
          </p:nvSpPr>
          <p:spPr>
            <a:xfrm>
              <a:off x="8012931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7789628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8012931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7804733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grpSp>
          <p:nvGrpSpPr>
            <p:cNvPr id="1382" name="Google Shape;1382;p49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1383" name="Google Shape;1383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4" name="Google Shape;1384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5" name="Google Shape;1385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6" name="Google Shape;1386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7" name="Google Shape;1387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8" name="Google Shape;1388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9" name="Google Shape;1389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90" name="Google Shape;1390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91" name="Google Shape;1391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92" name="Google Shape;1392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grpSp>
        <p:nvGrpSpPr>
          <p:cNvPr id="1393" name="Google Shape;1393;p49"/>
          <p:cNvGrpSpPr/>
          <p:nvPr/>
        </p:nvGrpSpPr>
        <p:grpSpPr>
          <a:xfrm>
            <a:off x="3061198" y="2986973"/>
            <a:ext cx="445779" cy="400764"/>
            <a:chOff x="3778727" y="4460423"/>
            <a:chExt cx="720160" cy="647438"/>
          </a:xfrm>
        </p:grpSpPr>
        <p:sp>
          <p:nvSpPr>
            <p:cNvPr id="1394" name="Google Shape;1394;p49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01" name="Google Shape;1401;p49"/>
          <p:cNvGrpSpPr/>
          <p:nvPr/>
        </p:nvGrpSpPr>
        <p:grpSpPr>
          <a:xfrm>
            <a:off x="1138083" y="2972048"/>
            <a:ext cx="445680" cy="430613"/>
            <a:chOff x="557494" y="4436312"/>
            <a:chExt cx="720000" cy="695660"/>
          </a:xfrm>
        </p:grpSpPr>
        <p:sp>
          <p:nvSpPr>
            <p:cNvPr id="1402" name="Google Shape;1402;p49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651816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564298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739569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06" name="Google Shape;1406;p49"/>
          <p:cNvGrpSpPr/>
          <p:nvPr/>
        </p:nvGrpSpPr>
        <p:grpSpPr>
          <a:xfrm>
            <a:off x="4343305" y="2964459"/>
            <a:ext cx="445833" cy="445792"/>
            <a:chOff x="5926265" y="4424051"/>
            <a:chExt cx="720246" cy="720181"/>
          </a:xfrm>
        </p:grpSpPr>
        <p:sp>
          <p:nvSpPr>
            <p:cNvPr id="1407" name="Google Shape;1407;p49"/>
            <p:cNvSpPr/>
            <p:nvPr/>
          </p:nvSpPr>
          <p:spPr>
            <a:xfrm>
              <a:off x="5926265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8" name="Google Shape;1408;p49"/>
            <p:cNvSpPr/>
            <p:nvPr/>
          </p:nvSpPr>
          <p:spPr>
            <a:xfrm>
              <a:off x="5926265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9" name="Google Shape;1409;p49"/>
            <p:cNvSpPr/>
            <p:nvPr/>
          </p:nvSpPr>
          <p:spPr>
            <a:xfrm>
              <a:off x="6290862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0" name="Google Shape;1410;p49"/>
            <p:cNvSpPr/>
            <p:nvPr/>
          </p:nvSpPr>
          <p:spPr>
            <a:xfrm>
              <a:off x="6290862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11" name="Google Shape;1411;p49"/>
          <p:cNvGrpSpPr/>
          <p:nvPr/>
        </p:nvGrpSpPr>
        <p:grpSpPr>
          <a:xfrm>
            <a:off x="1779066" y="2984013"/>
            <a:ext cx="445680" cy="406684"/>
            <a:chOff x="1631150" y="4455641"/>
            <a:chExt cx="720000" cy="657002"/>
          </a:xfrm>
        </p:grpSpPr>
        <p:sp>
          <p:nvSpPr>
            <p:cNvPr id="1412" name="Google Shape;1412;p49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1846141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1776241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1639308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1708546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17" name="Google Shape;1417;p49"/>
          <p:cNvGrpSpPr/>
          <p:nvPr/>
        </p:nvGrpSpPr>
        <p:grpSpPr>
          <a:xfrm>
            <a:off x="2420095" y="2983429"/>
            <a:ext cx="445680" cy="407853"/>
            <a:chOff x="2704878" y="4454697"/>
            <a:chExt cx="720000" cy="658889"/>
          </a:xfrm>
        </p:grpSpPr>
        <p:sp>
          <p:nvSpPr>
            <p:cNvPr id="1418" name="Google Shape;1418;p49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2824150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2939432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2882012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2710863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2768061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24" name="Google Shape;1424;p49"/>
          <p:cNvGrpSpPr/>
          <p:nvPr/>
        </p:nvGrpSpPr>
        <p:grpSpPr>
          <a:xfrm>
            <a:off x="3702366" y="2985387"/>
            <a:ext cx="445549" cy="403935"/>
            <a:chOff x="4852681" y="4457861"/>
            <a:chExt cx="719788" cy="652561"/>
          </a:xfrm>
        </p:grpSpPr>
        <p:sp>
          <p:nvSpPr>
            <p:cNvPr id="1425" name="Google Shape;1425;p49"/>
            <p:cNvSpPr/>
            <p:nvPr/>
          </p:nvSpPr>
          <p:spPr>
            <a:xfrm>
              <a:off x="5209000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4852681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5044529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28" name="Google Shape;1428;p49"/>
          <p:cNvGrpSpPr/>
          <p:nvPr/>
        </p:nvGrpSpPr>
        <p:grpSpPr>
          <a:xfrm>
            <a:off x="4984527" y="2975824"/>
            <a:ext cx="445818" cy="423063"/>
            <a:chOff x="7000306" y="4442411"/>
            <a:chExt cx="720224" cy="683463"/>
          </a:xfrm>
        </p:grpSpPr>
        <p:sp>
          <p:nvSpPr>
            <p:cNvPr id="1429" name="Google Shape;1429;p49"/>
            <p:cNvSpPr/>
            <p:nvPr/>
          </p:nvSpPr>
          <p:spPr>
            <a:xfrm>
              <a:off x="7360523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0" name="Google Shape;1430;p49"/>
            <p:cNvSpPr/>
            <p:nvPr/>
          </p:nvSpPr>
          <p:spPr>
            <a:xfrm>
              <a:off x="7359894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1" name="Google Shape;1431;p49"/>
            <p:cNvSpPr/>
            <p:nvPr/>
          </p:nvSpPr>
          <p:spPr>
            <a:xfrm>
              <a:off x="7079935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2" name="Google Shape;1432;p49"/>
            <p:cNvSpPr/>
            <p:nvPr/>
          </p:nvSpPr>
          <p:spPr>
            <a:xfrm>
              <a:off x="7000306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3" name="Google Shape;1433;p49"/>
            <p:cNvSpPr/>
            <p:nvPr/>
          </p:nvSpPr>
          <p:spPr>
            <a:xfrm>
              <a:off x="7228925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34" name="Google Shape;1434;p49"/>
          <p:cNvGrpSpPr/>
          <p:nvPr/>
        </p:nvGrpSpPr>
        <p:grpSpPr>
          <a:xfrm>
            <a:off x="5625735" y="2973621"/>
            <a:ext cx="445779" cy="427468"/>
            <a:chOff x="8074325" y="4438852"/>
            <a:chExt cx="720160" cy="690579"/>
          </a:xfrm>
        </p:grpSpPr>
        <p:sp>
          <p:nvSpPr>
            <p:cNvPr id="1435" name="Google Shape;1435;p49"/>
            <p:cNvSpPr/>
            <p:nvPr/>
          </p:nvSpPr>
          <p:spPr>
            <a:xfrm>
              <a:off x="8177523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6" name="Google Shape;1436;p49"/>
            <p:cNvSpPr/>
            <p:nvPr/>
          </p:nvSpPr>
          <p:spPr>
            <a:xfrm>
              <a:off x="8434850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7" name="Google Shape;1437;p49"/>
            <p:cNvSpPr/>
            <p:nvPr/>
          </p:nvSpPr>
          <p:spPr>
            <a:xfrm>
              <a:off x="8434850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8" name="Google Shape;1438;p49"/>
            <p:cNvSpPr/>
            <p:nvPr/>
          </p:nvSpPr>
          <p:spPr>
            <a:xfrm>
              <a:off x="8434850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9" name="Google Shape;1439;p49"/>
            <p:cNvSpPr/>
            <p:nvPr/>
          </p:nvSpPr>
          <p:spPr>
            <a:xfrm>
              <a:off x="8074325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0" name="Google Shape;1440;p49"/>
            <p:cNvSpPr/>
            <p:nvPr/>
          </p:nvSpPr>
          <p:spPr>
            <a:xfrm>
              <a:off x="8177523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41" name="Google Shape;1441;p49"/>
          <p:cNvGrpSpPr/>
          <p:nvPr/>
        </p:nvGrpSpPr>
        <p:grpSpPr>
          <a:xfrm>
            <a:off x="6908080" y="2987570"/>
            <a:ext cx="445629" cy="399565"/>
            <a:chOff x="9878975" y="4425243"/>
            <a:chExt cx="719918" cy="645502"/>
          </a:xfrm>
        </p:grpSpPr>
        <p:sp>
          <p:nvSpPr>
            <p:cNvPr id="1442" name="Google Shape;1442;p49"/>
            <p:cNvSpPr/>
            <p:nvPr/>
          </p:nvSpPr>
          <p:spPr>
            <a:xfrm>
              <a:off x="10225338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3" name="Google Shape;1443;p49"/>
            <p:cNvSpPr/>
            <p:nvPr/>
          </p:nvSpPr>
          <p:spPr>
            <a:xfrm>
              <a:off x="10067759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4" name="Google Shape;1444;p49"/>
            <p:cNvSpPr/>
            <p:nvPr/>
          </p:nvSpPr>
          <p:spPr>
            <a:xfrm>
              <a:off x="9878975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45" name="Google Shape;1445;p49"/>
          <p:cNvGrpSpPr/>
          <p:nvPr/>
        </p:nvGrpSpPr>
        <p:grpSpPr>
          <a:xfrm>
            <a:off x="7549097" y="2976371"/>
            <a:ext cx="445785" cy="421964"/>
            <a:chOff x="10914544" y="4407150"/>
            <a:chExt cx="720170" cy="681687"/>
          </a:xfrm>
        </p:grpSpPr>
        <p:sp>
          <p:nvSpPr>
            <p:cNvPr id="1446" name="Google Shape;1446;p49"/>
            <p:cNvSpPr/>
            <p:nvPr/>
          </p:nvSpPr>
          <p:spPr>
            <a:xfrm>
              <a:off x="10914544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7" name="Google Shape;1447;p49"/>
            <p:cNvSpPr/>
            <p:nvPr/>
          </p:nvSpPr>
          <p:spPr>
            <a:xfrm>
              <a:off x="10933187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8" name="Google Shape;1448;p49"/>
            <p:cNvSpPr/>
            <p:nvPr/>
          </p:nvSpPr>
          <p:spPr>
            <a:xfrm>
              <a:off x="11285615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9" name="Google Shape;1449;p49"/>
            <p:cNvSpPr/>
            <p:nvPr/>
          </p:nvSpPr>
          <p:spPr>
            <a:xfrm>
              <a:off x="11222808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50" name="Google Shape;1450;p49"/>
          <p:cNvGrpSpPr/>
          <p:nvPr/>
        </p:nvGrpSpPr>
        <p:grpSpPr>
          <a:xfrm>
            <a:off x="6266887" y="2984485"/>
            <a:ext cx="445805" cy="405735"/>
            <a:chOff x="8843122" y="4420259"/>
            <a:chExt cx="720202" cy="655469"/>
          </a:xfrm>
        </p:grpSpPr>
        <p:sp>
          <p:nvSpPr>
            <p:cNvPr id="1451" name="Google Shape;1451;p49"/>
            <p:cNvSpPr/>
            <p:nvPr/>
          </p:nvSpPr>
          <p:spPr>
            <a:xfrm>
              <a:off x="8843122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2" name="Google Shape;1452;p49"/>
            <p:cNvSpPr/>
            <p:nvPr/>
          </p:nvSpPr>
          <p:spPr>
            <a:xfrm>
              <a:off x="9232824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3" name="Google Shape;1453;p49"/>
            <p:cNvSpPr/>
            <p:nvPr/>
          </p:nvSpPr>
          <p:spPr>
            <a:xfrm>
              <a:off x="9108305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4" name="Google Shape;1454;p49"/>
            <p:cNvSpPr/>
            <p:nvPr/>
          </p:nvSpPr>
          <p:spPr>
            <a:xfrm>
              <a:off x="8990881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5" name="Google Shape;1455;p49"/>
            <p:cNvSpPr/>
            <p:nvPr/>
          </p:nvSpPr>
          <p:spPr>
            <a:xfrm>
              <a:off x="8988924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6" name="Google Shape;1456;p49"/>
            <p:cNvSpPr/>
            <p:nvPr/>
          </p:nvSpPr>
          <p:spPr>
            <a:xfrm>
              <a:off x="9232824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57" name="Google Shape;1457;p49"/>
          <p:cNvGrpSpPr/>
          <p:nvPr/>
        </p:nvGrpSpPr>
        <p:grpSpPr>
          <a:xfrm>
            <a:off x="3069757" y="2283047"/>
            <a:ext cx="445812" cy="394518"/>
            <a:chOff x="1510757" y="3225422"/>
            <a:chExt cx="720214" cy="637347"/>
          </a:xfrm>
        </p:grpSpPr>
        <p:sp>
          <p:nvSpPr>
            <p:cNvPr id="1458" name="Google Shape;1458;p49"/>
            <p:cNvSpPr/>
            <p:nvPr/>
          </p:nvSpPr>
          <p:spPr>
            <a:xfrm>
              <a:off x="1774546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9" name="Google Shape;1459;p49"/>
            <p:cNvSpPr/>
            <p:nvPr/>
          </p:nvSpPr>
          <p:spPr>
            <a:xfrm>
              <a:off x="2000650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0" name="Google Shape;1460;p49"/>
            <p:cNvSpPr/>
            <p:nvPr/>
          </p:nvSpPr>
          <p:spPr>
            <a:xfrm>
              <a:off x="1774546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1" name="Google Shape;1461;p49"/>
            <p:cNvSpPr/>
            <p:nvPr/>
          </p:nvSpPr>
          <p:spPr>
            <a:xfrm>
              <a:off x="1951107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2" name="Google Shape;1462;p49"/>
            <p:cNvSpPr/>
            <p:nvPr/>
          </p:nvSpPr>
          <p:spPr>
            <a:xfrm>
              <a:off x="1858610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3" name="Google Shape;1463;p49"/>
            <p:cNvSpPr/>
            <p:nvPr/>
          </p:nvSpPr>
          <p:spPr>
            <a:xfrm>
              <a:off x="1521825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4" name="Google Shape;1464;p49"/>
            <p:cNvSpPr/>
            <p:nvPr/>
          </p:nvSpPr>
          <p:spPr>
            <a:xfrm>
              <a:off x="1510757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65" name="Google Shape;1465;p49"/>
          <p:cNvGrpSpPr/>
          <p:nvPr/>
        </p:nvGrpSpPr>
        <p:grpSpPr>
          <a:xfrm>
            <a:off x="3761148" y="2300567"/>
            <a:ext cx="445767" cy="359478"/>
            <a:chOff x="2595501" y="3253725"/>
            <a:chExt cx="720141" cy="580739"/>
          </a:xfrm>
        </p:grpSpPr>
        <p:sp>
          <p:nvSpPr>
            <p:cNvPr id="1466" name="Google Shape;1466;p49"/>
            <p:cNvSpPr/>
            <p:nvPr/>
          </p:nvSpPr>
          <p:spPr>
            <a:xfrm>
              <a:off x="2595501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7" name="Google Shape;1467;p49"/>
            <p:cNvSpPr/>
            <p:nvPr/>
          </p:nvSpPr>
          <p:spPr>
            <a:xfrm>
              <a:off x="2903528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8" name="Google Shape;1468;p49"/>
            <p:cNvSpPr/>
            <p:nvPr/>
          </p:nvSpPr>
          <p:spPr>
            <a:xfrm>
              <a:off x="2635397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9" name="Google Shape;1469;p49"/>
            <p:cNvSpPr/>
            <p:nvPr/>
          </p:nvSpPr>
          <p:spPr>
            <a:xfrm>
              <a:off x="2966382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70" name="Google Shape;1470;p49"/>
          <p:cNvGrpSpPr/>
          <p:nvPr/>
        </p:nvGrpSpPr>
        <p:grpSpPr>
          <a:xfrm>
            <a:off x="5143819" y="2257535"/>
            <a:ext cx="443879" cy="445541"/>
            <a:chOff x="4764809" y="3184208"/>
            <a:chExt cx="717090" cy="719775"/>
          </a:xfrm>
        </p:grpSpPr>
        <p:sp>
          <p:nvSpPr>
            <p:cNvPr id="1471" name="Google Shape;1471;p49"/>
            <p:cNvSpPr/>
            <p:nvPr/>
          </p:nvSpPr>
          <p:spPr>
            <a:xfrm>
              <a:off x="5143387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72" name="Google Shape;1472;p49"/>
            <p:cNvSpPr/>
            <p:nvPr/>
          </p:nvSpPr>
          <p:spPr>
            <a:xfrm>
              <a:off x="4783248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73" name="Google Shape;1473;p49"/>
            <p:cNvSpPr/>
            <p:nvPr/>
          </p:nvSpPr>
          <p:spPr>
            <a:xfrm>
              <a:off x="4764809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74" name="Google Shape;1474;p49"/>
          <p:cNvGrpSpPr/>
          <p:nvPr/>
        </p:nvGrpSpPr>
        <p:grpSpPr>
          <a:xfrm>
            <a:off x="4452495" y="2286500"/>
            <a:ext cx="445746" cy="387612"/>
            <a:chOff x="3680173" y="3231000"/>
            <a:chExt cx="720106" cy="626190"/>
          </a:xfrm>
        </p:grpSpPr>
        <p:sp>
          <p:nvSpPr>
            <p:cNvPr id="1475" name="Google Shape;1475;p49"/>
            <p:cNvSpPr/>
            <p:nvPr/>
          </p:nvSpPr>
          <p:spPr>
            <a:xfrm>
              <a:off x="3680173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76" name="Google Shape;1476;p49"/>
            <p:cNvSpPr/>
            <p:nvPr/>
          </p:nvSpPr>
          <p:spPr>
            <a:xfrm>
              <a:off x="3743529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77" name="Google Shape;1477;p49"/>
            <p:cNvSpPr/>
            <p:nvPr/>
          </p:nvSpPr>
          <p:spPr>
            <a:xfrm>
              <a:off x="4061000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78" name="Google Shape;1478;p49"/>
          <p:cNvGrpSpPr/>
          <p:nvPr/>
        </p:nvGrpSpPr>
        <p:grpSpPr>
          <a:xfrm>
            <a:off x="6524582" y="2257496"/>
            <a:ext cx="443283" cy="445620"/>
            <a:chOff x="6931035" y="3184144"/>
            <a:chExt cx="716128" cy="719903"/>
          </a:xfrm>
        </p:grpSpPr>
        <p:sp>
          <p:nvSpPr>
            <p:cNvPr id="1479" name="Google Shape;1479;p49"/>
            <p:cNvSpPr/>
            <p:nvPr/>
          </p:nvSpPr>
          <p:spPr>
            <a:xfrm>
              <a:off x="7304099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0" name="Google Shape;1480;p49"/>
            <p:cNvSpPr/>
            <p:nvPr/>
          </p:nvSpPr>
          <p:spPr>
            <a:xfrm>
              <a:off x="6931035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1" name="Google Shape;1481;p49"/>
            <p:cNvSpPr/>
            <p:nvPr/>
          </p:nvSpPr>
          <p:spPr>
            <a:xfrm>
              <a:off x="7175631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2" name="Google Shape;1482;p49"/>
            <p:cNvSpPr/>
            <p:nvPr/>
          </p:nvSpPr>
          <p:spPr>
            <a:xfrm>
              <a:off x="7175631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83" name="Google Shape;1483;p49"/>
          <p:cNvGrpSpPr/>
          <p:nvPr/>
        </p:nvGrpSpPr>
        <p:grpSpPr>
          <a:xfrm>
            <a:off x="5833276" y="2257448"/>
            <a:ext cx="445727" cy="445714"/>
            <a:chOff x="5846429" y="3184067"/>
            <a:chExt cx="720076" cy="720055"/>
          </a:xfrm>
        </p:grpSpPr>
        <p:sp>
          <p:nvSpPr>
            <p:cNvPr id="1484" name="Google Shape;1484;p49"/>
            <p:cNvSpPr/>
            <p:nvPr/>
          </p:nvSpPr>
          <p:spPr>
            <a:xfrm>
              <a:off x="6207893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5" name="Google Shape;1485;p49"/>
            <p:cNvSpPr/>
            <p:nvPr/>
          </p:nvSpPr>
          <p:spPr>
            <a:xfrm>
              <a:off x="5846429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6" name="Google Shape;1486;p49"/>
            <p:cNvSpPr/>
            <p:nvPr/>
          </p:nvSpPr>
          <p:spPr>
            <a:xfrm>
              <a:off x="5849043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7" name="Google Shape;1487;p49"/>
            <p:cNvSpPr/>
            <p:nvPr/>
          </p:nvSpPr>
          <p:spPr>
            <a:xfrm>
              <a:off x="6143252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88" name="Google Shape;1488;p49"/>
          <p:cNvGrpSpPr/>
          <p:nvPr/>
        </p:nvGrpSpPr>
        <p:grpSpPr>
          <a:xfrm>
            <a:off x="2520481" y="2257393"/>
            <a:ext cx="303698" cy="445825"/>
            <a:chOff x="655600" y="3183978"/>
            <a:chExt cx="490627" cy="720234"/>
          </a:xfrm>
        </p:grpSpPr>
        <p:sp>
          <p:nvSpPr>
            <p:cNvPr id="1489" name="Google Shape;1489;p49"/>
            <p:cNvSpPr/>
            <p:nvPr/>
          </p:nvSpPr>
          <p:spPr>
            <a:xfrm>
              <a:off x="781315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0" name="Google Shape;1490;p49"/>
            <p:cNvSpPr/>
            <p:nvPr/>
          </p:nvSpPr>
          <p:spPr>
            <a:xfrm>
              <a:off x="850087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1" name="Google Shape;1491;p49"/>
            <p:cNvSpPr/>
            <p:nvPr/>
          </p:nvSpPr>
          <p:spPr>
            <a:xfrm>
              <a:off x="655600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2" name="Google Shape;1492;p49"/>
            <p:cNvSpPr/>
            <p:nvPr/>
          </p:nvSpPr>
          <p:spPr>
            <a:xfrm>
              <a:off x="673846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3" name="Google Shape;1493;p49"/>
            <p:cNvSpPr/>
            <p:nvPr/>
          </p:nvSpPr>
          <p:spPr>
            <a:xfrm>
              <a:off x="959159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94" name="Google Shape;1494;p49"/>
          <p:cNvGrpSpPr/>
          <p:nvPr/>
        </p:nvGrpSpPr>
        <p:grpSpPr>
          <a:xfrm>
            <a:off x="7213443" y="2257509"/>
            <a:ext cx="189785" cy="445592"/>
            <a:chOff x="8011692" y="3184166"/>
            <a:chExt cx="306600" cy="719859"/>
          </a:xfrm>
        </p:grpSpPr>
        <p:sp>
          <p:nvSpPr>
            <p:cNvPr id="1495" name="Google Shape;1495;p49"/>
            <p:cNvSpPr/>
            <p:nvPr/>
          </p:nvSpPr>
          <p:spPr>
            <a:xfrm>
              <a:off x="8011692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6" name="Google Shape;1496;p49"/>
            <p:cNvSpPr/>
            <p:nvPr/>
          </p:nvSpPr>
          <p:spPr>
            <a:xfrm>
              <a:off x="8011692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7" name="Google Shape;1497;p49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8" name="Google Shape;1498;p49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9" name="Google Shape;1499;p49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0" name="Google Shape;1500;p49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01" name="Google Shape;1501;p49"/>
          <p:cNvGrpSpPr/>
          <p:nvPr/>
        </p:nvGrpSpPr>
        <p:grpSpPr>
          <a:xfrm>
            <a:off x="7648230" y="2257259"/>
            <a:ext cx="246199" cy="445516"/>
            <a:chOff x="4556125" y="630237"/>
            <a:chExt cx="3081338" cy="5568950"/>
          </a:xfrm>
        </p:grpSpPr>
        <p:sp>
          <p:nvSpPr>
            <p:cNvPr id="1502" name="Google Shape;1502;p49"/>
            <p:cNvSpPr/>
            <p:nvPr/>
          </p:nvSpPr>
          <p:spPr>
            <a:xfrm>
              <a:off x="4756150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3" name="Google Shape;1503;p49"/>
            <p:cNvSpPr/>
            <p:nvPr/>
          </p:nvSpPr>
          <p:spPr>
            <a:xfrm>
              <a:off x="4556125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4" name="Google Shape;1504;p49"/>
            <p:cNvSpPr/>
            <p:nvPr/>
          </p:nvSpPr>
          <p:spPr>
            <a:xfrm>
              <a:off x="4556125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5" name="Google Shape;1505;p49"/>
            <p:cNvSpPr/>
            <p:nvPr/>
          </p:nvSpPr>
          <p:spPr>
            <a:xfrm>
              <a:off x="4556125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6" name="Google Shape;1506;p49"/>
            <p:cNvSpPr/>
            <p:nvPr/>
          </p:nvSpPr>
          <p:spPr>
            <a:xfrm>
              <a:off x="4830762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7" name="Google Shape;1507;p49"/>
            <p:cNvSpPr/>
            <p:nvPr/>
          </p:nvSpPr>
          <p:spPr>
            <a:xfrm>
              <a:off x="5078412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8" name="Google Shape;1508;p49"/>
            <p:cNvSpPr/>
            <p:nvPr/>
          </p:nvSpPr>
          <p:spPr>
            <a:xfrm>
              <a:off x="6389687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09" name="Google Shape;1509;p49"/>
          <p:cNvGrpSpPr/>
          <p:nvPr/>
        </p:nvGrpSpPr>
        <p:grpSpPr>
          <a:xfrm>
            <a:off x="1829253" y="2257459"/>
            <a:ext cx="445768" cy="445697"/>
            <a:chOff x="1674084" y="3214987"/>
            <a:chExt cx="720142" cy="720027"/>
          </a:xfrm>
        </p:grpSpPr>
        <p:sp>
          <p:nvSpPr>
            <p:cNvPr id="1510" name="Google Shape;1510;p49"/>
            <p:cNvSpPr/>
            <p:nvPr/>
          </p:nvSpPr>
          <p:spPr>
            <a:xfrm>
              <a:off x="1674084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1" name="Google Shape;1511;p49"/>
            <p:cNvSpPr/>
            <p:nvPr/>
          </p:nvSpPr>
          <p:spPr>
            <a:xfrm>
              <a:off x="1674084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2" name="Google Shape;1512;p49"/>
            <p:cNvSpPr/>
            <p:nvPr/>
          </p:nvSpPr>
          <p:spPr>
            <a:xfrm>
              <a:off x="1861110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3" name="Google Shape;1513;p49"/>
            <p:cNvSpPr/>
            <p:nvPr/>
          </p:nvSpPr>
          <p:spPr>
            <a:xfrm>
              <a:off x="2040679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4" name="Google Shape;1514;p49"/>
            <p:cNvSpPr/>
            <p:nvPr/>
          </p:nvSpPr>
          <p:spPr>
            <a:xfrm>
              <a:off x="1674084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5" name="Google Shape;1515;p49"/>
            <p:cNvSpPr/>
            <p:nvPr/>
          </p:nvSpPr>
          <p:spPr>
            <a:xfrm>
              <a:off x="1674084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6" name="Google Shape;1516;p49"/>
            <p:cNvSpPr/>
            <p:nvPr/>
          </p:nvSpPr>
          <p:spPr>
            <a:xfrm>
              <a:off x="1995010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7" name="Google Shape;1517;p49"/>
            <p:cNvSpPr/>
            <p:nvPr/>
          </p:nvSpPr>
          <p:spPr>
            <a:xfrm>
              <a:off x="2220560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8" name="Google Shape;1518;p49"/>
            <p:cNvSpPr/>
            <p:nvPr/>
          </p:nvSpPr>
          <p:spPr>
            <a:xfrm>
              <a:off x="2214346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9" name="Google Shape;1519;p49"/>
            <p:cNvSpPr/>
            <p:nvPr/>
          </p:nvSpPr>
          <p:spPr>
            <a:xfrm>
              <a:off x="1814198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0" name="Google Shape;1520;p49"/>
            <p:cNvSpPr/>
            <p:nvPr/>
          </p:nvSpPr>
          <p:spPr>
            <a:xfrm>
              <a:off x="2214346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1" name="Google Shape;1521;p49"/>
            <p:cNvSpPr/>
            <p:nvPr/>
          </p:nvSpPr>
          <p:spPr>
            <a:xfrm>
              <a:off x="2174890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22" name="Google Shape;1522;p49"/>
          <p:cNvGrpSpPr/>
          <p:nvPr/>
        </p:nvGrpSpPr>
        <p:grpSpPr>
          <a:xfrm>
            <a:off x="1138094" y="2257421"/>
            <a:ext cx="445578" cy="445773"/>
            <a:chOff x="557511" y="3214925"/>
            <a:chExt cx="719836" cy="720150"/>
          </a:xfrm>
        </p:grpSpPr>
        <p:sp>
          <p:nvSpPr>
            <p:cNvPr id="1523" name="Google Shape;1523;p49"/>
            <p:cNvSpPr/>
            <p:nvPr/>
          </p:nvSpPr>
          <p:spPr>
            <a:xfrm>
              <a:off x="557511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4" name="Google Shape;1524;p49"/>
            <p:cNvSpPr/>
            <p:nvPr/>
          </p:nvSpPr>
          <p:spPr>
            <a:xfrm>
              <a:off x="929646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5" name="Google Shape;1525;p49"/>
            <p:cNvSpPr/>
            <p:nvPr/>
          </p:nvSpPr>
          <p:spPr>
            <a:xfrm>
              <a:off x="557511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6" name="Google Shape;1526;p49"/>
            <p:cNvSpPr/>
            <p:nvPr/>
          </p:nvSpPr>
          <p:spPr>
            <a:xfrm>
              <a:off x="842804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27" name="Google Shape;1527;p49"/>
          <p:cNvGrpSpPr/>
          <p:nvPr/>
        </p:nvGrpSpPr>
        <p:grpSpPr>
          <a:xfrm>
            <a:off x="1081977" y="3693756"/>
            <a:ext cx="445905" cy="400522"/>
            <a:chOff x="1147762" y="1131887"/>
            <a:chExt cx="5137150" cy="4619626"/>
          </a:xfrm>
        </p:grpSpPr>
        <p:sp>
          <p:nvSpPr>
            <p:cNvPr id="1528" name="Google Shape;1528;p49"/>
            <p:cNvSpPr/>
            <p:nvPr/>
          </p:nvSpPr>
          <p:spPr>
            <a:xfrm>
              <a:off x="1147762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9" name="Google Shape;1529;p49"/>
            <p:cNvSpPr/>
            <p:nvPr/>
          </p:nvSpPr>
          <p:spPr>
            <a:xfrm>
              <a:off x="2617787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0" name="Google Shape;1530;p49"/>
            <p:cNvSpPr/>
            <p:nvPr/>
          </p:nvSpPr>
          <p:spPr>
            <a:xfrm>
              <a:off x="2449512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31" name="Google Shape;1531;p49"/>
          <p:cNvGrpSpPr/>
          <p:nvPr/>
        </p:nvGrpSpPr>
        <p:grpSpPr>
          <a:xfrm>
            <a:off x="1879306" y="3687410"/>
            <a:ext cx="445901" cy="413282"/>
            <a:chOff x="1570037" y="1341437"/>
            <a:chExt cx="4943475" cy="4576762"/>
          </a:xfrm>
        </p:grpSpPr>
        <p:sp>
          <p:nvSpPr>
            <p:cNvPr id="1532" name="Google Shape;1532;p49"/>
            <p:cNvSpPr/>
            <p:nvPr/>
          </p:nvSpPr>
          <p:spPr>
            <a:xfrm>
              <a:off x="4814887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3" name="Google Shape;1533;p49"/>
            <p:cNvSpPr/>
            <p:nvPr/>
          </p:nvSpPr>
          <p:spPr>
            <a:xfrm>
              <a:off x="2355850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4" name="Google Shape;1534;p49"/>
            <p:cNvSpPr/>
            <p:nvPr/>
          </p:nvSpPr>
          <p:spPr>
            <a:xfrm>
              <a:off x="2636837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5" name="Google Shape;1535;p49"/>
            <p:cNvSpPr/>
            <p:nvPr/>
          </p:nvSpPr>
          <p:spPr>
            <a:xfrm>
              <a:off x="1570037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6" name="Google Shape;1536;p49"/>
            <p:cNvSpPr/>
            <p:nvPr/>
          </p:nvSpPr>
          <p:spPr>
            <a:xfrm>
              <a:off x="3101975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7" name="Google Shape;1537;p49"/>
            <p:cNvSpPr/>
            <p:nvPr/>
          </p:nvSpPr>
          <p:spPr>
            <a:xfrm>
              <a:off x="4019550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38" name="Google Shape;1538;p49"/>
          <p:cNvGrpSpPr/>
          <p:nvPr/>
        </p:nvGrpSpPr>
        <p:grpSpPr>
          <a:xfrm>
            <a:off x="4364629" y="3671511"/>
            <a:ext cx="441332" cy="445721"/>
            <a:chOff x="5770007" y="5489899"/>
            <a:chExt cx="712976" cy="720067"/>
          </a:xfrm>
        </p:grpSpPr>
        <p:sp>
          <p:nvSpPr>
            <p:cNvPr id="1539" name="Google Shape;1539;p49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0" name="Google Shape;1540;p49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1" name="Google Shape;1541;p49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2" name="Google Shape;1542;p49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3" name="Google Shape;1543;p49"/>
            <p:cNvSpPr/>
            <p:nvPr/>
          </p:nvSpPr>
          <p:spPr>
            <a:xfrm>
              <a:off x="6011100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4" name="Google Shape;1544;p49"/>
            <p:cNvSpPr/>
            <p:nvPr/>
          </p:nvSpPr>
          <p:spPr>
            <a:xfrm>
              <a:off x="6011100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5" name="Google Shape;1545;p49"/>
            <p:cNvSpPr/>
            <p:nvPr/>
          </p:nvSpPr>
          <p:spPr>
            <a:xfrm>
              <a:off x="5814051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6" name="Google Shape;1546;p49"/>
            <p:cNvSpPr/>
            <p:nvPr/>
          </p:nvSpPr>
          <p:spPr>
            <a:xfrm>
              <a:off x="6273756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47" name="Google Shape;1547;p49"/>
          <p:cNvGrpSpPr/>
          <p:nvPr/>
        </p:nvGrpSpPr>
        <p:grpSpPr>
          <a:xfrm>
            <a:off x="5157420" y="3693981"/>
            <a:ext cx="445651" cy="400824"/>
            <a:chOff x="7050768" y="5526199"/>
            <a:chExt cx="719953" cy="647534"/>
          </a:xfrm>
        </p:grpSpPr>
        <p:sp>
          <p:nvSpPr>
            <p:cNvPr id="1548" name="Google Shape;1548;p49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9" name="Google Shape;1549;p49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0" name="Google Shape;1550;p49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1" name="Google Shape;1551;p49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2" name="Google Shape;1552;p49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3" name="Google Shape;1553;p49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4" name="Google Shape;1554;p49"/>
            <p:cNvSpPr/>
            <p:nvPr/>
          </p:nvSpPr>
          <p:spPr>
            <a:xfrm>
              <a:off x="7134476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5" name="Google Shape;1555;p49"/>
            <p:cNvSpPr/>
            <p:nvPr/>
          </p:nvSpPr>
          <p:spPr>
            <a:xfrm>
              <a:off x="7351783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6" name="Google Shape;1556;p49"/>
            <p:cNvSpPr/>
            <p:nvPr/>
          </p:nvSpPr>
          <p:spPr>
            <a:xfrm>
              <a:off x="7548579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7" name="Google Shape;1557;p49"/>
            <p:cNvSpPr/>
            <p:nvPr/>
          </p:nvSpPr>
          <p:spPr>
            <a:xfrm>
              <a:off x="7548579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8" name="Google Shape;1558;p49"/>
            <p:cNvSpPr/>
            <p:nvPr/>
          </p:nvSpPr>
          <p:spPr>
            <a:xfrm>
              <a:off x="7134476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9" name="Google Shape;1559;p49"/>
            <p:cNvSpPr/>
            <p:nvPr/>
          </p:nvSpPr>
          <p:spPr>
            <a:xfrm>
              <a:off x="7351783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60" name="Google Shape;1560;p49"/>
          <p:cNvGrpSpPr/>
          <p:nvPr/>
        </p:nvGrpSpPr>
        <p:grpSpPr>
          <a:xfrm>
            <a:off x="6751936" y="3694051"/>
            <a:ext cx="445681" cy="400651"/>
            <a:chOff x="9626723" y="5526313"/>
            <a:chExt cx="720002" cy="647256"/>
          </a:xfrm>
        </p:grpSpPr>
        <p:sp>
          <p:nvSpPr>
            <p:cNvPr id="1561" name="Google Shape;1561;p49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2" name="Google Shape;1562;p49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3" name="Google Shape;1563;p49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4" name="Google Shape;1564;p49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5" name="Google Shape;1565;p49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6" name="Google Shape;1566;p49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7" name="Google Shape;1567;p49"/>
            <p:cNvSpPr/>
            <p:nvPr/>
          </p:nvSpPr>
          <p:spPr>
            <a:xfrm>
              <a:off x="10198227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8" name="Google Shape;1568;p49"/>
            <p:cNvSpPr/>
            <p:nvPr/>
          </p:nvSpPr>
          <p:spPr>
            <a:xfrm>
              <a:off x="10197835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9" name="Google Shape;1569;p49"/>
            <p:cNvSpPr/>
            <p:nvPr/>
          </p:nvSpPr>
          <p:spPr>
            <a:xfrm>
              <a:off x="9938649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0" name="Google Shape;1570;p49"/>
            <p:cNvSpPr/>
            <p:nvPr/>
          </p:nvSpPr>
          <p:spPr>
            <a:xfrm>
              <a:off x="9728084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1" name="Google Shape;1571;p49"/>
            <p:cNvSpPr/>
            <p:nvPr/>
          </p:nvSpPr>
          <p:spPr>
            <a:xfrm>
              <a:off x="9728084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2" name="Google Shape;1572;p49"/>
            <p:cNvSpPr/>
            <p:nvPr/>
          </p:nvSpPr>
          <p:spPr>
            <a:xfrm>
              <a:off x="9939237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73" name="Google Shape;1573;p49"/>
          <p:cNvGrpSpPr/>
          <p:nvPr/>
        </p:nvGrpSpPr>
        <p:grpSpPr>
          <a:xfrm>
            <a:off x="7549176" y="3671488"/>
            <a:ext cx="445582" cy="445743"/>
            <a:chOff x="10914672" y="5489861"/>
            <a:chExt cx="719842" cy="720102"/>
          </a:xfrm>
        </p:grpSpPr>
        <p:sp>
          <p:nvSpPr>
            <p:cNvPr id="1574" name="Google Shape;1574;p49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5" name="Google Shape;1575;p49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6" name="Google Shape;1576;p49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7" name="Google Shape;1577;p49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8" name="Google Shape;1578;p49"/>
            <p:cNvSpPr/>
            <p:nvPr/>
          </p:nvSpPr>
          <p:spPr>
            <a:xfrm>
              <a:off x="11595623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9" name="Google Shape;1579;p49"/>
            <p:cNvSpPr/>
            <p:nvPr/>
          </p:nvSpPr>
          <p:spPr>
            <a:xfrm>
              <a:off x="11138826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0" name="Google Shape;1580;p49"/>
            <p:cNvSpPr/>
            <p:nvPr/>
          </p:nvSpPr>
          <p:spPr>
            <a:xfrm>
              <a:off x="10925018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1" name="Google Shape;1581;p49"/>
            <p:cNvSpPr/>
            <p:nvPr/>
          </p:nvSpPr>
          <p:spPr>
            <a:xfrm>
              <a:off x="11135112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2" name="Google Shape;1582;p49"/>
            <p:cNvSpPr/>
            <p:nvPr/>
          </p:nvSpPr>
          <p:spPr>
            <a:xfrm>
              <a:off x="11578115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3" name="Google Shape;1583;p49"/>
            <p:cNvSpPr/>
            <p:nvPr/>
          </p:nvSpPr>
          <p:spPr>
            <a:xfrm>
              <a:off x="11135112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4" name="Google Shape;1584;p49"/>
            <p:cNvSpPr/>
            <p:nvPr/>
          </p:nvSpPr>
          <p:spPr>
            <a:xfrm>
              <a:off x="10918386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5" name="Google Shape;1585;p49"/>
            <p:cNvSpPr/>
            <p:nvPr/>
          </p:nvSpPr>
          <p:spPr>
            <a:xfrm>
              <a:off x="11375979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86" name="Google Shape;1586;p49"/>
          <p:cNvGrpSpPr/>
          <p:nvPr/>
        </p:nvGrpSpPr>
        <p:grpSpPr>
          <a:xfrm>
            <a:off x="5954636" y="3681752"/>
            <a:ext cx="445821" cy="425246"/>
            <a:chOff x="8338678" y="5506443"/>
            <a:chExt cx="720227" cy="686988"/>
          </a:xfrm>
        </p:grpSpPr>
        <p:sp>
          <p:nvSpPr>
            <p:cNvPr id="1587" name="Google Shape;1587;p49"/>
            <p:cNvSpPr/>
            <p:nvPr/>
          </p:nvSpPr>
          <p:spPr>
            <a:xfrm>
              <a:off x="8706181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8" name="Google Shape;1588;p49"/>
            <p:cNvSpPr/>
            <p:nvPr/>
          </p:nvSpPr>
          <p:spPr>
            <a:xfrm>
              <a:off x="8460817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9" name="Google Shape;1589;p49"/>
            <p:cNvSpPr/>
            <p:nvPr/>
          </p:nvSpPr>
          <p:spPr>
            <a:xfrm>
              <a:off x="8338678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0" name="Google Shape;1590;p49"/>
            <p:cNvSpPr/>
            <p:nvPr/>
          </p:nvSpPr>
          <p:spPr>
            <a:xfrm>
              <a:off x="8828754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1" name="Google Shape;1591;p49"/>
            <p:cNvSpPr/>
            <p:nvPr/>
          </p:nvSpPr>
          <p:spPr>
            <a:xfrm>
              <a:off x="8706181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2" name="Google Shape;1592;p49"/>
            <p:cNvSpPr/>
            <p:nvPr/>
          </p:nvSpPr>
          <p:spPr>
            <a:xfrm>
              <a:off x="8460817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93" name="Google Shape;1593;p49"/>
          <p:cNvGrpSpPr/>
          <p:nvPr/>
        </p:nvGrpSpPr>
        <p:grpSpPr>
          <a:xfrm>
            <a:off x="2676293" y="3736342"/>
            <a:ext cx="1336824" cy="316035"/>
            <a:chOff x="3042485" y="5594633"/>
            <a:chExt cx="2159652" cy="510557"/>
          </a:xfrm>
        </p:grpSpPr>
        <p:sp>
          <p:nvSpPr>
            <p:cNvPr id="1594" name="Google Shape;1594;p49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5" name="Google Shape;1595;p49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6" name="Google Shape;1596;p49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7" name="Google Shape;1597;p49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8" name="Google Shape;1598;p49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9" name="Google Shape;1599;p49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0" name="Google Shape;1600;p49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1" name="Google Shape;1601;p49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2" name="Google Shape;1602;p49"/>
            <p:cNvSpPr/>
            <p:nvPr/>
          </p:nvSpPr>
          <p:spPr>
            <a:xfrm>
              <a:off x="3210195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3" name="Google Shape;1603;p49"/>
            <p:cNvSpPr/>
            <p:nvPr/>
          </p:nvSpPr>
          <p:spPr>
            <a:xfrm>
              <a:off x="348525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4" name="Google Shape;1604;p49"/>
            <p:cNvSpPr/>
            <p:nvPr/>
          </p:nvSpPr>
          <p:spPr>
            <a:xfrm>
              <a:off x="376062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5" name="Google Shape;1605;p49"/>
            <p:cNvSpPr/>
            <p:nvPr/>
          </p:nvSpPr>
          <p:spPr>
            <a:xfrm>
              <a:off x="403536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6" name="Google Shape;1606;p49"/>
            <p:cNvSpPr/>
            <p:nvPr/>
          </p:nvSpPr>
          <p:spPr>
            <a:xfrm>
              <a:off x="4310111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7" name="Google Shape;1607;p49"/>
            <p:cNvSpPr/>
            <p:nvPr/>
          </p:nvSpPr>
          <p:spPr>
            <a:xfrm>
              <a:off x="458516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8" name="Google Shape;1608;p49"/>
            <p:cNvSpPr/>
            <p:nvPr/>
          </p:nvSpPr>
          <p:spPr>
            <a:xfrm>
              <a:off x="4859913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609" name="Google Shape;1609;p49"/>
          <p:cNvGrpSpPr/>
          <p:nvPr/>
        </p:nvGrpSpPr>
        <p:grpSpPr>
          <a:xfrm>
            <a:off x="1879183" y="4379878"/>
            <a:ext cx="445738" cy="442950"/>
            <a:chOff x="1442627" y="5710929"/>
            <a:chExt cx="594318" cy="590600"/>
          </a:xfrm>
        </p:grpSpPr>
        <p:sp>
          <p:nvSpPr>
            <p:cNvPr id="1610" name="Google Shape;1610;p49"/>
            <p:cNvSpPr/>
            <p:nvPr/>
          </p:nvSpPr>
          <p:spPr>
            <a:xfrm>
              <a:off x="1442627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11" name="Google Shape;1611;p49"/>
            <p:cNvSpPr/>
            <p:nvPr/>
          </p:nvSpPr>
          <p:spPr>
            <a:xfrm>
              <a:off x="1442627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12" name="Google Shape;1612;p49"/>
            <p:cNvSpPr/>
            <p:nvPr/>
          </p:nvSpPr>
          <p:spPr>
            <a:xfrm>
              <a:off x="1573731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13" name="Google Shape;1613;p49"/>
            <p:cNvSpPr/>
            <p:nvPr/>
          </p:nvSpPr>
          <p:spPr>
            <a:xfrm>
              <a:off x="1573731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614" name="Google Shape;1614;p49"/>
          <p:cNvGrpSpPr/>
          <p:nvPr/>
        </p:nvGrpSpPr>
        <p:grpSpPr>
          <a:xfrm>
            <a:off x="6788033" y="4378458"/>
            <a:ext cx="373053" cy="445791"/>
            <a:chOff x="8095060" y="5664590"/>
            <a:chExt cx="497404" cy="594389"/>
          </a:xfrm>
        </p:grpSpPr>
        <p:grpSp>
          <p:nvGrpSpPr>
            <p:cNvPr id="1615" name="Google Shape;1615;p49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616" name="Google Shape;1616;p49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17" name="Google Shape;1617;p49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18" name="Google Shape;1618;p49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19" name="Google Shape;1619;p49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620" name="Google Shape;1620;p49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1" name="Google Shape;1621;p49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2" name="Google Shape;1622;p49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23" name="Google Shape;1623;p49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624" name="Google Shape;1624;p49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5" name="Google Shape;1625;p49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6" name="Google Shape;1626;p49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27" name="Google Shape;1627;p49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628" name="Google Shape;1628;p49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9" name="Google Shape;1629;p49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30" name="Google Shape;1630;p49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grpSp>
        <p:nvGrpSpPr>
          <p:cNvPr id="1631" name="Google Shape;1631;p49"/>
          <p:cNvGrpSpPr/>
          <p:nvPr/>
        </p:nvGrpSpPr>
        <p:grpSpPr>
          <a:xfrm>
            <a:off x="2870825" y="4378486"/>
            <a:ext cx="557162" cy="445734"/>
            <a:chOff x="4607809" y="5664627"/>
            <a:chExt cx="742883" cy="594312"/>
          </a:xfrm>
        </p:grpSpPr>
        <p:sp>
          <p:nvSpPr>
            <p:cNvPr id="1632" name="Google Shape;1632;p49"/>
            <p:cNvSpPr/>
            <p:nvPr/>
          </p:nvSpPr>
          <p:spPr>
            <a:xfrm>
              <a:off x="4607809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3" name="Google Shape;1633;p49"/>
            <p:cNvSpPr/>
            <p:nvPr/>
          </p:nvSpPr>
          <p:spPr>
            <a:xfrm>
              <a:off x="4792974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4" name="Google Shape;1634;p49"/>
            <p:cNvSpPr/>
            <p:nvPr/>
          </p:nvSpPr>
          <p:spPr>
            <a:xfrm>
              <a:off x="4978822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5" name="Google Shape;1635;p49"/>
            <p:cNvSpPr/>
            <p:nvPr/>
          </p:nvSpPr>
          <p:spPr>
            <a:xfrm>
              <a:off x="5164499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6" name="Google Shape;1636;p49"/>
            <p:cNvSpPr/>
            <p:nvPr/>
          </p:nvSpPr>
          <p:spPr>
            <a:xfrm>
              <a:off x="4607809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7" name="Google Shape;1637;p49"/>
            <p:cNvSpPr/>
            <p:nvPr/>
          </p:nvSpPr>
          <p:spPr>
            <a:xfrm>
              <a:off x="4792974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8" name="Google Shape;1638;p49"/>
            <p:cNvSpPr/>
            <p:nvPr/>
          </p:nvSpPr>
          <p:spPr>
            <a:xfrm>
              <a:off x="5112694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9" name="Google Shape;1639;p49"/>
            <p:cNvSpPr/>
            <p:nvPr/>
          </p:nvSpPr>
          <p:spPr>
            <a:xfrm>
              <a:off x="4978822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640" name="Google Shape;1640;p49"/>
          <p:cNvGrpSpPr/>
          <p:nvPr/>
        </p:nvGrpSpPr>
        <p:grpSpPr>
          <a:xfrm>
            <a:off x="3973890" y="4378543"/>
            <a:ext cx="1079865" cy="445620"/>
            <a:chOff x="2571250" y="5664711"/>
            <a:chExt cx="1439820" cy="594160"/>
          </a:xfrm>
        </p:grpSpPr>
        <p:sp>
          <p:nvSpPr>
            <p:cNvPr id="1641" name="Google Shape;1641;p49"/>
            <p:cNvSpPr/>
            <p:nvPr/>
          </p:nvSpPr>
          <p:spPr>
            <a:xfrm>
              <a:off x="275148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2" name="Google Shape;1642;p49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3" name="Google Shape;1643;p49"/>
            <p:cNvSpPr/>
            <p:nvPr/>
          </p:nvSpPr>
          <p:spPr>
            <a:xfrm>
              <a:off x="293089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4" name="Google Shape;1644;p49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5" name="Google Shape;1645;p49"/>
            <p:cNvSpPr/>
            <p:nvPr/>
          </p:nvSpPr>
          <p:spPr>
            <a:xfrm>
              <a:off x="3111130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6" name="Google Shape;1646;p49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7" name="Google Shape;1647;p49"/>
            <p:cNvSpPr/>
            <p:nvPr/>
          </p:nvSpPr>
          <p:spPr>
            <a:xfrm>
              <a:off x="3291159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8" name="Google Shape;1648;p49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9" name="Google Shape;1649;p49"/>
            <p:cNvSpPr/>
            <p:nvPr/>
          </p:nvSpPr>
          <p:spPr>
            <a:xfrm>
              <a:off x="3471189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0" name="Google Shape;1650;p49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1" name="Google Shape;1651;p49"/>
            <p:cNvSpPr/>
            <p:nvPr/>
          </p:nvSpPr>
          <p:spPr>
            <a:xfrm>
              <a:off x="365142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2" name="Google Shape;1652;p49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3" name="Google Shape;1653;p49"/>
            <p:cNvSpPr/>
            <p:nvPr/>
          </p:nvSpPr>
          <p:spPr>
            <a:xfrm>
              <a:off x="3830834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4" name="Google Shape;1654;p49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5" name="Google Shape;1655;p49"/>
            <p:cNvSpPr/>
            <p:nvPr/>
          </p:nvSpPr>
          <p:spPr>
            <a:xfrm>
              <a:off x="257125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6" name="Google Shape;1656;p49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7" name="Google Shape;1657;p49"/>
            <p:cNvSpPr/>
            <p:nvPr/>
          </p:nvSpPr>
          <p:spPr>
            <a:xfrm>
              <a:off x="257125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8" name="Google Shape;1658;p49"/>
            <p:cNvSpPr/>
            <p:nvPr/>
          </p:nvSpPr>
          <p:spPr>
            <a:xfrm>
              <a:off x="2751485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9" name="Google Shape;1659;p49"/>
            <p:cNvSpPr/>
            <p:nvPr/>
          </p:nvSpPr>
          <p:spPr>
            <a:xfrm>
              <a:off x="2930895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0" name="Google Shape;1660;p49"/>
            <p:cNvSpPr/>
            <p:nvPr/>
          </p:nvSpPr>
          <p:spPr>
            <a:xfrm>
              <a:off x="3111130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1" name="Google Shape;1661;p49"/>
            <p:cNvSpPr/>
            <p:nvPr/>
          </p:nvSpPr>
          <p:spPr>
            <a:xfrm>
              <a:off x="3291159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2" name="Google Shape;1662;p49"/>
            <p:cNvSpPr/>
            <p:nvPr/>
          </p:nvSpPr>
          <p:spPr>
            <a:xfrm>
              <a:off x="3409388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3" name="Google Shape;1663;p49"/>
            <p:cNvSpPr/>
            <p:nvPr/>
          </p:nvSpPr>
          <p:spPr>
            <a:xfrm>
              <a:off x="3527616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4" name="Google Shape;1664;p49"/>
            <p:cNvSpPr/>
            <p:nvPr/>
          </p:nvSpPr>
          <p:spPr>
            <a:xfrm>
              <a:off x="3645844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665" name="Google Shape;1665;p49"/>
          <p:cNvGrpSpPr/>
          <p:nvPr/>
        </p:nvGrpSpPr>
        <p:grpSpPr>
          <a:xfrm>
            <a:off x="5599659" y="4378335"/>
            <a:ext cx="642470" cy="446036"/>
            <a:chOff x="6332670" y="5663946"/>
            <a:chExt cx="856627" cy="594715"/>
          </a:xfrm>
        </p:grpSpPr>
        <p:grpSp>
          <p:nvGrpSpPr>
            <p:cNvPr id="1666" name="Google Shape;1666;p49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667" name="Google Shape;1667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68" name="Google Shape;1668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69" name="Google Shape;1669;p49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670" name="Google Shape;1670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71" name="Google Shape;1671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72" name="Google Shape;1672;p49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673" name="Google Shape;1673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74" name="Google Shape;1674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sp>
        <p:nvSpPr>
          <p:cNvPr id="1675" name="Google Shape;1675;p49"/>
          <p:cNvSpPr txBox="1">
            <a:spLocks noGrp="1"/>
          </p:cNvSpPr>
          <p:nvPr>
            <p:ph type="title" idx="4294967295"/>
          </p:nvPr>
        </p:nvSpPr>
        <p:spPr>
          <a:xfrm>
            <a:off x="855300" y="249075"/>
            <a:ext cx="7433400" cy="3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1676" name="Google Shape;1676;p49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" name="Google Shape;1681;p50"/>
          <p:cNvSpPr txBox="1"/>
          <p:nvPr/>
        </p:nvSpPr>
        <p:spPr>
          <a:xfrm>
            <a:off x="731900" y="914275"/>
            <a:ext cx="6676800" cy="13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اکنون می توانید از هر ایموجی به عنوان نماد استفاده کنید!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و البته بدون از دست دادن کیفیت تغییر سایز می دهد و می توانید رنگ آن را تغییر دهید.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1682" name="Google Shape;1682;p50"/>
          <p:cNvSpPr txBox="1"/>
          <p:nvPr/>
        </p:nvSpPr>
        <p:spPr>
          <a:xfrm>
            <a:off x="731900" y="2374250"/>
            <a:ext cx="7327500" cy="257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✋👆👉👍👤👦👧👨👩👪💃🏃💑❤😂😉😋😒😭👶😸🐟🍒🍔💣📌📖🔨🎃🎈🎨🏈🏰🌏🔌🔑</a:t>
            </a:r>
            <a:r>
              <a:rPr lang="en" sz="2400" dirty="0">
                <a:solidFill>
                  <a:schemeClr val="dk1"/>
                </a:solidFill>
                <a:highlight>
                  <a:schemeClr val="accent1"/>
                </a:highlight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 </a:t>
            </a:r>
            <a:r>
              <a:rPr lang="fa-IR" sz="2400" dirty="0">
                <a:solidFill>
                  <a:schemeClr val="dk1"/>
                </a:solidFill>
                <a:highlight>
                  <a:schemeClr val="accent1"/>
                </a:highlight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و خیلی بیشتر...</a:t>
            </a:r>
            <a:endParaRPr sz="2400" dirty="0">
              <a:solidFill>
                <a:schemeClr val="dk1"/>
              </a:solidFill>
              <a:highlight>
                <a:schemeClr val="accent1"/>
              </a:highlight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1683" name="Google Shape;1683;p50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73000" b="-73000"/>
          </a:stretch>
        </a:blipFill>
        <a:effectLst/>
      </p:bgPr>
    </p:bg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15"/>
          <p:cNvSpPr txBox="1">
            <a:spLocks noGrp="1"/>
          </p:cNvSpPr>
          <p:nvPr>
            <p:ph type="ctrTitle"/>
          </p:nvPr>
        </p:nvSpPr>
        <p:spPr>
          <a:xfrm>
            <a:off x="2362194" y="1969477"/>
            <a:ext cx="2022237" cy="75489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1" name="Google Shape;111;p15"/>
          <p:cNvSpPr txBox="1">
            <a:spLocks noGrp="1"/>
          </p:cNvSpPr>
          <p:nvPr>
            <p:ph type="subTitle" idx="1"/>
          </p:nvPr>
        </p:nvSpPr>
        <p:spPr>
          <a:xfrm>
            <a:off x="2245039" y="2853350"/>
            <a:ext cx="2924838" cy="44083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2" name="Google Shape;112;p15"/>
          <p:cNvSpPr txBox="1"/>
          <p:nvPr/>
        </p:nvSpPr>
        <p:spPr>
          <a:xfrm>
            <a:off x="1133975" y="2291150"/>
            <a:ext cx="543900" cy="5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1</a:t>
            </a:r>
            <a:endParaRPr sz="2400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113" name="Google Shape;113;p1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>
                <a:spcBef>
                  <a:spcPts val="0"/>
                </a:spcBef>
                <a:spcAft>
                  <a:spcPts val="0"/>
                </a:spcAft>
                <a:buNone/>
              </a:pPr>
              <a:t>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JANUARY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FEBRUARY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MARCH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APRIL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PHASE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2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JANUARY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FEBRUARY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MARCH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APRIL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JUNE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1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16"/>
          <p:cNvSpPr txBox="1">
            <a:spLocks noGrp="1"/>
          </p:cNvSpPr>
          <p:nvPr>
            <p:ph type="body" idx="1"/>
          </p:nvPr>
        </p:nvSpPr>
        <p:spPr>
          <a:xfrm>
            <a:off x="4210200" y="296483"/>
            <a:ext cx="4933800" cy="175945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2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نقل قول ها معمولاً به عنوان وسیله ای برای الهام و </a:t>
            </a:r>
            <a:r>
              <a:rPr lang="fa-IR" i="0" dirty="0">
                <a:highlight>
                  <a:srgbClr val="FFFF00"/>
                </a:highlight>
                <a:cs typeface="B Nazanin" panose="00000700000000000000" pitchFamily="2" charset="-78"/>
              </a:rPr>
              <a:t>فراخوانی افکار </a:t>
            </a:r>
            <a:r>
              <a:rPr lang="fa-IR" i="0" dirty="0">
                <a:cs typeface="B Nazanin" panose="00000700000000000000" pitchFamily="2" charset="-78"/>
              </a:rPr>
              <a:t>فلسفی از خواننده چاپ می شوند.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119" name="Google Shape;119;p16"/>
          <p:cNvSpPr txBox="1">
            <a:spLocks noGrp="1"/>
          </p:cNvSpPr>
          <p:nvPr>
            <p:ph type="sldNum" idx="12"/>
          </p:nvPr>
        </p:nvSpPr>
        <p:spPr>
          <a:xfrm>
            <a:off x="4297650" y="-451039"/>
            <a:ext cx="548700" cy="84464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17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</a:t>
            </a:r>
            <a:r>
              <a:rPr lang="fa-IR" dirty="0">
                <a:highlight>
                  <a:srgbClr val="FFFF00"/>
                </a:highlight>
                <a:cs typeface="B Nazanin" panose="00000700000000000000" pitchFamily="2" charset="-78"/>
              </a:rPr>
              <a:t>یک اسلاید </a:t>
            </a:r>
            <a:r>
              <a:rPr lang="fa-IR" dirty="0">
                <a:cs typeface="B Nazanin" panose="00000700000000000000" pitchFamily="2" charset="-78"/>
              </a:rPr>
              <a:t>است</a:t>
            </a:r>
            <a:endParaRPr dirty="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125" name="Google Shape;125;p17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Char char="◉"/>
            </a:pPr>
            <a:r>
              <a:rPr lang="fa-IR" dirty="0"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Char char="◉"/>
            </a:pPr>
            <a:r>
              <a:rPr lang="fa-IR" dirty="0"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Char char="◉"/>
            </a:pPr>
            <a:r>
              <a:rPr lang="fa-IR" dirty="0"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Char char="◉"/>
            </a:pP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26" name="Google Shape;126;p17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127" name="Google Shape;127;p17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29;p17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30;p17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1" name="Google Shape;131;p17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18"/>
          <p:cNvSpPr txBox="1">
            <a:spLocks noGrp="1"/>
          </p:cNvSpPr>
          <p:nvPr>
            <p:ph type="ctrTitle" idx="4294967295"/>
          </p:nvPr>
        </p:nvSpPr>
        <p:spPr>
          <a:xfrm>
            <a:off x="1951575" y="2878750"/>
            <a:ext cx="5241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800" dirty="0">
                <a:highlight>
                  <a:schemeClr val="accent1"/>
                </a:highlight>
                <a:cs typeface="B Nazanin" panose="00000700000000000000" pitchFamily="2" charset="-78"/>
              </a:rPr>
              <a:t>مفهوم بزرگ</a:t>
            </a:r>
            <a:endParaRPr sz="4800" dirty="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137" name="Google Shape;137;p18"/>
          <p:cNvSpPr txBox="1">
            <a:spLocks noGrp="1"/>
          </p:cNvSpPr>
          <p:nvPr>
            <p:ph type="subTitle" idx="4294967295"/>
          </p:nvPr>
        </p:nvSpPr>
        <p:spPr>
          <a:xfrm>
            <a:off x="1951575" y="3792555"/>
            <a:ext cx="52410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sz="1800" dirty="0">
              <a:cs typeface="B Nazanin" panose="00000700000000000000" pitchFamily="2" charset="-78"/>
            </a:endParaRPr>
          </a:p>
        </p:txBody>
      </p:sp>
      <p:cxnSp>
        <p:nvCxnSpPr>
          <p:cNvPr id="138" name="Google Shape;138;p18"/>
          <p:cNvCxnSpPr/>
          <p:nvPr/>
        </p:nvCxnSpPr>
        <p:spPr>
          <a:xfrm>
            <a:off x="-6025" y="1668728"/>
            <a:ext cx="91620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9" name="Google Shape;139;p18"/>
          <p:cNvSpPr/>
          <p:nvPr/>
        </p:nvSpPr>
        <p:spPr>
          <a:xfrm>
            <a:off x="3470200" y="566931"/>
            <a:ext cx="2203500" cy="2203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" name="Google Shape;140;p18"/>
          <p:cNvGrpSpPr/>
          <p:nvPr/>
        </p:nvGrpSpPr>
        <p:grpSpPr>
          <a:xfrm>
            <a:off x="4184367" y="854983"/>
            <a:ext cx="1035173" cy="1035155"/>
            <a:chOff x="6643075" y="3664250"/>
            <a:chExt cx="407950" cy="407975"/>
          </a:xfrm>
        </p:grpSpPr>
        <p:sp>
          <p:nvSpPr>
            <p:cNvPr id="141" name="Google Shape;141;p18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42;p18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143;p18"/>
          <p:cNvGrpSpPr/>
          <p:nvPr/>
        </p:nvGrpSpPr>
        <p:grpSpPr>
          <a:xfrm rot="-587406">
            <a:off x="4123593" y="2025001"/>
            <a:ext cx="425594" cy="425570"/>
            <a:chOff x="576250" y="4319400"/>
            <a:chExt cx="442075" cy="442050"/>
          </a:xfrm>
        </p:grpSpPr>
        <p:sp>
          <p:nvSpPr>
            <p:cNvPr id="144" name="Google Shape;144;p18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45;p18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46;p18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47;p18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8" name="Google Shape;148;p18"/>
          <p:cNvSpPr/>
          <p:nvPr/>
        </p:nvSpPr>
        <p:spPr>
          <a:xfrm>
            <a:off x="3936800" y="1094079"/>
            <a:ext cx="161807" cy="154500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9" name="Google Shape;149;p18"/>
          <p:cNvSpPr/>
          <p:nvPr/>
        </p:nvSpPr>
        <p:spPr>
          <a:xfrm rot="2697385">
            <a:off x="5003062" y="1885038"/>
            <a:ext cx="245621" cy="234528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0" name="Google Shape;150;p18"/>
          <p:cNvSpPr/>
          <p:nvPr/>
        </p:nvSpPr>
        <p:spPr>
          <a:xfrm>
            <a:off x="5197375" y="1751151"/>
            <a:ext cx="98383" cy="93976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1" name="Google Shape;151;p18"/>
          <p:cNvSpPr/>
          <p:nvPr/>
        </p:nvSpPr>
        <p:spPr>
          <a:xfrm rot="1280154">
            <a:off x="3824697" y="1560092"/>
            <a:ext cx="98367" cy="93971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" name="Google Shape;152;p18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19"/>
          <p:cNvSpPr txBox="1">
            <a:spLocks noGrp="1"/>
          </p:cNvSpPr>
          <p:nvPr>
            <p:ph type="body" idx="1"/>
          </p:nvPr>
        </p:nvSpPr>
        <p:spPr>
          <a:xfrm>
            <a:off x="1381250" y="1618700"/>
            <a:ext cx="3425400" cy="323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8" name="Google Shape;158;p19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9" name="Google Shape;159;p19"/>
          <p:cNvSpPr txBox="1">
            <a:spLocks noGrp="1"/>
          </p:cNvSpPr>
          <p:nvPr>
            <p:ph type="body" idx="2"/>
          </p:nvPr>
        </p:nvSpPr>
        <p:spPr>
          <a:xfrm>
            <a:off x="5012916" y="1618700"/>
            <a:ext cx="3425400" cy="323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60" name="Google Shape;160;p19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161" name="Google Shape;161;p19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19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63;p19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64;p19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5" name="Google Shape;165;p19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0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دو سه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1" name="Google Shape;171;p20"/>
          <p:cNvSpPr txBox="1">
            <a:spLocks noGrp="1"/>
          </p:cNvSpPr>
          <p:nvPr>
            <p:ph type="body" idx="1"/>
          </p:nvPr>
        </p:nvSpPr>
        <p:spPr>
          <a:xfrm>
            <a:off x="1381250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2" name="Google Shape;172;p20"/>
          <p:cNvSpPr txBox="1">
            <a:spLocks noGrp="1"/>
          </p:cNvSpPr>
          <p:nvPr>
            <p:ph type="body" idx="2"/>
          </p:nvPr>
        </p:nvSpPr>
        <p:spPr>
          <a:xfrm>
            <a:off x="3834912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3" name="Google Shape;173;p20"/>
          <p:cNvSpPr txBox="1">
            <a:spLocks noGrp="1"/>
          </p:cNvSpPr>
          <p:nvPr>
            <p:ph type="body" idx="3"/>
          </p:nvPr>
        </p:nvSpPr>
        <p:spPr>
          <a:xfrm>
            <a:off x="6288573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74" name="Google Shape;174;p20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175" name="Google Shape;175;p20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76;p20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77;p20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78;p20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9" name="Google Shape;179;p20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Viola template">
  <a:themeElements>
    <a:clrScheme name="Custom 347">
      <a:dk1>
        <a:srgbClr val="000000"/>
      </a:dk1>
      <a:lt1>
        <a:srgbClr val="FFFFFF"/>
      </a:lt1>
      <a:dk2>
        <a:srgbClr val="8A8682"/>
      </a:dk2>
      <a:lt2>
        <a:srgbClr val="F0EEE9"/>
      </a:lt2>
      <a:accent1>
        <a:srgbClr val="FFCD00"/>
      </a:accent1>
      <a:accent2>
        <a:srgbClr val="F6921D"/>
      </a:accent2>
      <a:accent3>
        <a:srgbClr val="A7693A"/>
      </a:accent3>
      <a:accent4>
        <a:srgbClr val="D8D6D2"/>
      </a:accent4>
      <a:accent5>
        <a:srgbClr val="979593"/>
      </a:accent5>
      <a:accent6>
        <a:srgbClr val="6F6868"/>
      </a:accent6>
      <a:hlink>
        <a:srgbClr val="000000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1676</Words>
  <Application>Microsoft Office PowerPoint</Application>
  <PresentationFormat>On-screen Show (16:9)</PresentationFormat>
  <Paragraphs>382</Paragraphs>
  <Slides>50</Slides>
  <Notes>49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57" baseType="lpstr">
      <vt:lpstr>Roboto Medium</vt:lpstr>
      <vt:lpstr>Amatic SC</vt:lpstr>
      <vt:lpstr>Lora</vt:lpstr>
      <vt:lpstr>Arial</vt:lpstr>
      <vt:lpstr>Quattrocento Sans</vt:lpstr>
      <vt:lpstr>Calibri</vt:lpstr>
      <vt:lpstr>Viola template</vt:lpstr>
      <vt:lpstr>PowerPoint Presentation</vt:lpstr>
      <vt:lpstr>این عنوان ارائه شما است</vt:lpstr>
      <vt:lpstr>سلام!</vt:lpstr>
      <vt:lpstr>عنوان انتقال</vt:lpstr>
      <vt:lpstr>PowerPoint Presentation</vt:lpstr>
      <vt:lpstr>این عنوان یک اسلاید است</vt:lpstr>
      <vt:lpstr>مفهوم بزرگ</vt:lpstr>
      <vt:lpstr>همچنین می توانید محتوای خود را تقسیم کنید</vt:lpstr>
      <vt:lpstr>در دو سه ستون</vt:lpstr>
      <vt:lpstr>PowerPoint Presentation</vt:lpstr>
      <vt:lpstr>تاثیر بزرگ می خواهید؟  از تصویر بزرگ استفاده کنید</vt:lpstr>
      <vt:lpstr>از نمودارها برای توضیح ایده های خود استفاده کنید</vt:lpstr>
      <vt:lpstr>یا از نمودارها برای توضیح ایده های پیچیده استفاده کنید</vt:lpstr>
      <vt:lpstr>جداول برای مقایسه داده ها</vt:lpstr>
      <vt:lpstr>نقشه ها</vt:lpstr>
      <vt:lpstr>89,526,124</vt:lpstr>
      <vt:lpstr>89,526,124$</vt:lpstr>
      <vt:lpstr>روند ما آسان است</vt:lpstr>
      <vt:lpstr>با تشکر از شما دوستان عزیز!</vt:lpstr>
      <vt:lpstr>بیایید چند مفهوم را مرور کنیم</vt:lpstr>
      <vt:lpstr>PowerPoint Presentation</vt:lpstr>
      <vt:lpstr>پروژه موبایل</vt:lpstr>
      <vt:lpstr>پروژه تبلت</vt:lpstr>
      <vt:lpstr>پروژه دسکتاپ</vt:lpstr>
      <vt:lpstr>منابع</vt:lpstr>
      <vt:lpstr>طراحی ارائه</vt:lpstr>
      <vt:lpstr>منابع اضافی</vt:lpstr>
      <vt:lpstr>جدول زمانی</vt:lpstr>
      <vt:lpstr>نقشه راه</vt:lpstr>
      <vt:lpstr>نمودار گانت</vt:lpstr>
      <vt:lpstr>تجزیه و تحلیل SWOT</vt:lpstr>
      <vt:lpstr>نمودار قیف</vt:lpstr>
      <vt:lpstr>ارائه تیم</vt:lpstr>
      <vt:lpstr>برنامه ریز هفتگی</vt:lpstr>
      <vt:lpstr>PowerPoint Presentation</vt:lpstr>
      <vt:lpstr>نمودارها و اینفوگرافیک ها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2023-06-18T05:35:53Z</dcterms:modified>
</cp:coreProperties>
</file>