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48" r:id="rId2"/>
    <p:sldMasterId id="2147483658" r:id="rId3"/>
  </p:sldMasterIdLst>
  <p:notesMasterIdLst>
    <p:notesMasterId r:id="rId48"/>
  </p:notesMasterIdLst>
  <p:handoutMasterIdLst>
    <p:handoutMasterId r:id="rId49"/>
  </p:handoutMasterIdLst>
  <p:sldIdLst>
    <p:sldId id="256" r:id="rId4"/>
    <p:sldId id="284" r:id="rId5"/>
    <p:sldId id="259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8" r:id="rId20"/>
    <p:sldId id="274" r:id="rId21"/>
    <p:sldId id="289" r:id="rId22"/>
    <p:sldId id="276" r:id="rId23"/>
    <p:sldId id="275" r:id="rId24"/>
    <p:sldId id="278" r:id="rId25"/>
    <p:sldId id="277" r:id="rId26"/>
    <p:sldId id="286" r:id="rId27"/>
    <p:sldId id="299" r:id="rId28"/>
    <p:sldId id="279" r:id="rId29"/>
    <p:sldId id="280" r:id="rId30"/>
    <p:sldId id="281" r:id="rId31"/>
    <p:sldId id="282" r:id="rId32"/>
    <p:sldId id="287" r:id="rId33"/>
    <p:sldId id="300" r:id="rId34"/>
    <p:sldId id="368" r:id="rId35"/>
    <p:sldId id="370" r:id="rId36"/>
    <p:sldId id="369" r:id="rId37"/>
    <p:sldId id="371" r:id="rId38"/>
    <p:sldId id="372" r:id="rId39"/>
    <p:sldId id="288" r:id="rId40"/>
    <p:sldId id="373" r:id="rId41"/>
    <p:sldId id="374" r:id="rId42"/>
    <p:sldId id="296" r:id="rId43"/>
    <p:sldId id="375" r:id="rId44"/>
    <p:sldId id="1744" r:id="rId45"/>
    <p:sldId id="1745" r:id="rId46"/>
    <p:sldId id="1746" r:id="rId4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5360" autoAdjust="0"/>
  </p:normalViewPr>
  <p:slideViewPr>
    <p:cSldViewPr showGuides="1">
      <p:cViewPr varScale="1">
        <p:scale>
          <a:sx n="82" d="100"/>
          <a:sy n="82" d="100"/>
        </p:scale>
        <p:origin x="97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E2D-4A87-98F2-2089FDA37BC1}"/>
            </c:ext>
          </c:extLst>
        </c:ser>
        <c:ser>
          <c:idx val="1"/>
          <c:order val="1"/>
          <c:spPr>
            <a:solidFill>
              <a:schemeClr val="accent1"/>
            </a:solid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E2D-4A87-98F2-2089FDA37BC1}"/>
            </c:ext>
          </c:extLst>
        </c:ser>
        <c:ser>
          <c:idx val="2"/>
          <c:order val="2"/>
          <c:spPr>
            <a:solidFill>
              <a:schemeClr val="accent4"/>
            </a:solidFill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BE2D-4A87-98F2-2089FDA37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29824"/>
        <c:axId val="55231616"/>
      </c:barChart>
      <c:catAx>
        <c:axId val="5522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231616"/>
        <c:crosses val="autoZero"/>
        <c:auto val="1"/>
        <c:lblAlgn val="ctr"/>
        <c:lblOffset val="100"/>
        <c:noMultiLvlLbl val="0"/>
      </c:catAx>
      <c:valAx>
        <c:axId val="55231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552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564-4F71-891E-206078155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BF2-4B2E-8192-73DD82BA3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A384-4B8F-BE30-2822CE260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2023-11-12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2023-11-12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6" y="253149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642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0353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  <p:sldLayoutId id="2147483680" r:id="rId17"/>
    <p:sldLayoutId id="2147483681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قالب پاورپوینت مدیریت دانش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ea typeface="맑은 고딕" pitchFamily="50" charset="-127"/>
                <a:cs typeface="B Nazanin" panose="00000700000000000000" pitchFamily="2" charset="-78"/>
              </a:rPr>
              <a:t>تم : طرح انتقال دانش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 txBox="1">
            <a:spLocks/>
          </p:cNvSpPr>
          <p:nvPr/>
        </p:nvSpPr>
        <p:spPr>
          <a:xfrm>
            <a:off x="630291" y="576811"/>
            <a:ext cx="2915655" cy="14840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altLang="ko-KR" sz="2800" b="1" dirty="0">
                <a:solidFill>
                  <a:srgbClr val="FEB856"/>
                </a:solidFill>
                <a:latin typeface="+mj-lt"/>
                <a:cs typeface="B Nazanin" panose="00000700000000000000" pitchFamily="2" charset="-78"/>
              </a:rPr>
              <a:t>ارائه</a:t>
            </a:r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 نمونه کارها ساده طراحی شده است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91" y="2845479"/>
            <a:ext cx="260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کامل ارائه دهید که به بهترین وجه مطابق با نیازهای شما باشد.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05818" y="3651870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5818" y="2334551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05818" y="1017232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6128593" y="2481828"/>
            <a:ext cx="357658" cy="3086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5" name="Rounded Rectangle 27"/>
          <p:cNvSpPr/>
          <p:nvPr/>
        </p:nvSpPr>
        <p:spPr>
          <a:xfrm>
            <a:off x="6117863" y="3807867"/>
            <a:ext cx="379119" cy="2912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6137070" y="115937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95666" y="857171"/>
            <a:ext cx="1836774" cy="1107996"/>
            <a:chOff x="2113657" y="4283314"/>
            <a:chExt cx="2120135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5666" y="2174490"/>
            <a:ext cx="1836774" cy="1107996"/>
            <a:chOff x="2113657" y="4283314"/>
            <a:chExt cx="2120135" cy="1107996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5666" y="3491809"/>
            <a:ext cx="1836774" cy="1107996"/>
            <a:chOff x="2113657" y="4283314"/>
            <a:chExt cx="2120135" cy="110799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A990E37-B721-4DD7-90EB-46FE3C45777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5014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178" y="338360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B Nazanin" panose="00000700000000000000" pitchFamily="2" charset="-78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026179" y="800025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ساده طراحی شده است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6179" y="1552965"/>
            <a:ext cx="358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
​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5136" y="2797305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B Nazanin" panose="00000700000000000000" pitchFamily="2" charset="-78"/>
              </a:rPr>
              <a:t>02</a:t>
            </a:r>
            <a:endParaRPr lang="ko-KR" altLang="en-US" sz="32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832031" y="325897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ساده طراحی شده است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011910"/>
            <a:ext cx="358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
​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1E63AA-7656-4E47-A236-540229E75E55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508C66E-D028-4588-AF89-D54CE3A94B3E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977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720027" y="1182794"/>
            <a:ext cx="2140695" cy="218104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500144" y="2419277"/>
            <a:ext cx="2140695" cy="2181044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286704" y="1182794"/>
            <a:ext cx="2140695" cy="218104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9999" y="3479762"/>
            <a:ext cx="2140723" cy="1079212"/>
            <a:chOff x="4320398" y="1245513"/>
            <a:chExt cx="2874451" cy="1079212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0130" y="1245536"/>
            <a:ext cx="2140723" cy="1079212"/>
            <a:chOff x="4320398" y="1245513"/>
            <a:chExt cx="2874451" cy="1079212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83277" y="3479762"/>
            <a:ext cx="2140723" cy="894546"/>
            <a:chOff x="4320398" y="1245513"/>
            <a:chExt cx="2874451" cy="894546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4" name="Rounded Rectangle 7"/>
          <p:cNvSpPr/>
          <p:nvPr/>
        </p:nvSpPr>
        <p:spPr>
          <a:xfrm>
            <a:off x="4389000" y="3507854"/>
            <a:ext cx="362983" cy="3132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5" name="Rounded Rectangle 27"/>
          <p:cNvSpPr/>
          <p:nvPr/>
        </p:nvSpPr>
        <p:spPr>
          <a:xfrm>
            <a:off x="7164669" y="1974104"/>
            <a:ext cx="384764" cy="2955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6" name="Rectangle 9"/>
          <p:cNvSpPr/>
          <p:nvPr/>
        </p:nvSpPr>
        <p:spPr>
          <a:xfrm>
            <a:off x="1617485" y="1960040"/>
            <a:ext cx="345778" cy="3236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32673" y="2536792"/>
            <a:ext cx="1715402" cy="493983"/>
            <a:chOff x="3233964" y="1954419"/>
            <a:chExt cx="1400520" cy="493983"/>
          </a:xfrm>
        </p:grpSpPr>
        <p:sp>
          <p:nvSpPr>
            <p:cNvPr id="28" name="TextBox 27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bg1"/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12790" y="2536792"/>
            <a:ext cx="1715402" cy="493983"/>
            <a:chOff x="3233964" y="1954419"/>
            <a:chExt cx="1400520" cy="493983"/>
          </a:xfrm>
        </p:grpSpPr>
        <p:sp>
          <p:nvSpPr>
            <p:cNvPr id="31" name="TextBox 30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bg1"/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99350" y="2536792"/>
            <a:ext cx="1715402" cy="493983"/>
            <a:chOff x="3233964" y="1954419"/>
            <a:chExt cx="1400520" cy="493983"/>
          </a:xfrm>
        </p:grpSpPr>
        <p:sp>
          <p:nvSpPr>
            <p:cNvPr id="34" name="TextBox 33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bg1"/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50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4144" y="2248584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22611" y="12526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ارائه ساده طراحی شده است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720" y="3003798"/>
            <a:ext cx="3197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کامل ارائه دهید که به بهترین وجه مطابق با نیازهای شما باشد.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611" y="971800"/>
            <a:ext cx="1800200" cy="29546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طراحی شده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2DE6DDA-4F77-4B45-93ED-49B20B54676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76408EF-83B6-4DE6-B1F6-04D50AC051F0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295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2591590" y="1151017"/>
            <a:ext cx="2196815" cy="2196815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6119601" y="1151017"/>
            <a:ext cx="2196815" cy="2196815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355596" y="1151017"/>
            <a:ext cx="2196815" cy="2196815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827584" y="1151017"/>
            <a:ext cx="2196815" cy="2196815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80309" y="3378468"/>
            <a:ext cx="1455434" cy="1079212"/>
            <a:chOff x="4320398" y="1245513"/>
            <a:chExt cx="2874451" cy="1079212"/>
          </a:xfrm>
        </p:grpSpPr>
        <p:sp>
          <p:nvSpPr>
            <p:cNvPr id="12" name="TextBox 11"/>
            <p:cNvSpPr txBox="1"/>
            <p:nvPr/>
          </p:nvSpPr>
          <p:spPr>
            <a:xfrm>
              <a:off x="4320400" y="1493728"/>
              <a:ext cx="2874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4234" y="3378468"/>
            <a:ext cx="1455434" cy="894546"/>
            <a:chOff x="4320398" y="1245513"/>
            <a:chExt cx="2874451" cy="894546"/>
          </a:xfrm>
        </p:grpSpPr>
        <p:sp>
          <p:nvSpPr>
            <p:cNvPr id="15" name="TextBox 14"/>
            <p:cNvSpPr txBox="1"/>
            <p:nvPr/>
          </p:nvSpPr>
          <p:spPr>
            <a:xfrm>
              <a:off x="4320400" y="1309062"/>
              <a:ext cx="2874449" cy="83099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8159" y="3378468"/>
            <a:ext cx="1455434" cy="1079212"/>
            <a:chOff x="4320398" y="1245513"/>
            <a:chExt cx="2874451" cy="1079212"/>
          </a:xfrm>
        </p:grpSpPr>
        <p:sp>
          <p:nvSpPr>
            <p:cNvPr id="18" name="TextBox 17"/>
            <p:cNvSpPr txBox="1"/>
            <p:nvPr/>
          </p:nvSpPr>
          <p:spPr>
            <a:xfrm>
              <a:off x="4320400" y="1493728"/>
              <a:ext cx="2874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02084" y="3378468"/>
            <a:ext cx="1455434" cy="1079212"/>
            <a:chOff x="4320398" y="1245513"/>
            <a:chExt cx="2874451" cy="1079212"/>
          </a:xfrm>
        </p:grpSpPr>
        <p:sp>
          <p:nvSpPr>
            <p:cNvPr id="21" name="TextBox 20"/>
            <p:cNvSpPr txBox="1"/>
            <p:nvPr/>
          </p:nvSpPr>
          <p:spPr>
            <a:xfrm>
              <a:off x="4320400" y="1493728"/>
              <a:ext cx="2874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3435318" y="2048784"/>
            <a:ext cx="464991" cy="4012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6971561" y="2060121"/>
            <a:ext cx="492893" cy="3786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1650887" y="2042104"/>
            <a:ext cx="442951" cy="414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5241789" y="2053656"/>
            <a:ext cx="399748" cy="4030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1079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accent2"/>
                </a:solidFill>
                <a:cs typeface="B Nazanin" panose="00000700000000000000" pitchFamily="2" charset="-78"/>
              </a:rPr>
              <a:t>تصویر </a:t>
            </a:r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و</a:t>
            </a:r>
            <a:r>
              <a:rPr lang="fa-IR" altLang="ko-KR" dirty="0">
                <a:solidFill>
                  <a:schemeClr val="accent2"/>
                </a:solidFill>
                <a:cs typeface="B Nazanin" panose="00000700000000000000" pitchFamily="2" charset="-78"/>
              </a:rPr>
              <a:t> محتوا</a:t>
            </a:r>
            <a:endParaRPr lang="ko-KR" altLang="en-US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1"/>
                </a:solidFill>
                <a:cs typeface="B Nazanin" panose="00000700000000000000" pitchFamily="2" charset="-78"/>
              </a:rPr>
              <a:t>۰۱</a:t>
            </a:r>
            <a:endParaRPr lang="ko-KR" altLang="en-US" sz="24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3744681"/>
            <a:ext cx="2410827" cy="738664"/>
            <a:chOff x="2113657" y="4283314"/>
            <a:chExt cx="2120135" cy="738664"/>
          </a:xfrm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19872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2"/>
                </a:solidFill>
                <a:cs typeface="B Nazanin" panose="00000700000000000000" pitchFamily="2" charset="-78"/>
              </a:rPr>
              <a:t>۰۲</a:t>
            </a:r>
            <a:endParaRPr lang="ko-KR" altLang="en-US" sz="2400" b="1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9872" y="3744681"/>
            <a:ext cx="2410827" cy="738664"/>
            <a:chOff x="2113657" y="4283314"/>
            <a:chExt cx="2120135" cy="738664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solidFill>
                  <a:schemeClr val="accent3"/>
                </a:solidFill>
                <a:cs typeface="B Nazanin" panose="00000700000000000000" pitchFamily="2" charset="-78"/>
              </a:rPr>
              <a:t>۰۳</a:t>
            </a:r>
            <a:endParaRPr lang="ko-KR" altLang="en-US" sz="2400" b="1" dirty="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4168" y="3744681"/>
            <a:ext cx="2410827" cy="738664"/>
            <a:chOff x="2113657" y="4283314"/>
            <a:chExt cx="2120135" cy="73866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4AE91218-4F0E-4E2F-8E89-D8C3C2BB9420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90A0349-DD8E-44E6-B380-23D243335C8B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E9FC966-5D58-4EA0-8FDD-7A6DBC80B799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جدول </a:t>
            </a:r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و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نمودار</a:t>
            </a:r>
            <a:endParaRPr lang="ko-KR" altLang="en-US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6379" y="1117880"/>
            <a:ext cx="166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68579"/>
              </p:ext>
            </p:extLst>
          </p:nvPr>
        </p:nvGraphicFramePr>
        <p:xfrm>
          <a:off x="776379" y="1394879"/>
          <a:ext cx="3450194" cy="23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4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اضافه کردن متن 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 ۱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متن۲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متن۳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متن۴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279122610"/>
              </p:ext>
            </p:extLst>
          </p:nvPr>
        </p:nvGraphicFramePr>
        <p:xfrm>
          <a:off x="4829514" y="1195490"/>
          <a:ext cx="3984104" cy="327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76378" y="3839824"/>
            <a:ext cx="3435581" cy="738665"/>
            <a:chOff x="6210996" y="1433695"/>
            <a:chExt cx="1712589" cy="525503"/>
          </a:xfrm>
        </p:grpSpPr>
        <p:sp>
          <p:nvSpPr>
            <p:cNvPr id="37" name="TextBox 36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06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1440" y="1533236"/>
            <a:ext cx="576064" cy="5760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b="1" dirty="0">
                <a:solidFill>
                  <a:srgbClr val="1CBBB4"/>
                </a:solidFill>
                <a:cs typeface="B Nazanin" panose="00000700000000000000" pitchFamily="2" charset="-78"/>
              </a:rPr>
              <a:t>تصویر </a:t>
            </a:r>
            <a:r>
              <a:rPr lang="fa-IR" altLang="ko-KR" b="1" dirty="0">
                <a:solidFill>
                  <a:schemeClr val="tx1"/>
                </a:solidFill>
                <a:cs typeface="B Nazanin" panose="00000700000000000000" pitchFamily="2" charset="-78"/>
              </a:rPr>
              <a:t>و</a:t>
            </a:r>
            <a:r>
              <a:rPr lang="fa-IR" altLang="ko-KR" b="1" dirty="0">
                <a:solidFill>
                  <a:srgbClr val="1CBBB4"/>
                </a:solidFill>
                <a:cs typeface="B Nazanin" panose="00000700000000000000" pitchFamily="2" charset="-78"/>
              </a:rPr>
              <a:t> محتوا</a:t>
            </a:r>
            <a:endParaRPr lang="ko-KR" altLang="en-US" b="1" dirty="0">
              <a:solidFill>
                <a:srgbClr val="1CBBB4"/>
              </a:solidFill>
              <a:cs typeface="B Nazanin" panose="000007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20334" y="1533236"/>
            <a:ext cx="576064" cy="57606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20334" y="2964285"/>
            <a:ext cx="576064" cy="57606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61440" y="2964285"/>
            <a:ext cx="576064" cy="57606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44830" y="2197468"/>
            <a:ext cx="1715402" cy="493983"/>
            <a:chOff x="3233964" y="1954419"/>
            <a:chExt cx="1400520" cy="493983"/>
          </a:xfrm>
        </p:grpSpPr>
        <p:sp>
          <p:nvSpPr>
            <p:cNvPr id="10" name="TextBox 9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4829" y="3628516"/>
            <a:ext cx="1715401" cy="493983"/>
            <a:chOff x="3233964" y="1954419"/>
            <a:chExt cx="1400519" cy="493983"/>
          </a:xfrm>
        </p:grpSpPr>
        <p:sp>
          <p:nvSpPr>
            <p:cNvPr id="13" name="TextBox 1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1771" y="2197468"/>
            <a:ext cx="1715402" cy="493983"/>
            <a:chOff x="3233964" y="1954419"/>
            <a:chExt cx="1400520" cy="493983"/>
          </a:xfrm>
        </p:grpSpPr>
        <p:sp>
          <p:nvSpPr>
            <p:cNvPr id="16" name="TextBox 15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1770" y="3628516"/>
            <a:ext cx="1715401" cy="493983"/>
            <a:chOff x="3233964" y="1954419"/>
            <a:chExt cx="1400519" cy="493983"/>
          </a:xfrm>
        </p:grpSpPr>
        <p:sp>
          <p:nvSpPr>
            <p:cNvPr id="19" name="TextBox 18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" name="Rounded Rectangle 27"/>
          <p:cNvSpPr/>
          <p:nvPr/>
        </p:nvSpPr>
        <p:spPr>
          <a:xfrm>
            <a:off x="5645866" y="1697240"/>
            <a:ext cx="333877" cy="256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2" name="Rounded Rectangle 7"/>
          <p:cNvSpPr/>
          <p:nvPr/>
        </p:nvSpPr>
        <p:spPr>
          <a:xfrm>
            <a:off x="7597727" y="3102426"/>
            <a:ext cx="314977" cy="2718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3" name="Rectangle 16"/>
          <p:cNvSpPr/>
          <p:nvPr/>
        </p:nvSpPr>
        <p:spPr>
          <a:xfrm rot="2700000">
            <a:off x="5680747" y="3029023"/>
            <a:ext cx="246466" cy="4418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7590446" y="1667099"/>
            <a:ext cx="324177" cy="3034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FE8DA71-5277-42D1-837C-9DB0F6AA059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976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3009769" y="1383047"/>
            <a:ext cx="3096344" cy="14536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sz="2400" b="1" dirty="0">
                <a:solidFill>
                  <a:srgbClr val="FEB856"/>
                </a:solidFill>
                <a:latin typeface="+mj-lt"/>
                <a:cs typeface="B Nazanin" panose="00000700000000000000" pitchFamily="2" charset="-78"/>
              </a:rPr>
              <a:t>ارائه</a:t>
            </a:r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 ساده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769" y="2836695"/>
            <a:ext cx="309634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کامل ارائه دهید که به بهترین وجه مطابق با نیازهای شما باشد.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659" y="1087581"/>
            <a:ext cx="308229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طراحی شده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63E210A-D51D-407A-B98B-C1849C112145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642F70BF-C85E-4A1A-B424-680769C2CC8E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260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-760719" y="3019465"/>
            <a:ext cx="3600000" cy="64807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 rot="16200000">
            <a:off x="433347" y="3379464"/>
            <a:ext cx="2880000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9" name="Pentagon 8"/>
          <p:cNvSpPr/>
          <p:nvPr/>
        </p:nvSpPr>
        <p:spPr>
          <a:xfrm rot="16200000">
            <a:off x="1627411" y="3739464"/>
            <a:ext cx="2160000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2821476" y="4099464"/>
            <a:ext cx="1440000" cy="64807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2537550" y="4430176"/>
            <a:ext cx="339722" cy="293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2" name="Rounded Rectangle 27"/>
          <p:cNvSpPr/>
          <p:nvPr/>
        </p:nvSpPr>
        <p:spPr>
          <a:xfrm>
            <a:off x="3396501" y="4465403"/>
            <a:ext cx="289951" cy="2227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908997" y="4454805"/>
            <a:ext cx="260571" cy="2439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1719406" y="4421536"/>
            <a:ext cx="307882" cy="3104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08376" y="1200458"/>
            <a:ext cx="4024064" cy="673514"/>
            <a:chOff x="2113657" y="4283314"/>
            <a:chExt cx="3647460" cy="67351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4"/>
                  </a:solidFill>
                  <a:latin typeface="Arial" pitchFamily="34" charset="0"/>
                  <a:cs typeface="B Nazanin" panose="00000700000000000000" pitchFamily="2" charset="-78"/>
                </a:rPr>
                <a:t>من شما در اینجا 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08376" y="1897582"/>
            <a:ext cx="4024064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1"/>
                  </a:solidFill>
                  <a:latin typeface="Arial" pitchFamily="34" charset="0"/>
                  <a:cs typeface="B Nazanin" panose="00000700000000000000" pitchFamily="2" charset="-78"/>
                </a:rPr>
                <a:t>من شما در اینجا 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08376" y="2594706"/>
            <a:ext cx="4024064" cy="673514"/>
            <a:chOff x="2113657" y="4283314"/>
            <a:chExt cx="3647460" cy="673514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2"/>
                  </a:solidFill>
                  <a:latin typeface="Arial" pitchFamily="34" charset="0"/>
                  <a:cs typeface="B Nazanin" panose="00000700000000000000" pitchFamily="2" charset="-78"/>
                </a:rPr>
                <a:t>من شما در اینجا 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08376" y="3291830"/>
            <a:ext cx="4024064" cy="673514"/>
            <a:chOff x="2113657" y="4283314"/>
            <a:chExt cx="3647460" cy="673514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accent5"/>
                  </a:solidFill>
                  <a:latin typeface="Arial" pitchFamily="34" charset="0"/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3592635" y="3666624"/>
            <a:ext cx="856152" cy="0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834064" y="2932113"/>
            <a:ext cx="1614723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994951" y="2213713"/>
            <a:ext cx="2453836" cy="1768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66791" y="1563638"/>
            <a:ext cx="3381996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60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 idx="4294967295"/>
          </p:nvPr>
        </p:nvSpPr>
        <p:spPr>
          <a:xfrm>
            <a:off x="1763688" y="0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cs typeface="B Nazanin" panose="00000700000000000000" pitchFamily="2" charset="-78"/>
              </a:rPr>
              <a:t>طرح دستور کار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56" name="AutoShape 92"/>
          <p:cNvSpPr>
            <a:spLocks noChangeArrowheads="1"/>
          </p:cNvSpPr>
          <p:nvPr/>
        </p:nvSpPr>
        <p:spPr bwMode="auto">
          <a:xfrm flipH="1">
            <a:off x="2209207" y="1249624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cs typeface="B Nazanin" panose="00000700000000000000" pitchFamily="2" charset="-78"/>
              </a:rPr>
              <a:t>A</a:t>
            </a:r>
            <a:endParaRPr kumimoji="0" lang="ko-KR" altLang="en-US" sz="28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57" name="AutoShape 92"/>
          <p:cNvSpPr>
            <a:spLocks noChangeArrowheads="1"/>
          </p:cNvSpPr>
          <p:nvPr/>
        </p:nvSpPr>
        <p:spPr bwMode="auto">
          <a:xfrm flipH="1">
            <a:off x="2209207" y="2152033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cs typeface="B Nazanin" panose="00000700000000000000" pitchFamily="2" charset="-78"/>
              </a:rPr>
              <a:t>B</a:t>
            </a:r>
            <a:endParaRPr kumimoji="0" lang="ko-KR" altLang="en-US" sz="28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flipH="1">
            <a:off x="2209207" y="3054442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cs typeface="B Nazanin" panose="00000700000000000000" pitchFamily="2" charset="-78"/>
              </a:rPr>
              <a:t>C</a:t>
            </a:r>
            <a:endParaRPr kumimoji="0" lang="ko-KR" altLang="en-US" sz="28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59" name="AutoShape 92"/>
          <p:cNvSpPr>
            <a:spLocks noChangeArrowheads="1"/>
          </p:cNvSpPr>
          <p:nvPr/>
        </p:nvSpPr>
        <p:spPr bwMode="auto">
          <a:xfrm flipH="1">
            <a:off x="2209207" y="3956851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cs typeface="B Nazanin" panose="00000700000000000000" pitchFamily="2" charset="-78"/>
              </a:rPr>
              <a:t>D</a:t>
            </a:r>
            <a:endParaRPr kumimoji="0" lang="ko-KR" altLang="en-US" sz="28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61" name="AutoShape 92"/>
          <p:cNvSpPr>
            <a:spLocks noChangeArrowheads="1"/>
          </p:cNvSpPr>
          <p:nvPr/>
        </p:nvSpPr>
        <p:spPr bwMode="auto">
          <a:xfrm flipH="1">
            <a:off x="3058662" y="1155702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>
              <a:defRPr/>
            </a:pPr>
            <a:r>
              <a:rPr kumimoji="0" lang="fa-IR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700000000000000" pitchFamily="2" charset="-78"/>
              </a:rPr>
              <a:t>ارائه پاورپوینت مدرنی را دریافت کنید که به زیبایی طراحی شده است.</a:t>
            </a:r>
            <a:endParaRPr kumimoji="0"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700000000000000" pitchFamily="2" charset="-78"/>
            </a:endParaRPr>
          </a:p>
        </p:txBody>
      </p: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3145306" y="2058111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a-IR" altLang="ko-K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700000000000000" pitchFamily="2" charset="-78"/>
              </a:rPr>
              <a:t>ارائه پاوریوینت مدرنی را دریافت کنید که به زیبایی طراحی شده است </a:t>
            </a:r>
            <a:endParaRPr kumimoji="0" lang="ko-KR" alt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700000000000000" pitchFamily="2" charset="-78"/>
            </a:endParaRPr>
          </a:p>
        </p:txBody>
      </p:sp>
      <p:sp>
        <p:nvSpPr>
          <p:cNvPr id="63" name="AutoShape 92"/>
          <p:cNvSpPr>
            <a:spLocks noChangeArrowheads="1"/>
          </p:cNvSpPr>
          <p:nvPr/>
        </p:nvSpPr>
        <p:spPr bwMode="auto">
          <a:xfrm flipH="1">
            <a:off x="3145309" y="2960520"/>
            <a:ext cx="5278693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700000000000000" pitchFamily="2" charset="-78"/>
            </a:endParaRPr>
          </a:p>
        </p:txBody>
      </p:sp>
      <p:sp>
        <p:nvSpPr>
          <p:cNvPr id="64" name="AutoShape 92"/>
          <p:cNvSpPr>
            <a:spLocks noChangeArrowheads="1"/>
          </p:cNvSpPr>
          <p:nvPr/>
        </p:nvSpPr>
        <p:spPr bwMode="auto">
          <a:xfrm flipH="1">
            <a:off x="3145306" y="3862929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700000000000000" pitchFamily="2" charset="-78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241848" y="1140313"/>
            <a:ext cx="5021183" cy="560575"/>
            <a:chOff x="2299399" y="1761820"/>
            <a:chExt cx="5502699" cy="570445"/>
          </a:xfrm>
        </p:grpSpPr>
        <p:sp>
          <p:nvSpPr>
            <p:cNvPr id="67" name="TextBox 10"/>
            <p:cNvSpPr txBox="1"/>
            <p:nvPr/>
          </p:nvSpPr>
          <p:spPr bwMode="auto">
            <a:xfrm>
              <a:off x="2299399" y="1761820"/>
              <a:ext cx="5502699" cy="31319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4" algn="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TextBox 12"/>
            <p:cNvSpPr txBox="1"/>
            <p:nvPr/>
          </p:nvSpPr>
          <p:spPr bwMode="auto">
            <a:xfrm>
              <a:off x="2299400" y="2050389"/>
              <a:ext cx="4576856" cy="28187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70" name="TextBox 10"/>
          <p:cNvSpPr txBox="1"/>
          <p:nvPr/>
        </p:nvSpPr>
        <p:spPr bwMode="auto">
          <a:xfrm>
            <a:off x="3161951" y="2036948"/>
            <a:ext cx="5064937" cy="461665"/>
          </a:xfrm>
          <a:prstGeom prst="rect">
            <a:avLst/>
          </a:prstGeom>
          <a:noFill/>
          <a:effectLst/>
        </p:spPr>
        <p:txBody>
          <a:bodyPr wrap="square" anchor="t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r"/>
            <a:r>
              <a:rPr lang="fa-IR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متن شما در اینجا</a:t>
            </a:r>
          </a:p>
          <a:p>
            <a:pPr algn="ctr"/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478197" y="3026153"/>
            <a:ext cx="4912321" cy="519293"/>
            <a:chOff x="2145514" y="1781114"/>
            <a:chExt cx="4730742" cy="519293"/>
          </a:xfrm>
        </p:grpSpPr>
        <p:sp>
          <p:nvSpPr>
            <p:cNvPr id="7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TextBox 12"/>
            <p:cNvSpPr txBox="1"/>
            <p:nvPr/>
          </p:nvSpPr>
          <p:spPr bwMode="auto">
            <a:xfrm>
              <a:off x="2145514" y="2023408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 .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637990" y="3984342"/>
            <a:ext cx="4752528" cy="546274"/>
            <a:chOff x="2299400" y="1781114"/>
            <a:chExt cx="4576856" cy="546274"/>
          </a:xfrm>
        </p:grpSpPr>
        <p:sp>
          <p:nvSpPr>
            <p:cNvPr id="7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 .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8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altLang="ko-KR" dirty="0">
                <a:solidFill>
                  <a:schemeClr val="tx1"/>
                </a:solidFill>
                <a:latin typeface="+mj-lt"/>
                <a:cs typeface="B Nazanin" panose="00000700000000000000" pitchFamily="2" charset="-78"/>
              </a:rPr>
              <a:t>طرح بندی</a:t>
            </a:r>
            <a:r>
              <a:rPr lang="fa-IR" altLang="ko-KR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نمودار</a:t>
            </a:r>
            <a:endParaRPr lang="ko-KR" altLang="en-US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8248" y="2925617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36674" y="2925617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72419" y="2925617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1992" y="3701323"/>
            <a:ext cx="2114268" cy="738664"/>
            <a:chOff x="6210996" y="1433695"/>
            <a:chExt cx="1712589" cy="525503"/>
          </a:xfrm>
        </p:grpSpPr>
        <p:sp>
          <p:nvSpPr>
            <p:cNvPr id="15" name="TextBox 14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24906" y="3701325"/>
            <a:ext cx="2114268" cy="738665"/>
            <a:chOff x="6210996" y="1433695"/>
            <a:chExt cx="1712589" cy="525503"/>
          </a:xfrm>
        </p:grpSpPr>
        <p:sp>
          <p:nvSpPr>
            <p:cNvPr id="18" name="TextBox 17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7821" y="3701323"/>
            <a:ext cx="2114268" cy="738664"/>
            <a:chOff x="6210996" y="1433695"/>
            <a:chExt cx="1712589" cy="525503"/>
          </a:xfrm>
        </p:grpSpPr>
        <p:sp>
          <p:nvSpPr>
            <p:cNvPr id="21" name="TextBox 20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1744437" y="3121570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4" name="Rounded Rectangle 27"/>
          <p:cNvSpPr/>
          <p:nvPr/>
        </p:nvSpPr>
        <p:spPr>
          <a:xfrm>
            <a:off x="7074860" y="314166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4410739" y="3098240"/>
            <a:ext cx="345284" cy="348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aphicFrame>
        <p:nvGraphicFramePr>
          <p:cNvPr id="26" name="Chart 2">
            <a:extLst>
              <a:ext uri="{FF2B5EF4-FFF2-40B4-BE49-F238E27FC236}">
                <a16:creationId xmlns:a16="http://schemas.microsoft.com/office/drawing/2014/main" id="{4F127667-5362-49A0-8DBF-47398332A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875894"/>
              </p:ext>
            </p:extLst>
          </p:nvPr>
        </p:nvGraphicFramePr>
        <p:xfrm>
          <a:off x="891050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id="{3E92E583-25E5-4368-8539-ED7336398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341770"/>
              </p:ext>
            </p:extLst>
          </p:nvPr>
        </p:nvGraphicFramePr>
        <p:xfrm>
          <a:off x="3553964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2">
            <a:extLst>
              <a:ext uri="{FF2B5EF4-FFF2-40B4-BE49-F238E27FC236}">
                <a16:creationId xmlns:a16="http://schemas.microsoft.com/office/drawing/2014/main" id="{AC7BC2F2-3133-43B0-84E8-533E48DC4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207680"/>
              </p:ext>
            </p:extLst>
          </p:nvPr>
        </p:nvGraphicFramePr>
        <p:xfrm>
          <a:off x="6216879" y="1043809"/>
          <a:ext cx="2056153" cy="18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760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جدول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50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fa-IR" altLang="ko-KR" sz="1200" b="1" dirty="0">
                <a:solidFill>
                  <a:schemeClr val="accent2"/>
                </a:solidFill>
                <a:cs typeface="B Nazanin" panose="000007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09090"/>
              </p:ext>
            </p:extLst>
          </p:nvPr>
        </p:nvGraphicFramePr>
        <p:xfrm>
          <a:off x="65988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7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700000000000000" pitchFamily="2" charset="-78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700000000000000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4862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fa-IR" altLang="ko-KR" sz="1200" b="1" dirty="0">
                <a:solidFill>
                  <a:schemeClr val="accent4"/>
                </a:solidFill>
                <a:cs typeface="B Nazanin" panose="000007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4"/>
              </a:solidFill>
              <a:cs typeface="B Nazanin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8564" y="1179743"/>
            <a:ext cx="226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itchFamily="2" charset="2"/>
              <a:buChar char="l"/>
            </a:pPr>
            <a:r>
              <a:rPr lang="fa-IR" altLang="ko-KR" sz="1200" b="1" dirty="0">
                <a:solidFill>
                  <a:schemeClr val="accent1"/>
                </a:solidFill>
                <a:cs typeface="B Nazanin" panose="00000700000000000000" pitchFamily="2" charset="-78"/>
              </a:rPr>
              <a:t>متن شما در اینجا</a:t>
            </a:r>
            <a:endParaRPr lang="ko-KR" altLang="en-US" sz="12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628732"/>
              </p:ext>
            </p:extLst>
          </p:nvPr>
        </p:nvGraphicFramePr>
        <p:xfrm>
          <a:off x="594000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</a:t>
                      </a:r>
                      <a:r>
                        <a:rPr lang="fa-IR" altLang="ko-KR" sz="12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دراینجا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84911"/>
              </p:ext>
            </p:extLst>
          </p:nvPr>
        </p:nvGraphicFramePr>
        <p:xfrm>
          <a:off x="3299940" y="1576889"/>
          <a:ext cx="2484000" cy="302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 را در اینجا بنویسید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25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طرح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47" name="Block Arc 46"/>
          <p:cNvSpPr/>
          <p:nvPr/>
        </p:nvSpPr>
        <p:spPr>
          <a:xfrm>
            <a:off x="4582052" y="1544961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57591" y="1298975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337885" y="301824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84695" y="301824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47733" y="189601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67196" y="189601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8" name="Parallelogram 15"/>
          <p:cNvSpPr/>
          <p:nvPr/>
        </p:nvSpPr>
        <p:spPr>
          <a:xfrm rot="16200000">
            <a:off x="6187897" y="1387428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31640" y="1114639"/>
            <a:ext cx="3059912" cy="672695"/>
            <a:chOff x="720000" y="1114639"/>
            <a:chExt cx="3059912" cy="672695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25669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5"/>
            <a:ext cx="3059912" cy="672695"/>
            <a:chOff x="720000" y="2431958"/>
            <a:chExt cx="3059912" cy="672695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3950712"/>
            <a:ext cx="3059912" cy="672695"/>
            <a:chOff x="720000" y="3749277"/>
            <a:chExt cx="3059912" cy="672695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657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241693"/>
            <a:ext cx="3059912" cy="672695"/>
            <a:chOff x="720000" y="3749277"/>
            <a:chExt cx="3059912" cy="672695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26" y="1185126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29" name="Group 3">
            <a:extLst>
              <a:ext uri="{FF2B5EF4-FFF2-40B4-BE49-F238E27FC236}">
                <a16:creationId xmlns:a16="http://schemas.microsoft.com/office/drawing/2014/main" id="{536CF690-2596-4530-8CB0-F67F06AA2E8C}"/>
              </a:ext>
            </a:extLst>
          </p:cNvPr>
          <p:cNvGrpSpPr/>
          <p:nvPr/>
        </p:nvGrpSpPr>
        <p:grpSpPr>
          <a:xfrm>
            <a:off x="5488415" y="2564652"/>
            <a:ext cx="1691601" cy="1792528"/>
            <a:chOff x="5304922" y="1037184"/>
            <a:chExt cx="3492000" cy="3700344"/>
          </a:xfrm>
        </p:grpSpPr>
        <p:grpSp>
          <p:nvGrpSpPr>
            <p:cNvPr id="130" name="Group 4">
              <a:extLst>
                <a:ext uri="{FF2B5EF4-FFF2-40B4-BE49-F238E27FC236}">
                  <a16:creationId xmlns:a16="http://schemas.microsoft.com/office/drawing/2014/main" id="{9B64F82D-213C-46E6-83A0-15B38700ADCC}"/>
                </a:ext>
              </a:extLst>
            </p:cNvPr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156" name="Rectangle 30">
                <a:extLst>
                  <a:ext uri="{FF2B5EF4-FFF2-40B4-BE49-F238E27FC236}">
                    <a16:creationId xmlns:a16="http://schemas.microsoft.com/office/drawing/2014/main" id="{31F26449-709E-4728-B7EF-EF9B30CF2C96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grpSp>
            <p:nvGrpSpPr>
              <p:cNvPr id="157" name="Group 31">
                <a:extLst>
                  <a:ext uri="{FF2B5EF4-FFF2-40B4-BE49-F238E27FC236}">
                    <a16:creationId xmlns:a16="http://schemas.microsoft.com/office/drawing/2014/main" id="{3D08B814-2264-4852-B973-B60300368783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65" name="Rectangle 39">
                  <a:extLst>
                    <a:ext uri="{FF2B5EF4-FFF2-40B4-BE49-F238E27FC236}">
                      <a16:creationId xmlns:a16="http://schemas.microsoft.com/office/drawing/2014/main" id="{CFE7AA6F-0454-49F0-9CB6-B1D86B7260E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6" name="Rectangle 40">
                  <a:extLst>
                    <a:ext uri="{FF2B5EF4-FFF2-40B4-BE49-F238E27FC236}">
                      <a16:creationId xmlns:a16="http://schemas.microsoft.com/office/drawing/2014/main" id="{297CB3B7-D034-45FF-AE0D-54E62223816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7" name="Rectangle 41">
                  <a:extLst>
                    <a:ext uri="{FF2B5EF4-FFF2-40B4-BE49-F238E27FC236}">
                      <a16:creationId xmlns:a16="http://schemas.microsoft.com/office/drawing/2014/main" id="{E46EA706-F328-4C21-817C-3C3E359AB62B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8" name="Rectangle 42">
                  <a:extLst>
                    <a:ext uri="{FF2B5EF4-FFF2-40B4-BE49-F238E27FC236}">
                      <a16:creationId xmlns:a16="http://schemas.microsoft.com/office/drawing/2014/main" id="{4B8807B0-A8C5-4B96-A84F-54B6BC602BBB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158" name="Group 32">
                <a:extLst>
                  <a:ext uri="{FF2B5EF4-FFF2-40B4-BE49-F238E27FC236}">
                    <a16:creationId xmlns:a16="http://schemas.microsoft.com/office/drawing/2014/main" id="{C7B995BA-C747-48B9-B29D-DF68897CD352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59" name="Rectangle 33">
                  <a:extLst>
                    <a:ext uri="{FF2B5EF4-FFF2-40B4-BE49-F238E27FC236}">
                      <a16:creationId xmlns:a16="http://schemas.microsoft.com/office/drawing/2014/main" id="{815CB4BE-D99B-40C8-BCC1-9F7B82D5C9F2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0" name="Rectangle 34">
                  <a:extLst>
                    <a:ext uri="{FF2B5EF4-FFF2-40B4-BE49-F238E27FC236}">
                      <a16:creationId xmlns:a16="http://schemas.microsoft.com/office/drawing/2014/main" id="{382FE1D2-36D6-4DB2-A052-8F48BA5CDB6D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1" name="Rectangle 35">
                  <a:extLst>
                    <a:ext uri="{FF2B5EF4-FFF2-40B4-BE49-F238E27FC236}">
                      <a16:creationId xmlns:a16="http://schemas.microsoft.com/office/drawing/2014/main" id="{FBE77B4A-3B65-4B8F-BE1C-90BCC2B00B37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2" name="Rectangle 36">
                  <a:extLst>
                    <a:ext uri="{FF2B5EF4-FFF2-40B4-BE49-F238E27FC236}">
                      <a16:creationId xmlns:a16="http://schemas.microsoft.com/office/drawing/2014/main" id="{4B07D6C4-B2DF-4379-8123-68153BD31ADD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3" name="Rectangle 37">
                  <a:extLst>
                    <a:ext uri="{FF2B5EF4-FFF2-40B4-BE49-F238E27FC236}">
                      <a16:creationId xmlns:a16="http://schemas.microsoft.com/office/drawing/2014/main" id="{713C53E9-1C0D-4C00-98D7-08B67891CCEA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64" name="Rectangle 38">
                  <a:extLst>
                    <a:ext uri="{FF2B5EF4-FFF2-40B4-BE49-F238E27FC236}">
                      <a16:creationId xmlns:a16="http://schemas.microsoft.com/office/drawing/2014/main" id="{FE45184D-C5BD-4C19-85CD-341566F86915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131" name="Group 5">
              <a:extLst>
                <a:ext uri="{FF2B5EF4-FFF2-40B4-BE49-F238E27FC236}">
                  <a16:creationId xmlns:a16="http://schemas.microsoft.com/office/drawing/2014/main" id="{02A763AD-18FE-40FE-AB8E-C04854C4CE15}"/>
                </a:ext>
              </a:extLst>
            </p:cNvPr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2B92E00A-BEF9-47CD-8A98-7A13109868CC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grpSp>
            <p:nvGrpSpPr>
              <p:cNvPr id="144" name="Group 18">
                <a:extLst>
                  <a:ext uri="{FF2B5EF4-FFF2-40B4-BE49-F238E27FC236}">
                    <a16:creationId xmlns:a16="http://schemas.microsoft.com/office/drawing/2014/main" id="{CB0772B4-036E-4721-9452-1C3079038692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152" name="Rectangle 26">
                  <a:extLst>
                    <a:ext uri="{FF2B5EF4-FFF2-40B4-BE49-F238E27FC236}">
                      <a16:creationId xmlns:a16="http://schemas.microsoft.com/office/drawing/2014/main" id="{B1F4F573-179B-4199-A597-A13D0A138B85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53" name="Rectangle 27">
                  <a:extLst>
                    <a:ext uri="{FF2B5EF4-FFF2-40B4-BE49-F238E27FC236}">
                      <a16:creationId xmlns:a16="http://schemas.microsoft.com/office/drawing/2014/main" id="{A602BBCA-85D6-417E-9B57-0BD921101542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54" name="Rectangle 28">
                  <a:extLst>
                    <a:ext uri="{FF2B5EF4-FFF2-40B4-BE49-F238E27FC236}">
                      <a16:creationId xmlns:a16="http://schemas.microsoft.com/office/drawing/2014/main" id="{92219831-69FA-43F0-B1C0-AC0C785C441F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55" name="Rectangle 29">
                  <a:extLst>
                    <a:ext uri="{FF2B5EF4-FFF2-40B4-BE49-F238E27FC236}">
                      <a16:creationId xmlns:a16="http://schemas.microsoft.com/office/drawing/2014/main" id="{AF622937-3889-4EC5-AF42-D41A864EBF43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145" name="Group 19">
                <a:extLst>
                  <a:ext uri="{FF2B5EF4-FFF2-40B4-BE49-F238E27FC236}">
                    <a16:creationId xmlns:a16="http://schemas.microsoft.com/office/drawing/2014/main" id="{A297A5A4-0207-4F52-9AE5-8B8F9F23A8FF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146" name="Rectangle 20">
                  <a:extLst>
                    <a:ext uri="{FF2B5EF4-FFF2-40B4-BE49-F238E27FC236}">
                      <a16:creationId xmlns:a16="http://schemas.microsoft.com/office/drawing/2014/main" id="{6C94EE0C-B1DE-450E-BB5B-7656F33CCFE7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47" name="Rectangle 21">
                  <a:extLst>
                    <a:ext uri="{FF2B5EF4-FFF2-40B4-BE49-F238E27FC236}">
                      <a16:creationId xmlns:a16="http://schemas.microsoft.com/office/drawing/2014/main" id="{13CBC466-98E3-4848-8B5B-B65A9F14A963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48" name="Rectangle 22">
                  <a:extLst>
                    <a:ext uri="{FF2B5EF4-FFF2-40B4-BE49-F238E27FC236}">
                      <a16:creationId xmlns:a16="http://schemas.microsoft.com/office/drawing/2014/main" id="{4504B915-39A2-4EB3-8EF1-011A347F11B8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49" name="Rectangle 23">
                  <a:extLst>
                    <a:ext uri="{FF2B5EF4-FFF2-40B4-BE49-F238E27FC236}">
                      <a16:creationId xmlns:a16="http://schemas.microsoft.com/office/drawing/2014/main" id="{747437F2-6147-4CC7-8B7F-686E079EBC26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50" name="Rectangle 24">
                  <a:extLst>
                    <a:ext uri="{FF2B5EF4-FFF2-40B4-BE49-F238E27FC236}">
                      <a16:creationId xmlns:a16="http://schemas.microsoft.com/office/drawing/2014/main" id="{56ED0941-FC8F-463F-BC77-BE33920E1E1B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151" name="Rectangle 25">
                  <a:extLst>
                    <a:ext uri="{FF2B5EF4-FFF2-40B4-BE49-F238E27FC236}">
                      <a16:creationId xmlns:a16="http://schemas.microsoft.com/office/drawing/2014/main" id="{B42C0895-E80F-447D-AD3C-F1BDB6755F3E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132" name="Group 6">
              <a:extLst>
                <a:ext uri="{FF2B5EF4-FFF2-40B4-BE49-F238E27FC236}">
                  <a16:creationId xmlns:a16="http://schemas.microsoft.com/office/drawing/2014/main" id="{368AF1B3-8849-4FD0-9E23-CB07B61BAFE9}"/>
                </a:ext>
              </a:extLst>
            </p:cNvPr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41" name="Rectangle 15">
                <a:extLst>
                  <a:ext uri="{FF2B5EF4-FFF2-40B4-BE49-F238E27FC236}">
                    <a16:creationId xmlns:a16="http://schemas.microsoft.com/office/drawing/2014/main" id="{A459C5AB-3FE8-43AB-AF4A-7A7E0C5E3F89}"/>
                  </a:ext>
                </a:extLst>
              </p:cNvPr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2" name="Parallelogram 5">
                <a:extLst>
                  <a:ext uri="{FF2B5EF4-FFF2-40B4-BE49-F238E27FC236}">
                    <a16:creationId xmlns:a16="http://schemas.microsoft.com/office/drawing/2014/main" id="{D2F703F9-FA09-49D9-A7BD-8A8A204594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3" name="Group 7">
              <a:extLst>
                <a:ext uri="{FF2B5EF4-FFF2-40B4-BE49-F238E27FC236}">
                  <a16:creationId xmlns:a16="http://schemas.microsoft.com/office/drawing/2014/main" id="{81EA5215-B6B5-4C62-9669-6A365F4AF85B}"/>
                </a:ext>
              </a:extLst>
            </p:cNvPr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39" name="Rectangle 13">
                <a:extLst>
                  <a:ext uri="{FF2B5EF4-FFF2-40B4-BE49-F238E27FC236}">
                    <a16:creationId xmlns:a16="http://schemas.microsoft.com/office/drawing/2014/main" id="{BEB8B66D-FDD5-4EBE-87D1-E6FBF4800175}"/>
                  </a:ext>
                </a:extLst>
              </p:cNvPr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0" name="Rectangle 9">
                <a:extLst>
                  <a:ext uri="{FF2B5EF4-FFF2-40B4-BE49-F238E27FC236}">
                    <a16:creationId xmlns:a16="http://schemas.microsoft.com/office/drawing/2014/main" id="{3F7F1496-0047-4F7D-91E6-D0291D59D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4" name="Group 8">
              <a:extLst>
                <a:ext uri="{FF2B5EF4-FFF2-40B4-BE49-F238E27FC236}">
                  <a16:creationId xmlns:a16="http://schemas.microsoft.com/office/drawing/2014/main" id="{E7459524-13E9-41DD-B7D4-171EC637D627}"/>
                </a:ext>
              </a:extLst>
            </p:cNvPr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37" name="Rectangle 11">
                <a:extLst>
                  <a:ext uri="{FF2B5EF4-FFF2-40B4-BE49-F238E27FC236}">
                    <a16:creationId xmlns:a16="http://schemas.microsoft.com/office/drawing/2014/main" id="{4B0F91F7-E123-4B41-8C5D-C2444A46F6D9}"/>
                  </a:ext>
                </a:extLst>
              </p:cNvPr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38" name="Block Arc 12">
                <a:extLst>
                  <a:ext uri="{FF2B5EF4-FFF2-40B4-BE49-F238E27FC236}">
                    <a16:creationId xmlns:a16="http://schemas.microsoft.com/office/drawing/2014/main" id="{5A342E58-53EE-4683-992F-1A2FC9CCE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35" name="Round Same Side Corner Rectangle 51">
              <a:extLst>
                <a:ext uri="{FF2B5EF4-FFF2-40B4-BE49-F238E27FC236}">
                  <a16:creationId xmlns:a16="http://schemas.microsoft.com/office/drawing/2014/main" id="{DEC3D6FE-3A1A-4C68-A812-C8C5265487B0}"/>
                </a:ext>
              </a:extLst>
            </p:cNvPr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cs typeface="B Nazanin" panose="00000700000000000000" pitchFamily="2" charset="-78"/>
                </a:rPr>
                <a:t>D</a:t>
              </a:r>
              <a:endParaRPr lang="ko-KR" altLang="en-US" dirty="0">
                <a:cs typeface="B Nazanin" panose="00000700000000000000" pitchFamily="2" charset="-78"/>
              </a:endParaRPr>
            </a:p>
          </p:txBody>
        </p:sp>
        <p:sp>
          <p:nvSpPr>
            <p:cNvPr id="136" name="Round Same Side Corner Rectangle 51">
              <a:extLst>
                <a:ext uri="{FF2B5EF4-FFF2-40B4-BE49-F238E27FC236}">
                  <a16:creationId xmlns:a16="http://schemas.microsoft.com/office/drawing/2014/main" id="{FB50B889-B54F-4FA5-9A81-DB732BA5D0BE}"/>
                </a:ext>
              </a:extLst>
            </p:cNvPr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cs typeface="B Nazanin" panose="00000700000000000000" pitchFamily="2" charset="-78"/>
                </a:rPr>
                <a:t>D</a:t>
              </a:r>
              <a:endParaRPr lang="ko-KR" altLang="en-US" dirty="0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b="1" dirty="0">
                <a:solidFill>
                  <a:schemeClr val="accent2"/>
                </a:solidFill>
                <a:cs typeface="B Nazanin" panose="00000700000000000000" pitchFamily="2" charset="-78"/>
              </a:rPr>
              <a:t>تصویر </a:t>
            </a:r>
            <a:r>
              <a:rPr lang="fa-IR" altLang="ko-KR" b="1" dirty="0">
                <a:solidFill>
                  <a:schemeClr val="tx1"/>
                </a:solidFill>
                <a:cs typeface="B Nazanin" panose="00000700000000000000" pitchFamily="2" charset="-78"/>
              </a:rPr>
              <a:t>و</a:t>
            </a:r>
            <a:r>
              <a:rPr lang="fa-IR" altLang="ko-KR" b="1" dirty="0">
                <a:solidFill>
                  <a:schemeClr val="accent2"/>
                </a:solidFill>
                <a:cs typeface="B Nazanin" panose="00000700000000000000" pitchFamily="2" charset="-78"/>
              </a:rPr>
              <a:t> محتوا</a:t>
            </a:r>
            <a:endParaRPr lang="ko-KR" altLang="en-US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76527" y="1275606"/>
            <a:ext cx="4248473" cy="1107996"/>
            <a:chOff x="2113657" y="4283314"/>
            <a:chExt cx="4307482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560313"/>
              <a:ext cx="430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این قالب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کامل ارائه دهید که به بهترین وجه مطابق با نیازهای شما باشد.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4307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7268" y="3522484"/>
            <a:ext cx="1512167" cy="1292662"/>
            <a:chOff x="2113657" y="4283314"/>
            <a:chExt cx="2120135" cy="1292662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034" y="3522484"/>
            <a:ext cx="1512167" cy="1292662"/>
            <a:chOff x="2113657" y="4283314"/>
            <a:chExt cx="2120135" cy="1292662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0800" y="3522484"/>
            <a:ext cx="1512167" cy="1292662"/>
            <a:chOff x="2113657" y="4283314"/>
            <a:chExt cx="2120135" cy="1292662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0" name="Rounded Rectangle 27"/>
          <p:cNvSpPr/>
          <p:nvPr/>
        </p:nvSpPr>
        <p:spPr>
          <a:xfrm>
            <a:off x="4669201" y="2830608"/>
            <a:ext cx="468300" cy="3597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7685987" y="2819836"/>
            <a:ext cx="441791" cy="3812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6184397" y="2797649"/>
            <a:ext cx="454695" cy="4256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963EFA-1DEB-47DA-BEBD-E6BDF0D96B9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7CC79B8A-4338-414B-98FD-2A37586FDCF3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طرح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7" name="AutoShape 92"/>
          <p:cNvSpPr>
            <a:spLocks noChangeArrowheads="1"/>
          </p:cNvSpPr>
          <p:nvPr/>
        </p:nvSpPr>
        <p:spPr bwMode="auto">
          <a:xfrm flipH="1">
            <a:off x="1984743" y="1261064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 flipH="1">
            <a:off x="6305223" y="1260976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flipH="1">
            <a:off x="904623" y="2549849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10" name="AutoShape 92"/>
          <p:cNvSpPr>
            <a:spLocks noChangeArrowheads="1"/>
          </p:cNvSpPr>
          <p:nvPr/>
        </p:nvSpPr>
        <p:spPr bwMode="auto">
          <a:xfrm flipH="1">
            <a:off x="3064863" y="2549849"/>
            <a:ext cx="792000" cy="792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flipH="1">
            <a:off x="5225103" y="2549805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flipH="1">
            <a:off x="7385343" y="2549805"/>
            <a:ext cx="792000" cy="7920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  <a:cs typeface="B Nazanin" panose="00000700000000000000" pitchFamily="2" charset="-78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3328499" y="2809163"/>
            <a:ext cx="292036" cy="2733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5" name="Rectangle 16"/>
          <p:cNvSpPr/>
          <p:nvPr/>
        </p:nvSpPr>
        <p:spPr>
          <a:xfrm rot="2700000">
            <a:off x="5510478" y="2747519"/>
            <a:ext cx="221250" cy="39666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6" name="Parallelogram 15"/>
          <p:cNvSpPr/>
          <p:nvPr/>
        </p:nvSpPr>
        <p:spPr>
          <a:xfrm rot="16200000">
            <a:off x="6540679" y="1483238"/>
            <a:ext cx="321088" cy="34756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7" name="Pie 24"/>
          <p:cNvSpPr/>
          <p:nvPr/>
        </p:nvSpPr>
        <p:spPr>
          <a:xfrm>
            <a:off x="1135957" y="2782095"/>
            <a:ext cx="329332" cy="32750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8" name="Round Same Side Corner Rectangle 6"/>
          <p:cNvSpPr>
            <a:spLocks noChangeAspect="1"/>
          </p:cNvSpPr>
          <p:nvPr/>
        </p:nvSpPr>
        <p:spPr>
          <a:xfrm rot="2700000">
            <a:off x="2347618" y="1448641"/>
            <a:ext cx="99058" cy="39713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9" name="Frame 17"/>
          <p:cNvSpPr/>
          <p:nvPr/>
        </p:nvSpPr>
        <p:spPr>
          <a:xfrm>
            <a:off x="7633399" y="2797905"/>
            <a:ext cx="295889" cy="2958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20" name="Left-Right-Up Arrow 19"/>
          <p:cNvSpPr/>
          <p:nvPr/>
        </p:nvSpPr>
        <p:spPr>
          <a:xfrm>
            <a:off x="1772667" y="2198149"/>
            <a:ext cx="1216152" cy="966165"/>
          </a:xfrm>
          <a:prstGeom prst="leftRightUpArrow">
            <a:avLst>
              <a:gd name="adj1" fmla="val 21122"/>
              <a:gd name="adj2" fmla="val 23683"/>
              <a:gd name="adj3" fmla="val 248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1" name="Left-Right-Up Arrow 20"/>
          <p:cNvSpPr/>
          <p:nvPr/>
        </p:nvSpPr>
        <p:spPr>
          <a:xfrm>
            <a:off x="6093147" y="2158279"/>
            <a:ext cx="1216152" cy="966165"/>
          </a:xfrm>
          <a:prstGeom prst="leftRightUpArrow">
            <a:avLst>
              <a:gd name="adj1" fmla="val 21122"/>
              <a:gd name="adj2" fmla="val 23683"/>
              <a:gd name="adj3" fmla="val 248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718433" y="3499309"/>
            <a:ext cx="1512167" cy="1292662"/>
            <a:chOff x="2113657" y="4283314"/>
            <a:chExt cx="2120135" cy="1292662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6939" y="3499309"/>
            <a:ext cx="1512167" cy="1292662"/>
            <a:chOff x="2113657" y="4283314"/>
            <a:chExt cx="2120135" cy="1292662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65019" y="3499309"/>
            <a:ext cx="1512167" cy="1292662"/>
            <a:chOff x="2113657" y="4283314"/>
            <a:chExt cx="2120135" cy="1292662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25259" y="3499309"/>
            <a:ext cx="1512167" cy="1292662"/>
            <a:chOff x="2113657" y="4283314"/>
            <a:chExt cx="2120135" cy="1292662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87825" y="1151939"/>
            <a:ext cx="1512167" cy="1292662"/>
            <a:chOff x="2113657" y="4283314"/>
            <a:chExt cx="2120135" cy="1292662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6693" y="1151939"/>
            <a:ext cx="1512167" cy="1292662"/>
            <a:chOff x="2113657" y="4283314"/>
            <a:chExt cx="2120135" cy="1292662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zing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700000000000000" pitchFamily="2" charset="-78"/>
                </a:rPr>
                <a:t>متن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087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جدول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36913"/>
              </p:ext>
            </p:extLst>
          </p:nvPr>
        </p:nvGraphicFramePr>
        <p:xfrm>
          <a:off x="2412432" y="1131590"/>
          <a:ext cx="6048000" cy="170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402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18420"/>
              </p:ext>
            </p:extLst>
          </p:nvPr>
        </p:nvGraphicFramePr>
        <p:xfrm>
          <a:off x="2412432" y="2895845"/>
          <a:ext cx="6048000" cy="170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402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محتوا در اینجا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ارائه </a:t>
                      </a:r>
                      <a:r>
                        <a:rPr lang="fa-IR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پاورپوینت</a:t>
                      </a:r>
                      <a:r>
                        <a:rPr lang="fa-IR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ساده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40527" y="1172188"/>
            <a:ext cx="1584176" cy="162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527" y="2936443"/>
            <a:ext cx="1584176" cy="162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543" y="147447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منحصر به فرد اضافه کنید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4543" y="323873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منحصر به فرد اضافه کنید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4346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63217858-159C-47AD-A0AD-AF18B754368E}"/>
              </a:ext>
            </a:extLst>
          </p:cNvPr>
          <p:cNvGrpSpPr/>
          <p:nvPr/>
        </p:nvGrpSpPr>
        <p:grpSpPr>
          <a:xfrm>
            <a:off x="3211804" y="1433177"/>
            <a:ext cx="5392682" cy="3146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0661CC29-7FCD-48F3-87F3-810A16422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700000000000000" pitchFamily="2" charset="-78"/>
              </a:endParaRPr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43E2ED5E-BA9F-4CBC-B693-BBF957C21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700000000000000" pitchFamily="2" charset="-78"/>
              </a:endParaRPr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F81A9828-EEBB-4190-ACEF-A615C2AA1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700000000000000" pitchFamily="2" charset="-78"/>
              </a:endParaRPr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1B109A11-57A9-49CC-A1B3-E01B9846F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cs typeface="B Nazanin" panose="00000700000000000000" pitchFamily="2" charset="-7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 err="1">
                <a:solidFill>
                  <a:schemeClr val="tx1"/>
                </a:solidFill>
                <a:cs typeface="B Nazanin" panose="00000700000000000000" pitchFamily="2" charset="-78"/>
              </a:rPr>
              <a:t>اینفوگرافیک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نقشه جهان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66091" y="373519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11804" y="3296606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cxnSp>
        <p:nvCxnSpPr>
          <p:cNvPr id="15" name="Straight Arrow Connector 14"/>
          <p:cNvCxnSpPr>
            <a:stCxn id="13" idx="7"/>
          </p:cNvCxnSpPr>
          <p:nvPr/>
        </p:nvCxnSpPr>
        <p:spPr>
          <a:xfrm flipV="1">
            <a:off x="3672723" y="2901535"/>
            <a:ext cx="367601" cy="474152"/>
          </a:xfrm>
          <a:prstGeom prst="straightConnector1">
            <a:avLst/>
          </a:prstGeom>
          <a:ln w="25400">
            <a:solidFill>
              <a:srgbClr val="1CBBB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0"/>
          </p:cNvCxnSpPr>
          <p:nvPr/>
        </p:nvCxnSpPr>
        <p:spPr>
          <a:xfrm flipH="1" flipV="1">
            <a:off x="6812459" y="2901534"/>
            <a:ext cx="23632" cy="833664"/>
          </a:xfrm>
          <a:prstGeom prst="straightConnector1">
            <a:avLst/>
          </a:prstGeom>
          <a:ln w="25400">
            <a:solidFill>
              <a:srgbClr val="FEB85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450966" y="2411434"/>
            <a:ext cx="713322" cy="713322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33746" y="2344331"/>
            <a:ext cx="780425" cy="780425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32" name="Rounded Rectangle 27"/>
          <p:cNvSpPr/>
          <p:nvPr/>
        </p:nvSpPr>
        <p:spPr>
          <a:xfrm>
            <a:off x="3343913" y="3460687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33" name="Rounded Rectangle 7"/>
          <p:cNvSpPr/>
          <p:nvPr/>
        </p:nvSpPr>
        <p:spPr>
          <a:xfrm>
            <a:off x="6711908" y="3898030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2285109"/>
            <a:ext cx="2354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کامل ارائه دهید که به بهترین وجه مطابق با نیازهای شما باشد.
شما به سادگی می توانید مخاطبان خود را تحت تاثیر قرار دهید و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541889"/>
            <a:ext cx="1418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منحصر به فرد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419" y="1563638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accent1"/>
                </a:solidFill>
                <a:cs typeface="B Nazanin" panose="00000700000000000000" pitchFamily="2" charset="-78"/>
              </a:rPr>
              <a:t>۴۵</a:t>
            </a:r>
            <a:r>
              <a:rPr lang="en-US" altLang="ko-KR" sz="2000" b="1" dirty="0">
                <a:solidFill>
                  <a:schemeClr val="accent1"/>
                </a:solidFill>
                <a:cs typeface="B Nazanin" panose="00000700000000000000" pitchFamily="2" charset="-78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117790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متن شما در اینجا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0799" y="2560725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۴۵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7926" y="2551715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۳۲</a:t>
            </a:r>
            <a:r>
              <a:rPr lang="en-US" altLang="ko-KR" sz="12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382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 err="1">
                <a:solidFill>
                  <a:schemeClr val="tx1"/>
                </a:solidFill>
                <a:cs typeface="B Nazanin" panose="00000700000000000000" pitchFamily="2" charset="-78"/>
              </a:rPr>
              <a:t>اینفوگرافیک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نقشه جهان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935596" y="1173245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688664" y="1022485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779912" y="1179050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8383" y="2940687"/>
            <a:ext cx="2140723" cy="1079212"/>
            <a:chOff x="4320398" y="1245513"/>
            <a:chExt cx="2874451" cy="1079212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0022" y="2940687"/>
            <a:ext cx="2140723" cy="1079212"/>
            <a:chOff x="4320398" y="1245513"/>
            <a:chExt cx="2874451" cy="1079212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1661" y="2940687"/>
            <a:ext cx="2140723" cy="1079212"/>
            <a:chOff x="4320398" y="1245513"/>
            <a:chExt cx="2874451" cy="1079212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" name="Round Same Side Corner Rectangle 8"/>
          <p:cNvSpPr/>
          <p:nvPr/>
        </p:nvSpPr>
        <p:spPr>
          <a:xfrm>
            <a:off x="1892260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2" name="Round Same Side Corner Rectangle 20"/>
          <p:cNvSpPr/>
          <p:nvPr/>
        </p:nvSpPr>
        <p:spPr>
          <a:xfrm rot="10800000">
            <a:off x="778505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181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۴۰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0452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۶۰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5" name="Round Same Side Corner Rectangle 8"/>
          <p:cNvSpPr/>
          <p:nvPr/>
        </p:nvSpPr>
        <p:spPr>
          <a:xfrm>
            <a:off x="46233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6" name="Round Same Side Corner Rectangle 20"/>
          <p:cNvSpPr/>
          <p:nvPr/>
        </p:nvSpPr>
        <p:spPr>
          <a:xfrm rot="10800000">
            <a:off x="35095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82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۵۲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15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۴۸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9" name="Round Same Side Corner Rectangle 8"/>
          <p:cNvSpPr/>
          <p:nvPr/>
        </p:nvSpPr>
        <p:spPr>
          <a:xfrm>
            <a:off x="74537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0" name="Round Same Side Corner Rectangle 20"/>
          <p:cNvSpPr/>
          <p:nvPr/>
        </p:nvSpPr>
        <p:spPr>
          <a:xfrm rot="10800000">
            <a:off x="63399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86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۴۵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19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۵۵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794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طرح بندی ستون ها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dirty="0">
              <a:cs typeface="B Nazanin" panose="000007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38914" y="1577126"/>
            <a:ext cx="5274840" cy="2081297"/>
            <a:chOff x="2753544" y="1635646"/>
            <a:chExt cx="5274840" cy="2081297"/>
          </a:xfrm>
        </p:grpSpPr>
        <p:sp>
          <p:nvSpPr>
            <p:cNvPr id="9" name="TextBox 8"/>
            <p:cNvSpPr txBox="1"/>
            <p:nvPr/>
          </p:nvSpPr>
          <p:spPr>
            <a:xfrm>
              <a:off x="2753544" y="1962617"/>
              <a:ext cx="52748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کند. آسان برای تغییر رنگ، عکس و متن.
آسان برای تغییر رنگ، عکس و متن. 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کند. آسان برای تغییر رنگ، عکس و متن.
  من امیدوارم و معتقدم که این الگو زمان، پول و اعتبار شما را جلب کند. آسان برای تغییر رنگ، عکس و متن.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طرح بندی ستون ها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486079" y="1167534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455" y="1409352"/>
            <a:ext cx="2459657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13934" y="1480473"/>
            <a:ext cx="2259868" cy="2256089"/>
            <a:chOff x="1950834" y="1235851"/>
            <a:chExt cx="2880320" cy="2256089"/>
          </a:xfrm>
        </p:grpSpPr>
        <p:sp>
          <p:nvSpPr>
            <p:cNvPr id="11" name="TextBox 10"/>
            <p:cNvSpPr txBox="1"/>
            <p:nvPr/>
          </p:nvSpPr>
          <p:spPr>
            <a:xfrm>
              <a:off x="1950834" y="1552948"/>
              <a:ext cx="288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کند. آسان برای تغییر رنگ، عکس و متن.
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49" y="1480473"/>
            <a:ext cx="2259868" cy="2256089"/>
            <a:chOff x="1950834" y="1235851"/>
            <a:chExt cx="2880320" cy="2256089"/>
          </a:xfrm>
        </p:grpSpPr>
        <p:sp>
          <p:nvSpPr>
            <p:cNvPr id="15" name="TextBox 14"/>
            <p:cNvSpPr txBox="1"/>
            <p:nvPr/>
          </p:nvSpPr>
          <p:spPr>
            <a:xfrm>
              <a:off x="1950834" y="1552948"/>
              <a:ext cx="288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کند. آسان برای تغییر رنگ، عکس و متن.
ارائه </a:t>
              </a:r>
              <a:r>
                <a:rPr lang="fa-I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پاورپوینت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مدرنی را دریافت کنید که به زیبایی طراحی شده است. من امیدوارم و معتقدم که این الگو زمان، پول و اعتبار شما را جلب کند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مطالب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65156" y="2098821"/>
            <a:ext cx="5472608" cy="542078"/>
          </a:xfrm>
        </p:spPr>
        <p:txBody>
          <a:bodyPr/>
          <a:lstStyle/>
          <a:p>
            <a:pPr algn="r"/>
            <a:r>
              <a:rPr lang="fa-IR" altLang="ko-KR" dirty="0">
                <a:cs typeface="B Nazanin" panose="00000700000000000000" pitchFamily="2" charset="-78"/>
              </a:rPr>
              <a:t>شکستن بخش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fa-IR" altLang="ko-KR" sz="1200" dirty="0">
                <a:cs typeface="B Nazanin" panose="00000700000000000000" pitchFamily="2" charset="-78"/>
              </a:rPr>
              <a:t>این متن را می توان با متن خود جایگزین کرد</a:t>
            </a:r>
            <a:endParaRPr lang="ko-KR" altLang="en-US" sz="1200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cs typeface="B Nazanin" panose="00000700000000000000" pitchFamily="2" charset="-78"/>
              </a:rPr>
              <a:t>با تشکر از شما دوستان عزیز ... !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a-IR" altLang="ko-KR" sz="1200" dirty="0">
                <a:cs typeface="B Nazanin" panose="00000700000000000000" pitchFamily="2" charset="-78"/>
              </a:rPr>
              <a:t>این متن را می توان با متن خود جایگزین کرد</a:t>
            </a:r>
            <a:endParaRPr lang="ko-KR" altLang="en-US" sz="1200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altLang="ko-KR" dirty="0">
                <a:cs typeface="B Nazanin" panose="00000700000000000000" pitchFamily="2" charset="-78"/>
              </a:rPr>
              <a:t>اشکال کاملا قابل ویرایش</a:t>
            </a:r>
            <a:endParaRPr lang="en-US" altLang="ko-KR" dirty="0">
              <a:cs typeface="B Nazanin" panose="00000700000000000000" pitchFamily="2" charset="-78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7E10AA9-934B-4BC4-8CF9-B7F43DB1A6C6}"/>
              </a:ext>
            </a:extLst>
          </p:cNvPr>
          <p:cNvGrpSpPr/>
          <p:nvPr/>
        </p:nvGrpSpPr>
        <p:grpSpPr>
          <a:xfrm>
            <a:off x="3157999" y="1491630"/>
            <a:ext cx="2828001" cy="2996730"/>
            <a:chOff x="5304922" y="1037184"/>
            <a:chExt cx="3492000" cy="3700344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1559142-4B86-4B65-8393-05E023E24D12}"/>
                </a:ext>
              </a:extLst>
            </p:cNvPr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3C18B338-CA1B-40A8-A3DC-2702AD865D51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grpSp>
            <p:nvGrpSpPr>
              <p:cNvPr id="33" name="Group 31">
                <a:extLst>
                  <a:ext uri="{FF2B5EF4-FFF2-40B4-BE49-F238E27FC236}">
                    <a16:creationId xmlns:a16="http://schemas.microsoft.com/office/drawing/2014/main" id="{CCA96863-E967-45B7-A030-DFDB36BD23E1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1" name="Rectangle 39">
                  <a:extLst>
                    <a:ext uri="{FF2B5EF4-FFF2-40B4-BE49-F238E27FC236}">
                      <a16:creationId xmlns:a16="http://schemas.microsoft.com/office/drawing/2014/main" id="{B1C88D0D-CAFD-42E3-8DD0-2E908463F6AA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2" name="Rectangle 40">
                  <a:extLst>
                    <a:ext uri="{FF2B5EF4-FFF2-40B4-BE49-F238E27FC236}">
                      <a16:creationId xmlns:a16="http://schemas.microsoft.com/office/drawing/2014/main" id="{495B3CCC-61BA-479A-827B-5426CC0FA02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3" name="Rectangle 41">
                  <a:extLst>
                    <a:ext uri="{FF2B5EF4-FFF2-40B4-BE49-F238E27FC236}">
                      <a16:creationId xmlns:a16="http://schemas.microsoft.com/office/drawing/2014/main" id="{3F6585A4-E516-4BE9-919D-72CE59AD2993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4" name="Rectangle 42">
                  <a:extLst>
                    <a:ext uri="{FF2B5EF4-FFF2-40B4-BE49-F238E27FC236}">
                      <a16:creationId xmlns:a16="http://schemas.microsoft.com/office/drawing/2014/main" id="{0054AAA1-466C-4D9A-B242-B21D1FACD230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34" name="Group 32">
                <a:extLst>
                  <a:ext uri="{FF2B5EF4-FFF2-40B4-BE49-F238E27FC236}">
                    <a16:creationId xmlns:a16="http://schemas.microsoft.com/office/drawing/2014/main" id="{3E58CBFF-96B3-4E4F-8287-D9BDC22BF0D4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5" name="Rectangle 33">
                  <a:extLst>
                    <a:ext uri="{FF2B5EF4-FFF2-40B4-BE49-F238E27FC236}">
                      <a16:creationId xmlns:a16="http://schemas.microsoft.com/office/drawing/2014/main" id="{58BD9EAF-1F9B-4241-9B3E-01AD62CEADDA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6" name="Rectangle 34">
                  <a:extLst>
                    <a:ext uri="{FF2B5EF4-FFF2-40B4-BE49-F238E27FC236}">
                      <a16:creationId xmlns:a16="http://schemas.microsoft.com/office/drawing/2014/main" id="{FFDFF65F-2DD9-48E0-B7C5-9C09C384D219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7" name="Rectangle 35">
                  <a:extLst>
                    <a:ext uri="{FF2B5EF4-FFF2-40B4-BE49-F238E27FC236}">
                      <a16:creationId xmlns:a16="http://schemas.microsoft.com/office/drawing/2014/main" id="{53270107-E2AF-41CF-9912-BC3CE26FEAD6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8" name="Rectangle 36">
                  <a:extLst>
                    <a:ext uri="{FF2B5EF4-FFF2-40B4-BE49-F238E27FC236}">
                      <a16:creationId xmlns:a16="http://schemas.microsoft.com/office/drawing/2014/main" id="{86B7BEAF-7CCA-4F5E-85BF-CEE8D4866BCA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9" name="Rectangle 37">
                  <a:extLst>
                    <a:ext uri="{FF2B5EF4-FFF2-40B4-BE49-F238E27FC236}">
                      <a16:creationId xmlns:a16="http://schemas.microsoft.com/office/drawing/2014/main" id="{63A6E862-764F-4A24-B531-6899D2404C58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0" name="Rectangle 38">
                  <a:extLst>
                    <a:ext uri="{FF2B5EF4-FFF2-40B4-BE49-F238E27FC236}">
                      <a16:creationId xmlns:a16="http://schemas.microsoft.com/office/drawing/2014/main" id="{110478D7-8FED-4141-BAA7-66D948F8A9CB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CA8D7E74-6E2B-4B47-B1C7-448F6C8FD48A}"/>
                </a:ext>
              </a:extLst>
            </p:cNvPr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D4A0DC07-06D8-4F45-824F-F8DB1F275169}"/>
                  </a:ext>
                </a:extLst>
              </p:cNvPr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grpSp>
            <p:nvGrpSpPr>
              <p:cNvPr id="20" name="Group 18">
                <a:extLst>
                  <a:ext uri="{FF2B5EF4-FFF2-40B4-BE49-F238E27FC236}">
                    <a16:creationId xmlns:a16="http://schemas.microsoft.com/office/drawing/2014/main" id="{9391C5BD-B79C-4ED8-A727-99B19539BBA2}"/>
                  </a:ext>
                </a:extLst>
              </p:cNvPr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8" name="Rectangle 26">
                  <a:extLst>
                    <a:ext uri="{FF2B5EF4-FFF2-40B4-BE49-F238E27FC236}">
                      <a16:creationId xmlns:a16="http://schemas.microsoft.com/office/drawing/2014/main" id="{54742C8B-5EF3-44F7-ABCB-70A8EADDDDDE}"/>
                    </a:ext>
                  </a:extLst>
                </p:cNvPr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9" name="Rectangle 27">
                  <a:extLst>
                    <a:ext uri="{FF2B5EF4-FFF2-40B4-BE49-F238E27FC236}">
                      <a16:creationId xmlns:a16="http://schemas.microsoft.com/office/drawing/2014/main" id="{A9529410-1A74-457E-B2A3-6E8136C58B64}"/>
                    </a:ext>
                  </a:extLst>
                </p:cNvPr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0" name="Rectangle 28">
                  <a:extLst>
                    <a:ext uri="{FF2B5EF4-FFF2-40B4-BE49-F238E27FC236}">
                      <a16:creationId xmlns:a16="http://schemas.microsoft.com/office/drawing/2014/main" id="{3DF16A19-38EB-4756-9D18-1EAC9CC1C4AC}"/>
                    </a:ext>
                  </a:extLst>
                </p:cNvPr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31" name="Rectangle 29">
                  <a:extLst>
                    <a:ext uri="{FF2B5EF4-FFF2-40B4-BE49-F238E27FC236}">
                      <a16:creationId xmlns:a16="http://schemas.microsoft.com/office/drawing/2014/main" id="{EEF0E906-DCA1-4AEF-B002-5E21B6E4C7C3}"/>
                    </a:ext>
                  </a:extLst>
                </p:cNvPr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  <p:grpSp>
            <p:nvGrpSpPr>
              <p:cNvPr id="21" name="Group 19">
                <a:extLst>
                  <a:ext uri="{FF2B5EF4-FFF2-40B4-BE49-F238E27FC236}">
                    <a16:creationId xmlns:a16="http://schemas.microsoft.com/office/drawing/2014/main" id="{3E0449C5-7873-47BC-86EB-E2D6353AFA45}"/>
                  </a:ext>
                </a:extLst>
              </p:cNvPr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2" name="Rectangle 20">
                  <a:extLst>
                    <a:ext uri="{FF2B5EF4-FFF2-40B4-BE49-F238E27FC236}">
                      <a16:creationId xmlns:a16="http://schemas.microsoft.com/office/drawing/2014/main" id="{8C5EA349-7E4C-4425-BD21-AECA5AE66126}"/>
                    </a:ext>
                  </a:extLst>
                </p:cNvPr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3BD2E5D6-FF64-4BF0-B049-8B93A74C8FB3}"/>
                    </a:ext>
                  </a:extLst>
                </p:cNvPr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75EF3713-9CC5-4B80-86A4-5A8DD7596E5D}"/>
                    </a:ext>
                  </a:extLst>
                </p:cNvPr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5" name="Rectangle 23">
                  <a:extLst>
                    <a:ext uri="{FF2B5EF4-FFF2-40B4-BE49-F238E27FC236}">
                      <a16:creationId xmlns:a16="http://schemas.microsoft.com/office/drawing/2014/main" id="{EFC6A19C-F69A-41A8-AED0-8BFC1B05E212}"/>
                    </a:ext>
                  </a:extLst>
                </p:cNvPr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CF44260D-F89B-4653-B6F4-65663F2F7FFA}"/>
                    </a:ext>
                  </a:extLst>
                </p:cNvPr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27" name="Rectangle 25">
                  <a:extLst>
                    <a:ext uri="{FF2B5EF4-FFF2-40B4-BE49-F238E27FC236}">
                      <a16:creationId xmlns:a16="http://schemas.microsoft.com/office/drawing/2014/main" id="{2B03EF24-6A3A-430E-A2EA-EB8AEB1AC63D}"/>
                    </a:ext>
                  </a:extLst>
                </p:cNvPr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943C286-3677-489B-95CD-C4F70E389CD4}"/>
                </a:ext>
              </a:extLst>
            </p:cNvPr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0700E131-BC2C-475C-933A-501C8C8AD20A}"/>
                  </a:ext>
                </a:extLst>
              </p:cNvPr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8" name="Parallelogram 5">
                <a:extLst>
                  <a:ext uri="{FF2B5EF4-FFF2-40B4-BE49-F238E27FC236}">
                    <a16:creationId xmlns:a16="http://schemas.microsoft.com/office/drawing/2014/main" id="{4DF8C424-359E-43F0-9D5E-8C26C18291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00A5D25C-ED63-455D-A87A-03D93010DD96}"/>
                </a:ext>
              </a:extLst>
            </p:cNvPr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2A74F36-368F-4492-B53D-18F4746F3617}"/>
                  </a:ext>
                </a:extLst>
              </p:cNvPr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D21C7A67-7AED-4A34-9D97-DCEA2DBD52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CCD0368E-6EA3-477A-B530-78A02FE0B91C}"/>
                </a:ext>
              </a:extLst>
            </p:cNvPr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D1030B55-86BD-4549-BA61-3687C3EBA31A}"/>
                  </a:ext>
                </a:extLst>
              </p:cNvPr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" name="Block Arc 12">
                <a:extLst>
                  <a:ext uri="{FF2B5EF4-FFF2-40B4-BE49-F238E27FC236}">
                    <a16:creationId xmlns:a16="http://schemas.microsoft.com/office/drawing/2014/main" id="{A412EA26-D110-4649-A79B-4BA7241C58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1" name="Round Same Side Corner Rectangle 51">
              <a:extLst>
                <a:ext uri="{FF2B5EF4-FFF2-40B4-BE49-F238E27FC236}">
                  <a16:creationId xmlns:a16="http://schemas.microsoft.com/office/drawing/2014/main" id="{EC9301AB-90F8-44DE-A88C-CFB57B067017}"/>
                </a:ext>
              </a:extLst>
            </p:cNvPr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cs typeface="B Nazanin" panose="00000700000000000000" pitchFamily="2" charset="-78"/>
                </a:rPr>
                <a:t>D</a:t>
              </a:r>
              <a:endParaRPr lang="ko-KR" altLang="en-US" dirty="0">
                <a:cs typeface="B Nazanin" panose="00000700000000000000" pitchFamily="2" charset="-78"/>
              </a:endParaRPr>
            </a:p>
          </p:txBody>
        </p:sp>
        <p:sp>
          <p:nvSpPr>
            <p:cNvPr id="12" name="Round Same Side Corner Rectangle 51">
              <a:extLst>
                <a:ext uri="{FF2B5EF4-FFF2-40B4-BE49-F238E27FC236}">
                  <a16:creationId xmlns:a16="http://schemas.microsoft.com/office/drawing/2014/main" id="{776EE8F7-E0B7-4FBD-AFF7-4DDAB46E95EC}"/>
                </a:ext>
              </a:extLst>
            </p:cNvPr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>
                  <a:cs typeface="B Nazanin" panose="00000700000000000000" pitchFamily="2" charset="-78"/>
                </a:rPr>
                <a:t>D</a:t>
              </a:r>
              <a:endParaRPr lang="ko-KR" altLang="en-US" dirty="0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92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078474" y="1177731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449413" y="1230629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080037" y="3448771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683723" y="2799539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444694" y="3540047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303477" y="2790495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792200" y="2759049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707545" y="1197656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297689" y="1197657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601877" y="3522855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4888437" y="1161573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550838" y="1126845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273732" y="3509333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097567" y="2784279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795305" y="2717554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776605" y="3518686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089449" y="1213133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694038" y="1213183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517033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4860750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173307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6829590" y="3492133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757816" y="1167699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520278" y="4123544"/>
            <a:ext cx="303114" cy="420175"/>
            <a:chOff x="7025856" y="4064928"/>
            <a:chExt cx="303114" cy="420175"/>
          </a:xfrm>
          <a:solidFill>
            <a:schemeClr val="accent2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729770" y="1859289"/>
            <a:ext cx="483150" cy="480763"/>
            <a:chOff x="3235348" y="1800673"/>
            <a:chExt cx="483150" cy="480763"/>
          </a:xfrm>
          <a:solidFill>
            <a:schemeClr val="accent2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794336" y="4272810"/>
            <a:ext cx="371547" cy="331551"/>
            <a:chOff x="3299914" y="4214195"/>
            <a:chExt cx="371547" cy="331551"/>
          </a:xfrm>
          <a:solidFill>
            <a:schemeClr val="accent2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4818951" y="4185092"/>
            <a:ext cx="372408" cy="364370"/>
            <a:chOff x="6324529" y="4126476"/>
            <a:chExt cx="372408" cy="364370"/>
          </a:xfrm>
          <a:solidFill>
            <a:schemeClr val="accent2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458593" y="4215661"/>
            <a:ext cx="352263" cy="356771"/>
            <a:chOff x="3964170" y="4157045"/>
            <a:chExt cx="352263" cy="356771"/>
          </a:xfrm>
          <a:solidFill>
            <a:schemeClr val="accent2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160349" y="4232129"/>
            <a:ext cx="365202" cy="332677"/>
            <a:chOff x="7665927" y="4173513"/>
            <a:chExt cx="365202" cy="332677"/>
          </a:xfrm>
          <a:solidFill>
            <a:schemeClr val="accent2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052524" y="4216318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6823372" y="4199430"/>
            <a:ext cx="357082" cy="363401"/>
            <a:chOff x="8328949" y="4140814"/>
            <a:chExt cx="357082" cy="363401"/>
          </a:xfrm>
          <a:solidFill>
            <a:schemeClr val="accent2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620676" y="4217215"/>
            <a:ext cx="365202" cy="363400"/>
            <a:chOff x="5126254" y="4158599"/>
            <a:chExt cx="365202" cy="363400"/>
          </a:xfrm>
          <a:solidFill>
            <a:schemeClr val="accent2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227464" y="4252108"/>
            <a:ext cx="362504" cy="283866"/>
            <a:chOff x="5733041" y="4193493"/>
            <a:chExt cx="362504" cy="283866"/>
          </a:xfrm>
          <a:solidFill>
            <a:schemeClr val="accent2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418040" y="1950362"/>
            <a:ext cx="360502" cy="414716"/>
            <a:chOff x="3923617" y="1891747"/>
            <a:chExt cx="360502" cy="414716"/>
          </a:xfrm>
          <a:solidFill>
            <a:schemeClr val="accent2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487900" y="1947299"/>
            <a:ext cx="416125" cy="415100"/>
            <a:chOff x="6993477" y="1888684"/>
            <a:chExt cx="416125" cy="415100"/>
          </a:xfrm>
          <a:solidFill>
            <a:schemeClr val="accent2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064237" y="1950362"/>
            <a:ext cx="480718" cy="415100"/>
            <a:chOff x="4569814" y="1891747"/>
            <a:chExt cx="480718" cy="415100"/>
          </a:xfrm>
          <a:solidFill>
            <a:schemeClr val="accent2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079572" y="1926131"/>
            <a:ext cx="421867" cy="414489"/>
            <a:chOff x="7585149" y="1867515"/>
            <a:chExt cx="421867" cy="414489"/>
          </a:xfrm>
          <a:solidFill>
            <a:schemeClr val="accent2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696260" y="1951177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724836" y="1926350"/>
            <a:ext cx="415101" cy="378030"/>
            <a:chOff x="8230413" y="1867735"/>
            <a:chExt cx="415101" cy="378030"/>
          </a:xfrm>
          <a:solidFill>
            <a:schemeClr val="accent2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270915" y="1930967"/>
            <a:ext cx="415128" cy="414872"/>
            <a:chOff x="5776493" y="1872352"/>
            <a:chExt cx="415128" cy="414872"/>
          </a:xfrm>
          <a:solidFill>
            <a:schemeClr val="accent2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4891436" y="1914975"/>
            <a:ext cx="418200" cy="413070"/>
            <a:chOff x="6397014" y="1856360"/>
            <a:chExt cx="418200" cy="413070"/>
          </a:xfrm>
          <a:solidFill>
            <a:schemeClr val="accent2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379963" y="2658364"/>
            <a:ext cx="501822" cy="501823"/>
            <a:chOff x="3885541" y="2599748"/>
            <a:chExt cx="501822" cy="501823"/>
          </a:xfrm>
          <a:solidFill>
            <a:schemeClr val="accent2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675184" y="2729267"/>
            <a:ext cx="395020" cy="395021"/>
            <a:chOff x="5180761" y="2670651"/>
            <a:chExt cx="395020" cy="395021"/>
          </a:xfrm>
          <a:solidFill>
            <a:schemeClr val="accent2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087700" y="2785539"/>
            <a:ext cx="441298" cy="284452"/>
            <a:chOff x="7593278" y="2726923"/>
            <a:chExt cx="441298" cy="284452"/>
          </a:xfrm>
          <a:solidFill>
            <a:schemeClr val="accent2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4926832" y="2806927"/>
            <a:ext cx="338931" cy="317744"/>
            <a:chOff x="6432410" y="2748311"/>
            <a:chExt cx="338931" cy="317744"/>
          </a:xfrm>
          <a:solidFill>
            <a:schemeClr val="accent2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906634" y="418566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84616" y="11952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77712" y="12061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90980" y="1195279"/>
            <a:ext cx="415402" cy="489222"/>
            <a:chOff x="3837179" y="1242450"/>
            <a:chExt cx="415402" cy="489222"/>
          </a:xfrm>
          <a:solidFill>
            <a:schemeClr val="accent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accent4">
                    <a:lumMod val="50000"/>
                  </a:schemeClr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811470" y="12218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37804" y="12061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83773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82667" y="40341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80968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77400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97282" y="40248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64739" y="40570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4">
                  <a:lumMod val="50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505333" y="4016039"/>
            <a:ext cx="410839" cy="437879"/>
            <a:chOff x="7851532" y="4063209"/>
            <a:chExt cx="410839" cy="437879"/>
          </a:xfrm>
          <a:solidFill>
            <a:schemeClr val="accent2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37393" y="2729945"/>
            <a:ext cx="392753" cy="381085"/>
            <a:chOff x="3983592" y="2777115"/>
            <a:chExt cx="392753" cy="381085"/>
          </a:xfrm>
          <a:solidFill>
            <a:schemeClr val="accent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32009" y="2704634"/>
            <a:ext cx="392753" cy="410263"/>
            <a:chOff x="4578208" y="2751804"/>
            <a:chExt cx="392753" cy="410263"/>
          </a:xfrm>
          <a:solidFill>
            <a:schemeClr val="accent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83925" y="2713649"/>
            <a:ext cx="359660" cy="371036"/>
            <a:chOff x="7130125" y="2760820"/>
            <a:chExt cx="359660" cy="371036"/>
          </a:xfrm>
          <a:solidFill>
            <a:schemeClr val="accent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57316" y="1132451"/>
            <a:ext cx="515511" cy="543501"/>
            <a:chOff x="6403515" y="1179621"/>
            <a:chExt cx="515511" cy="543501"/>
          </a:xfrm>
          <a:solidFill>
            <a:schemeClr val="accent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83281" y="26834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28121" y="2025966"/>
            <a:ext cx="350645" cy="379421"/>
            <a:chOff x="8474320" y="2073136"/>
            <a:chExt cx="350645" cy="379421"/>
          </a:xfrm>
          <a:solidFill>
            <a:schemeClr val="accent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520087" y="1163175"/>
            <a:ext cx="427692" cy="535545"/>
            <a:chOff x="5866287" y="1210345"/>
            <a:chExt cx="427692" cy="535545"/>
          </a:xfrm>
          <a:solidFill>
            <a:schemeClr val="accent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97282" y="2683173"/>
            <a:ext cx="392752" cy="418456"/>
            <a:chOff x="5943481" y="2730343"/>
            <a:chExt cx="392752" cy="418456"/>
          </a:xfrm>
          <a:solidFill>
            <a:schemeClr val="accent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722533" y="1176681"/>
            <a:ext cx="512987" cy="541708"/>
            <a:chOff x="7068732" y="1223851"/>
            <a:chExt cx="512987" cy="541708"/>
          </a:xfrm>
          <a:solidFill>
            <a:schemeClr val="accent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60684" y="2681893"/>
            <a:ext cx="392753" cy="419645"/>
            <a:chOff x="3206883" y="2729063"/>
            <a:chExt cx="392753" cy="419645"/>
          </a:xfrm>
          <a:solidFill>
            <a:schemeClr val="accent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214767" y="27410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515957" y="2695571"/>
            <a:ext cx="359688" cy="378726"/>
            <a:chOff x="7862157" y="2742742"/>
            <a:chExt cx="359688" cy="378726"/>
          </a:xfrm>
          <a:solidFill>
            <a:schemeClr val="accent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89270" y="3419777"/>
            <a:ext cx="316967" cy="383407"/>
            <a:chOff x="3835469" y="3466947"/>
            <a:chExt cx="316967" cy="383407"/>
          </a:xfrm>
          <a:solidFill>
            <a:schemeClr val="accent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77951" y="3423444"/>
            <a:ext cx="365019" cy="360365"/>
            <a:chOff x="5224150" y="3470614"/>
            <a:chExt cx="365019" cy="360365"/>
          </a:xfrm>
          <a:solidFill>
            <a:schemeClr val="accent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78390" y="3392052"/>
            <a:ext cx="360237" cy="383893"/>
            <a:chOff x="5924589" y="3439222"/>
            <a:chExt cx="360237" cy="383893"/>
          </a:xfrm>
          <a:solidFill>
            <a:schemeClr val="accent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81503" y="2701854"/>
            <a:ext cx="259506" cy="362596"/>
            <a:chOff x="8527703" y="2749024"/>
            <a:chExt cx="259506" cy="362596"/>
          </a:xfrm>
          <a:solidFill>
            <a:schemeClr val="accent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38550" y="3434150"/>
            <a:ext cx="361179" cy="338858"/>
            <a:chOff x="6584749" y="3481321"/>
            <a:chExt cx="361179" cy="338858"/>
          </a:xfrm>
          <a:solidFill>
            <a:schemeClr val="accent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86095" y="3363340"/>
            <a:ext cx="360210" cy="381844"/>
            <a:chOff x="3132295" y="3410510"/>
            <a:chExt cx="360210" cy="381844"/>
          </a:xfrm>
          <a:solidFill>
            <a:schemeClr val="accent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90327" y="3372118"/>
            <a:ext cx="362139" cy="386982"/>
            <a:chOff x="7136526" y="3419289"/>
            <a:chExt cx="362139" cy="386982"/>
          </a:xfrm>
          <a:solidFill>
            <a:schemeClr val="accent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69039" y="3917558"/>
            <a:ext cx="532226" cy="525935"/>
            <a:chOff x="7115239" y="3964728"/>
            <a:chExt cx="532226" cy="525935"/>
          </a:xfrm>
          <a:solidFill>
            <a:schemeClr val="accent2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39597" y="3290005"/>
            <a:ext cx="413345" cy="440549"/>
            <a:chOff x="8485796" y="3337175"/>
            <a:chExt cx="413345" cy="440549"/>
          </a:xfrm>
          <a:solidFill>
            <a:schemeClr val="accent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72316" y="3458200"/>
            <a:ext cx="362148" cy="384935"/>
            <a:chOff x="4518516" y="3505370"/>
            <a:chExt cx="362148" cy="384935"/>
          </a:xfrm>
          <a:solidFill>
            <a:schemeClr val="accent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515309" y="3358109"/>
            <a:ext cx="340046" cy="360374"/>
            <a:chOff x="7861508" y="3405280"/>
            <a:chExt cx="340046" cy="360374"/>
          </a:xfrm>
          <a:solidFill>
            <a:schemeClr val="accent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34384" y="1907404"/>
            <a:ext cx="472799" cy="502554"/>
            <a:chOff x="7780583" y="1954575"/>
            <a:chExt cx="472799" cy="502554"/>
          </a:xfrm>
          <a:solidFill>
            <a:schemeClr val="accent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40742" y="1943569"/>
            <a:ext cx="470294" cy="502554"/>
            <a:chOff x="3786941" y="1990740"/>
            <a:chExt cx="470294" cy="502554"/>
          </a:xfrm>
          <a:solidFill>
            <a:schemeClr val="accent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79188" y="1947738"/>
            <a:ext cx="304760" cy="502545"/>
            <a:chOff x="7125388" y="1994909"/>
            <a:chExt cx="304760" cy="502545"/>
          </a:xfrm>
          <a:solidFill>
            <a:schemeClr val="accent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67453" y="1934398"/>
            <a:ext cx="470257" cy="499874"/>
            <a:chOff x="4513652" y="1981568"/>
            <a:chExt cx="470257" cy="499874"/>
          </a:xfrm>
          <a:solidFill>
            <a:schemeClr val="accent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37094" y="1942884"/>
            <a:ext cx="471528" cy="504319"/>
            <a:chOff x="5183294" y="1990054"/>
            <a:chExt cx="471528" cy="504319"/>
          </a:xfrm>
          <a:solidFill>
            <a:schemeClr val="accent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82676" y="1954523"/>
            <a:ext cx="471529" cy="502554"/>
            <a:chOff x="3128875" y="2001694"/>
            <a:chExt cx="471529" cy="502554"/>
          </a:xfrm>
          <a:solidFill>
            <a:schemeClr val="accent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48598" y="1943240"/>
            <a:ext cx="441444" cy="500460"/>
            <a:chOff x="5894798" y="1990411"/>
            <a:chExt cx="441444" cy="500460"/>
          </a:xfrm>
          <a:solidFill>
            <a:schemeClr val="accent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105651" y="1943075"/>
            <a:ext cx="479054" cy="501182"/>
            <a:chOff x="6451850" y="1990246"/>
            <a:chExt cx="479054" cy="501182"/>
          </a:xfrm>
          <a:solidFill>
            <a:schemeClr val="accent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92247" y="4119339"/>
            <a:ext cx="327922" cy="324154"/>
            <a:chOff x="8538447" y="4166509"/>
            <a:chExt cx="327922" cy="324154"/>
          </a:xfrm>
          <a:solidFill>
            <a:schemeClr val="accent2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63837" y="1266969"/>
            <a:ext cx="445504" cy="476017"/>
            <a:chOff x="7810036" y="1314139"/>
            <a:chExt cx="445504" cy="476017"/>
          </a:xfrm>
          <a:solidFill>
            <a:schemeClr val="accent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971600" y="499968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54897" y="3478936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33148" y="3546271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49755" y="3595466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893673" y="4496525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798362" y="3526366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62786" y="4336771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290870" y="4464549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07041" y="4385105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25381" y="4416808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20529" y="4443134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06063" y="3624251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48259" y="4270623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479811" y="4443125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083716" y="4423694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73419" y="3538756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70438" y="1035905"/>
            <a:ext cx="425141" cy="424848"/>
            <a:chOff x="8211055" y="926488"/>
            <a:chExt cx="425141" cy="424848"/>
          </a:xfrm>
          <a:solidFill>
            <a:schemeClr val="accent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54555" y="1837963"/>
            <a:ext cx="414057" cy="412961"/>
            <a:chOff x="7495172" y="1728545"/>
            <a:chExt cx="414057" cy="412961"/>
          </a:xfrm>
          <a:solidFill>
            <a:schemeClr val="accent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094570" y="3592439"/>
            <a:ext cx="381642" cy="422306"/>
            <a:chOff x="4435187" y="3483022"/>
            <a:chExt cx="381642" cy="422306"/>
          </a:xfrm>
          <a:solidFill>
            <a:schemeClr val="accent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390328" y="1095470"/>
            <a:ext cx="373559" cy="372837"/>
            <a:chOff x="3730944" y="986052"/>
            <a:chExt cx="373559" cy="372837"/>
          </a:xfrm>
          <a:solidFill>
            <a:schemeClr val="accent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49023" y="2667798"/>
            <a:ext cx="453661" cy="454365"/>
            <a:chOff x="8189640" y="2558381"/>
            <a:chExt cx="453661" cy="454365"/>
          </a:xfrm>
          <a:solidFill>
            <a:schemeClr val="accent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11548" y="1044675"/>
            <a:ext cx="374968" cy="450424"/>
            <a:chOff x="3152165" y="935257"/>
            <a:chExt cx="374968" cy="450424"/>
          </a:xfrm>
          <a:solidFill>
            <a:schemeClr val="accent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787106" y="1017882"/>
            <a:ext cx="450424" cy="450423"/>
            <a:chOff x="6127723" y="908465"/>
            <a:chExt cx="450424" cy="450423"/>
          </a:xfrm>
          <a:solidFill>
            <a:schemeClr val="accent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54327" y="1025773"/>
            <a:ext cx="455278" cy="449190"/>
            <a:chOff x="6694944" y="916356"/>
            <a:chExt cx="455278" cy="449190"/>
          </a:xfrm>
          <a:solidFill>
            <a:schemeClr val="accent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54501" y="1026305"/>
            <a:ext cx="435775" cy="450423"/>
            <a:chOff x="4395118" y="916887"/>
            <a:chExt cx="435775" cy="450423"/>
          </a:xfrm>
          <a:solidFill>
            <a:schemeClr val="accent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54547" y="1025773"/>
            <a:ext cx="428515" cy="451036"/>
            <a:chOff x="7495163" y="916356"/>
            <a:chExt cx="428515" cy="451036"/>
          </a:xfrm>
          <a:solidFill>
            <a:schemeClr val="accent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30070" y="1026304"/>
            <a:ext cx="423596" cy="450424"/>
            <a:chOff x="4970687" y="916887"/>
            <a:chExt cx="423596" cy="450424"/>
          </a:xfrm>
          <a:solidFill>
            <a:schemeClr val="accent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74667" y="1025984"/>
            <a:ext cx="456486" cy="451082"/>
            <a:chOff x="5515285" y="916567"/>
            <a:chExt cx="456486" cy="451082"/>
          </a:xfrm>
          <a:solidFill>
            <a:schemeClr val="accent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30187" y="1789015"/>
            <a:ext cx="498603" cy="496391"/>
            <a:chOff x="8170804" y="1679597"/>
            <a:chExt cx="498603" cy="496391"/>
          </a:xfrm>
          <a:solidFill>
            <a:schemeClr val="accent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05983" y="1817324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67067" y="1815807"/>
            <a:ext cx="460830" cy="449225"/>
            <a:chOff x="4907685" y="1706389"/>
            <a:chExt cx="460830" cy="449225"/>
          </a:xfrm>
          <a:solidFill>
            <a:schemeClr val="accent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34755" y="1816017"/>
            <a:ext cx="450021" cy="448805"/>
            <a:chOff x="5475372" y="1706599"/>
            <a:chExt cx="450021" cy="448805"/>
          </a:xfrm>
          <a:solidFill>
            <a:schemeClr val="accent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07232" y="1835201"/>
            <a:ext cx="446391" cy="447617"/>
            <a:chOff x="3147849" y="1725783"/>
            <a:chExt cx="446391" cy="447617"/>
          </a:xfrm>
          <a:solidFill>
            <a:schemeClr val="accent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67136" y="1809635"/>
            <a:ext cx="445212" cy="445175"/>
            <a:chOff x="6107753" y="1700217"/>
            <a:chExt cx="445212" cy="445175"/>
          </a:xfrm>
          <a:solidFill>
            <a:schemeClr val="accent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40920" y="1817370"/>
            <a:ext cx="469270" cy="446099"/>
            <a:chOff x="3781537" y="1707952"/>
            <a:chExt cx="469270" cy="446099"/>
          </a:xfrm>
          <a:solidFill>
            <a:schemeClr val="accent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389732" y="1816656"/>
            <a:ext cx="446400" cy="445212"/>
            <a:chOff x="6730349" y="1707239"/>
            <a:chExt cx="446400" cy="445212"/>
          </a:xfrm>
          <a:solidFill>
            <a:schemeClr val="accent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2999161" y="2686517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38758" y="2758909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186217" y="2698659"/>
            <a:ext cx="461287" cy="462000"/>
            <a:chOff x="5526834" y="2589242"/>
            <a:chExt cx="461287" cy="462000"/>
          </a:xfrm>
          <a:solidFill>
            <a:schemeClr val="accent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13235" y="2681030"/>
            <a:ext cx="465823" cy="464295"/>
            <a:chOff x="7353851" y="2571612"/>
            <a:chExt cx="465823" cy="464295"/>
          </a:xfrm>
          <a:solidFill>
            <a:schemeClr val="accent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60731" y="3604711"/>
            <a:ext cx="406286" cy="408900"/>
            <a:chOff x="4901348" y="3495294"/>
            <a:chExt cx="406286" cy="408900"/>
          </a:xfrm>
          <a:solidFill>
            <a:schemeClr val="accent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07698" y="2692432"/>
            <a:ext cx="272920" cy="462000"/>
            <a:chOff x="6148315" y="2583015"/>
            <a:chExt cx="272920" cy="462000"/>
          </a:xfrm>
          <a:solidFill>
            <a:schemeClr val="accent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55441" y="2713920"/>
            <a:ext cx="454438" cy="462586"/>
            <a:chOff x="3796058" y="2604503"/>
            <a:chExt cx="454438" cy="462586"/>
          </a:xfrm>
          <a:solidFill>
            <a:schemeClr val="accent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64669" y="2685693"/>
            <a:ext cx="456723" cy="464304"/>
            <a:chOff x="6705286" y="2576276"/>
            <a:chExt cx="456723" cy="464304"/>
          </a:xfrm>
          <a:solidFill>
            <a:schemeClr val="accent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27219" y="3632965"/>
            <a:ext cx="492377" cy="387934"/>
            <a:chOff x="5567836" y="3523548"/>
            <a:chExt cx="492377" cy="387934"/>
          </a:xfrm>
          <a:solidFill>
            <a:schemeClr val="accent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37334" y="2705262"/>
            <a:ext cx="556458" cy="457373"/>
            <a:chOff x="3077952" y="2595844"/>
            <a:chExt cx="556458" cy="457373"/>
          </a:xfrm>
          <a:solidFill>
            <a:schemeClr val="accent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03869" y="404411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  <a:noFill/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  <a:noFill/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  <a:noFill/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  <a:noFill/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  <a:noFill/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  <a:noFill/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  <a:noFill/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  <a:noFill/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  <a:noFill/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  <a:noFill/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  <a:noFill/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  <a:noFill/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  <a:noFill/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  <a:noFill/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  <a:noFill/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  <a:noFill/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  <a:noFill/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  <a:noFill/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  <a:noFill/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  <a:noFill/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  <a:noFill/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  <a:noFill/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  <a:noFill/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  <a:noFill/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  <a:noFill/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  <a:noFill/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  <a:noFill/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  <a:noFill/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  <a:noFill/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  <a:noFill/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  <a:noFill/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  <a:noFill/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  <a:noFill/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  <a:noFill/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  <a:noFill/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  <a:noFill/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  <a:noFill/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  <a:noFill/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  <a:noFill/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  <a:noFill/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  <a:noFill/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  <a:noFill/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  <a:noFill/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  <a:noFill/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  <a:noFill/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  <a:noFill/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  <a:noFill/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4DEFC07-7630-6BF5-F58F-7EAE70BCFC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3600"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1A6D162D-0D29-87E7-DF31-0A2EAE871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  <a:noFill/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عنوان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  <a:noFill/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  <a:noFill/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  <a:noFill/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  <a:noFill/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358;p21">
            <a:extLst>
              <a:ext uri="{FF2B5EF4-FFF2-40B4-BE49-F238E27FC236}">
                <a16:creationId xmlns:a16="http://schemas.microsoft.com/office/drawing/2014/main" id="{F1B75F29-2B2A-708B-1C7D-318ED141D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170898" y="3820694"/>
            <a:ext cx="1102891" cy="760337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3574806" y="1708971"/>
            <a:ext cx="1561911" cy="70858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3556826" y="2571067"/>
            <a:ext cx="1597032" cy="378649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6916908" y="1394865"/>
            <a:ext cx="1559809" cy="72261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accent4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3570698" y="3104772"/>
            <a:ext cx="1570719" cy="294123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6913954" y="2222259"/>
            <a:ext cx="1565716" cy="366729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6898266" y="3371074"/>
            <a:ext cx="1597061" cy="663440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5419404" y="1392466"/>
            <a:ext cx="1368606" cy="1593805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3551777" y="1398702"/>
            <a:ext cx="1637968" cy="154942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790462" y="1720300"/>
            <a:ext cx="2476762" cy="91743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776729" y="2955765"/>
            <a:ext cx="1452710" cy="651923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776731" y="1391304"/>
            <a:ext cx="2518541" cy="20930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3569741" y="4087935"/>
            <a:ext cx="1567778" cy="491677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3530350" y="3568346"/>
            <a:ext cx="1616964" cy="346256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808562" y="3854375"/>
            <a:ext cx="1295882" cy="646587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6021675" y="3650872"/>
            <a:ext cx="164064" cy="1414916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5394104" y="3239416"/>
            <a:ext cx="1419207" cy="24808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5405422" y="3612479"/>
            <a:ext cx="1396570" cy="385016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091488" y="2031255"/>
            <a:ext cx="1182276" cy="662027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776737" y="1978868"/>
            <a:ext cx="962651" cy="810058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accent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2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6885677" y="2746298"/>
            <a:ext cx="1622269" cy="552443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6905220" y="4120553"/>
            <a:ext cx="1583206" cy="475705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2408808" y="2881699"/>
            <a:ext cx="836286" cy="824529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735526" y="3629729"/>
            <a:ext cx="2390414" cy="10248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5971225" y="2627641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743902" y="1455406"/>
            <a:ext cx="2396505" cy="976502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5971250" y="1455391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3392113" y="2627641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3394099" y="3618602"/>
            <a:ext cx="2363377" cy="1047062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744901" y="2627641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4194570" y="3031456"/>
            <a:ext cx="1302095" cy="6095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4740058" y="3313615"/>
            <a:ext cx="914340" cy="6095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5904857" y="3641413"/>
            <a:ext cx="2522867" cy="1001454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3389262" y="1425449"/>
            <a:ext cx="2363393" cy="1005865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JANUARY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FEBRUARY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MARCH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APRIL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MAY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JUNE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PHASE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1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500">
                  <a:solidFill>
                    <a:schemeClr val="accent4">
                      <a:lumMod val="50000"/>
                    </a:schemeClr>
                  </a:solidFill>
                </a:rPr>
                <a:t>Task 2</a:t>
              </a:r>
              <a:endParaRPr sz="5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764750" y="374387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جدولهای و نمودار: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46567" y="1757481"/>
            <a:ext cx="4169522" cy="1825317"/>
            <a:chOff x="4130543" y="1635646"/>
            <a:chExt cx="4169522" cy="1825317"/>
          </a:xfrm>
        </p:grpSpPr>
        <p:sp>
          <p:nvSpPr>
            <p:cNvPr id="8" name="TextBox 7"/>
            <p:cNvSpPr txBox="1"/>
            <p:nvPr/>
          </p:nvSpPr>
          <p:spPr>
            <a:xfrm>
              <a:off x="4130543" y="2283718"/>
              <a:ext cx="416952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این قالب پاورپوینت دارای طراحی تمیز و خنثی است که می تواند با هر محتوایی سازگار شود و بخش های مختلف بازار را برآورده کند. با این تعداد اسلاید می توانید یک پاورپوینت کامل ارائه دهید که به بهترین وجه مطابق با نیازهای شما باشد.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B Nazanin" panose="00000700000000000000" pitchFamily="2" charset="-78"/>
                </a:rPr>
                <a:t>خوش آمدی!!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B414918-FF51-4C34-A9D6-E6539ECEA5E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547944" y="1311750"/>
            <a:ext cx="2520000" cy="2520000"/>
          </a:xfrm>
        </p:spPr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4810978" y="1232193"/>
            <a:ext cx="745431" cy="718863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accent4">
                      <a:lumMod val="50000"/>
                    </a:schemeClr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727351" y="2110643"/>
            <a:ext cx="761767" cy="729896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3238315" y="2113849"/>
            <a:ext cx="685569" cy="723586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4913537" y="2120545"/>
            <a:ext cx="710153" cy="710153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5722975" y="2115051"/>
            <a:ext cx="720998" cy="721183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8168122" y="3760656"/>
            <a:ext cx="280585" cy="673164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5285180" y="3749453"/>
            <a:ext cx="470352" cy="683745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8142645" y="3663455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5906331" y="3760655"/>
            <a:ext cx="293891" cy="293845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5906331" y="4139326"/>
            <a:ext cx="293891" cy="293891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6944758" y="3759852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6351020" y="3757590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7831306" y="2968019"/>
            <a:ext cx="622883" cy="621944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2288411" y="2977627"/>
            <a:ext cx="1310987" cy="612407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6614283" y="2968182"/>
            <a:ext cx="1110299" cy="621702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5431943" y="2965079"/>
            <a:ext cx="1074451" cy="62718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7583156" y="2115791"/>
            <a:ext cx="874976" cy="719600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4027592" y="1232193"/>
            <a:ext cx="712557" cy="785901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4023068" y="2115416"/>
            <a:ext cx="791287" cy="720350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723563" y="3760046"/>
            <a:ext cx="1408444" cy="673166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3161278" y="1232193"/>
            <a:ext cx="795485" cy="738831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2282805" y="3755089"/>
            <a:ext cx="1324924" cy="678083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chemeClr val="accent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6407077" y="1305637"/>
            <a:ext cx="1131087" cy="587383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3758528" y="3755131"/>
            <a:ext cx="1375854" cy="678131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chemeClr val="accent4">
                          <a:lumMod val="50000"/>
                        </a:schemeClr>
                      </a:solidFill>
                    </a:rPr>
                    <a:t>     </a:t>
                  </a: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6543237" y="2115058"/>
            <a:ext cx="940737" cy="721067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2426555" y="2119404"/>
            <a:ext cx="712577" cy="712374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7608993" y="1232193"/>
            <a:ext cx="845645" cy="711911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3706122" y="2968302"/>
            <a:ext cx="1617932" cy="621724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714444" y="1232193"/>
            <a:ext cx="883205" cy="775176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2322745" y="1232193"/>
            <a:ext cx="767704" cy="81548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1668477" y="1232193"/>
            <a:ext cx="583439" cy="870229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1588300" y="2118515"/>
            <a:ext cx="739072" cy="714152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7705249" y="3749286"/>
            <a:ext cx="312074" cy="684173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5627237" y="1232193"/>
            <a:ext cx="709011" cy="739359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728732" y="2968309"/>
            <a:ext cx="1452955" cy="62136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716261" y="1207172"/>
            <a:ext cx="1636117" cy="1526144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2610927" y="1226311"/>
            <a:ext cx="1364248" cy="1102133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2600388" y="2685493"/>
            <a:ext cx="1387541" cy="159124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2596913" y="2963318"/>
            <a:ext cx="1390502" cy="159625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2597566" y="3241644"/>
            <a:ext cx="1411629" cy="153761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2597258" y="2447044"/>
            <a:ext cx="1383503" cy="119749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2608266" y="3810694"/>
            <a:ext cx="1369531" cy="19546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2597827" y="3511874"/>
            <a:ext cx="1389066" cy="18011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2645764" y="4124854"/>
            <a:ext cx="1304609" cy="294074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4264594" y="2107976"/>
            <a:ext cx="1433821" cy="191501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4266149" y="1210544"/>
            <a:ext cx="1430711" cy="743389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4256263" y="2433871"/>
            <a:ext cx="1450484" cy="1052087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4272813" y="3526061"/>
            <a:ext cx="1417383" cy="887946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7373173" y="2429416"/>
            <a:ext cx="1071743" cy="1021579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714444" y="2855823"/>
            <a:ext cx="1695374" cy="1560837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5923023" y="2433394"/>
            <a:ext cx="1248543" cy="1025319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5780085" y="3571711"/>
            <a:ext cx="2664831" cy="843440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5887625" y="1220570"/>
            <a:ext cx="1299851" cy="1023338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7225507" y="1220715"/>
            <a:ext cx="1219413" cy="1051365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03365" y="930062"/>
            <a:ext cx="2374187" cy="2738475"/>
            <a:chOff x="884237" y="1516734"/>
            <a:chExt cx="6331165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solidFill>
                      <a:schemeClr val="accent4">
                        <a:lumMod val="50000"/>
                      </a:schemeClr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3300" dirty="0">
                  <a:solidFill>
                    <a:schemeClr val="accent4">
                      <a:lumMod val="50000"/>
                    </a:schemeClr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accent4">
                        <a:lumMod val="50000"/>
                      </a:schemeClr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41"/>
              <a:chOff x="960437" y="4996193"/>
              <a:chExt cx="6102565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solidFill>
                    <a:schemeClr val="accent4">
                      <a:lumMod val="50000"/>
                    </a:schemeClr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943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solidFill>
                      <a:schemeClr val="accent4">
                        <a:lumMod val="50000"/>
                      </a:schemeClr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1350" b="1" dirty="0">
                  <a:solidFill>
                    <a:schemeClr val="accent4">
                      <a:lumMod val="50000"/>
                    </a:schemeClr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3756514" y="930062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4542921" y="930062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5329924" y="3117835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5329924" y="930062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6116333" y="930062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6116333" y="3117835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6116333" y="1659320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6903335" y="930062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6903335" y="3117835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4542921" y="2388577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4542921" y="1659320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5329924" y="2388577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3756514" y="3117835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5329924" y="1659320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6903335" y="2388577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6116333" y="2388577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4542921" y="3117835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3756514" y="1659320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6903335" y="1659320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3756514" y="2388577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5329924" y="3847093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4542921" y="3847093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3756514" y="3847093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6116333" y="3847093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6903335" y="3847093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1765469" y="1821418"/>
            <a:ext cx="370100" cy="250625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2501238" y="1777356"/>
            <a:ext cx="364200" cy="338750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3248956" y="1765793"/>
            <a:ext cx="317900" cy="361875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5484394" y="1765781"/>
            <a:ext cx="361875" cy="361900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6266531" y="1765781"/>
            <a:ext cx="365725" cy="361900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7000125" y="1765581"/>
            <a:ext cx="361875" cy="362300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7796257" y="1765793"/>
            <a:ext cx="212200" cy="361875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7721420" y="2326799"/>
            <a:ext cx="361875" cy="362275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6999738" y="2328536"/>
            <a:ext cx="362650" cy="3588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4764481" y="2326611"/>
            <a:ext cx="361875" cy="362650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3237519" y="2324516"/>
            <a:ext cx="362650" cy="361700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2502788" y="2326511"/>
            <a:ext cx="361100" cy="36285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1769569" y="2357861"/>
            <a:ext cx="361900" cy="30015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074163" y="2326986"/>
            <a:ext cx="362650" cy="361900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2502013" y="2882868"/>
            <a:ext cx="362650" cy="361875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3211144" y="2883068"/>
            <a:ext cx="393525" cy="361475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3964151" y="2882943"/>
            <a:ext cx="385025" cy="361725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4764094" y="2882643"/>
            <a:ext cx="362650" cy="362325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5475906" y="2883243"/>
            <a:ext cx="378850" cy="361125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7000113" y="2882093"/>
            <a:ext cx="361900" cy="363425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7752657" y="2882480"/>
            <a:ext cx="299400" cy="362650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7721032" y="3422728"/>
            <a:ext cx="362650" cy="361875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6260460" y="3456049"/>
            <a:ext cx="363425" cy="308650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5484006" y="3425128"/>
            <a:ext cx="362650" cy="357075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4764469" y="3424466"/>
            <a:ext cx="361900" cy="358400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3225806" y="3422591"/>
            <a:ext cx="364200" cy="362150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2502775" y="3422728"/>
            <a:ext cx="361125" cy="361875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074163" y="3975874"/>
            <a:ext cx="362650" cy="361875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3974963" y="3975636"/>
            <a:ext cx="363400" cy="362350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4790706" y="3975474"/>
            <a:ext cx="309425" cy="362675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7023275" y="3975874"/>
            <a:ext cx="315575" cy="361875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5475906" y="3975886"/>
            <a:ext cx="378850" cy="361850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2529788" y="3975486"/>
            <a:ext cx="307100" cy="362650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3986913" y="1766106"/>
            <a:ext cx="339500" cy="361250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1769581" y="3975874"/>
            <a:ext cx="361875" cy="361875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074150" y="1796643"/>
            <a:ext cx="362675" cy="300175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7721420" y="3975874"/>
            <a:ext cx="361875" cy="361875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6265756" y="3975686"/>
            <a:ext cx="367275" cy="36225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3973788" y="2326499"/>
            <a:ext cx="365750" cy="362875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6994725" y="3422853"/>
            <a:ext cx="372675" cy="361625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4763331" y="1768868"/>
            <a:ext cx="364175" cy="355725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074538" y="3466328"/>
            <a:ext cx="361900" cy="274675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1769969" y="3422341"/>
            <a:ext cx="361100" cy="362650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6259581" y="2326611"/>
            <a:ext cx="379625" cy="362650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6268069" y="2882555"/>
            <a:ext cx="362650" cy="362500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5484381" y="2327374"/>
            <a:ext cx="361900" cy="361125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3962613" y="3422728"/>
            <a:ext cx="388100" cy="361875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1768794" y="2909768"/>
            <a:ext cx="363450" cy="308075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073763" y="2909768"/>
            <a:ext cx="363450" cy="308075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3224381" y="3975199"/>
            <a:ext cx="367050" cy="363225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بازاریابی دیجیتال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775;p23">
            <a:extLst>
              <a:ext uri="{FF2B5EF4-FFF2-40B4-BE49-F238E27FC236}">
                <a16:creationId xmlns:a16="http://schemas.microsoft.com/office/drawing/2014/main" id="{D56435FD-AAA0-D1DD-4304-0AAD78D8F4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  <a:noFill/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  <a:noFill/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  <a:noFill/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  <a:noFill/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  <a:noFill/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  <a:noFill/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  <a:noFill/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  <a:noFill/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  <a:noFill/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  <a:noFill/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  <a:noFill/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  <a:noFill/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  <a:noFill/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  <a:noFill/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  <a:noFill/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  <a:noFill/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  <a:noFill/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  <a:noFill/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  <a:noFill/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  <a:noFill/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  <a:noFill/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  <a:noFill/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  <a:noFill/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  <a:noFill/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  <a:noFill/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  <a:noFill/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  <a:noFill/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  <a:noFill/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  <a:noFill/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  <a:noFill/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  <a:noFill/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  <a:noFill/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  <a:noFill/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  <a:noFill/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  <a:noFill/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  <a:noFill/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  <a:noFill/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  <a:noFill/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  <a:noFill/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  <a:noFill/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" name="Google Shape;12775;p23">
            <a:extLst>
              <a:ext uri="{FF2B5EF4-FFF2-40B4-BE49-F238E27FC236}">
                <a16:creationId xmlns:a16="http://schemas.microsoft.com/office/drawing/2014/main" id="{6B4AF33A-D658-32F2-9FE7-4E15FAD3F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788" y="44450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accent4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خدمات ما</a:t>
            </a:r>
            <a:endParaRPr lang="ko-KR" altLang="en-US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1358287" y="1701886"/>
            <a:ext cx="562146" cy="4318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36788" y="1688956"/>
            <a:ext cx="530324" cy="457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9" name="Rectangle 16"/>
          <p:cNvSpPr/>
          <p:nvPr/>
        </p:nvSpPr>
        <p:spPr>
          <a:xfrm rot="2700000">
            <a:off x="3460926" y="1545802"/>
            <a:ext cx="414973" cy="7439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0969" y="1662322"/>
            <a:ext cx="545814" cy="510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5576" y="2584524"/>
            <a:ext cx="1767568" cy="1107996"/>
            <a:chOff x="2113657" y="4283314"/>
            <a:chExt cx="2120136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0669" y="2584524"/>
            <a:ext cx="1767568" cy="1107996"/>
            <a:chOff x="2113657" y="4283314"/>
            <a:chExt cx="2120135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5762" y="2584524"/>
            <a:ext cx="1767568" cy="1107996"/>
            <a:chOff x="2113657" y="4283314"/>
            <a:chExt cx="2120135" cy="1107996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   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0856" y="2584525"/>
            <a:ext cx="2089436" cy="1007027"/>
            <a:chOff x="2113657" y="4283314"/>
            <a:chExt cx="2120135" cy="773352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4" cy="49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2120134" cy="212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4" name="Text Placeholder 4"/>
          <p:cNvSpPr txBox="1">
            <a:spLocks/>
          </p:cNvSpPr>
          <p:nvPr/>
        </p:nvSpPr>
        <p:spPr>
          <a:xfrm>
            <a:off x="0" y="724099"/>
            <a:ext cx="9144000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متن را می توان با متن خود جایگزین کرد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6115" y="418856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پاورپوینت دارای طراحی تمیز و خنثی است که می تواند با هر محتوایی سازگار شود و بخش های مختلف بازار را برآورده کند. با این تعداد اسلاید می توانید یک پاورپوینت کامل ارائه دهید که به بهترین وجه مطابق با نیازهای شما باشد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ko-KR" dirty="0">
                <a:cs typeface="B Nazanin" panose="00000700000000000000" pitchFamily="2" charset="-78"/>
              </a:rPr>
              <a:t>طراحی </a:t>
            </a:r>
            <a:r>
              <a:rPr lang="fa-IR" altLang="ko-KR" dirty="0">
                <a:solidFill>
                  <a:srgbClr val="FEB856"/>
                </a:solidFill>
                <a:cs typeface="B Nazanin" panose="00000700000000000000" pitchFamily="2" charset="-78"/>
              </a:rPr>
              <a:t>تیم</a:t>
            </a:r>
            <a:r>
              <a:rPr lang="fa-IR" altLang="ko-KR" dirty="0">
                <a:cs typeface="B Nazanin" panose="00000700000000000000" pitchFamily="2" charset="-78"/>
              </a:rPr>
              <a:t> ما 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671" y="863615"/>
            <a:ext cx="694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پاورپوینت دارای طراحی تمیز و خنثی است که می تواند با هر محتوایی سازگار شود و بخش های مختلف بازار را برآورده کند. با این تعداد اسلاید می توانید یک پاورپوینت کامل ارائه دهید که به بهترین وجه مطابق با نیازهای شما باشد.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09294" y="3530302"/>
            <a:ext cx="1833846" cy="1363805"/>
            <a:chOff x="3779911" y="3327771"/>
            <a:chExt cx="1584177" cy="1363805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2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برنامه نویس</a:t>
              </a:r>
              <a:endParaRPr lang="en-US" sz="12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0022" y="3530302"/>
            <a:ext cx="1833846" cy="1363805"/>
            <a:chOff x="3779911" y="3327771"/>
            <a:chExt cx="1584177" cy="1363805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2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برنامه نویس</a:t>
              </a:r>
              <a:endParaRPr lang="en-US" sz="12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0702" y="3530302"/>
            <a:ext cx="1833846" cy="1363805"/>
            <a:chOff x="3779911" y="3327771"/>
            <a:chExt cx="1584177" cy="1363805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نام اینجا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200" b="1" dirty="0">
                  <a:solidFill>
                    <a:schemeClr val="accent2"/>
                  </a:solidFill>
                  <a:cs typeface="B Nazanin" panose="00000700000000000000" pitchFamily="2" charset="-78"/>
                </a:rPr>
                <a:t>برنامه نویس</a:t>
              </a:r>
              <a:endParaRPr lang="en-US" sz="1200" b="1" dirty="0">
                <a:solidFill>
                  <a:schemeClr val="accent2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zing منحصر به فرد اضافه کنید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E827D6-E14D-4746-8A4D-A69C5010E65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AD4C0F6-DCEB-4231-B55D-C79631D0AD9C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0457"/>
            <a:ext cx="9144000" cy="431807"/>
          </a:xfrm>
          <a:prstGeom prst="rect">
            <a:avLst/>
          </a:prstGeom>
        </p:spPr>
        <p:txBody>
          <a:bodyPr/>
          <a:lstStyle/>
          <a:p>
            <a:r>
              <a:rPr lang="fa-IR" altLang="ko-KR" dirty="0">
                <a:cs typeface="B Nazanin" panose="00000700000000000000" pitchFamily="2" charset="-78"/>
              </a:rPr>
              <a:t>طرح بندی 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خط زمانی
​</a:t>
            </a:r>
            <a:endParaRPr lang="ko-KR" altLang="en-US" dirty="0">
              <a:solidFill>
                <a:schemeClr val="accent1"/>
              </a:solidFill>
              <a:cs typeface="B Nazanin" panose="00000700000000000000" pitchFamily="2" charset="-78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79302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۲۰۱۵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346880" y="2745026"/>
            <a:ext cx="1329715" cy="36004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۲۰۱۶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14458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۲۰۱۷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2036" y="2745026"/>
            <a:ext cx="1329715" cy="36004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۲۰۱۸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2745026"/>
            <a:ext cx="1329715" cy="36004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۲۰۱۹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1996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37152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72307" y="3291830"/>
            <a:ext cx="684326" cy="684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1623" y="1203598"/>
            <a:ext cx="1565073" cy="1638159"/>
            <a:chOff x="1985513" y="4307149"/>
            <a:chExt cx="2601799" cy="1638159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60313"/>
              <a:ext cx="256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
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محتوا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669574" y="1779662"/>
            <a:ext cx="684326" cy="684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04730" y="1779662"/>
            <a:ext cx="684326" cy="684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29201" y="3202774"/>
            <a:ext cx="1565073" cy="1638159"/>
            <a:chOff x="1985513" y="4307149"/>
            <a:chExt cx="2601799" cy="1638159"/>
          </a:xfrm>
        </p:grpSpPr>
        <p:sp>
          <p:nvSpPr>
            <p:cNvPr id="43" name="TextBox 42"/>
            <p:cNvSpPr txBox="1"/>
            <p:nvPr/>
          </p:nvSpPr>
          <p:spPr>
            <a:xfrm>
              <a:off x="2004346" y="4560313"/>
              <a:ext cx="256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
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4357" y="3212662"/>
            <a:ext cx="1565073" cy="1638159"/>
            <a:chOff x="1985513" y="4307149"/>
            <a:chExt cx="2601799" cy="1638159"/>
          </a:xfrm>
        </p:grpSpPr>
        <p:sp>
          <p:nvSpPr>
            <p:cNvPr id="46" name="TextBox 45"/>
            <p:cNvSpPr txBox="1"/>
            <p:nvPr/>
          </p:nvSpPr>
          <p:spPr>
            <a:xfrm>
              <a:off x="2004346" y="4560313"/>
              <a:ext cx="256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
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6776" y="1203598"/>
            <a:ext cx="1565073" cy="1638159"/>
            <a:chOff x="1985510" y="4307149"/>
            <a:chExt cx="2601799" cy="1638159"/>
          </a:xfrm>
        </p:grpSpPr>
        <p:sp>
          <p:nvSpPr>
            <p:cNvPr id="49" name="TextBox 48"/>
            <p:cNvSpPr txBox="1"/>
            <p:nvPr/>
          </p:nvSpPr>
          <p:spPr>
            <a:xfrm>
              <a:off x="2004347" y="4560313"/>
              <a:ext cx="256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
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5510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1934" y="1203598"/>
            <a:ext cx="1565073" cy="1638159"/>
            <a:chOff x="1985513" y="4307149"/>
            <a:chExt cx="2601799" cy="1638159"/>
          </a:xfrm>
        </p:grpSpPr>
        <p:sp>
          <p:nvSpPr>
            <p:cNvPr id="52" name="TextBox 51"/>
            <p:cNvSpPr txBox="1"/>
            <p:nvPr/>
          </p:nvSpPr>
          <p:spPr>
            <a:xfrm>
              <a:off x="2004346" y="4560313"/>
              <a:ext cx="2564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
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5513" y="4307149"/>
              <a:ext cx="26017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محتوا در اینجا
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5" name="Rounded Rectangle 7"/>
          <p:cNvSpPr/>
          <p:nvPr/>
        </p:nvSpPr>
        <p:spPr>
          <a:xfrm>
            <a:off x="5982775" y="1967498"/>
            <a:ext cx="357658" cy="3086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6" name="Rounded Rectangle 27"/>
          <p:cNvSpPr/>
          <p:nvPr/>
        </p:nvSpPr>
        <p:spPr>
          <a:xfrm>
            <a:off x="4389754" y="3488386"/>
            <a:ext cx="379119" cy="2912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2848699" y="195340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8" name="Oval 21"/>
          <p:cNvSpPr>
            <a:spLocks noChangeAspect="1"/>
          </p:cNvSpPr>
          <p:nvPr/>
        </p:nvSpPr>
        <p:spPr>
          <a:xfrm>
            <a:off x="1273459" y="3461867"/>
            <a:ext cx="341401" cy="34425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9" name="Rectangle 16"/>
          <p:cNvSpPr/>
          <p:nvPr/>
        </p:nvSpPr>
        <p:spPr>
          <a:xfrm rot="2700000">
            <a:off x="7585490" y="3402610"/>
            <a:ext cx="258122" cy="462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55909" y="3349511"/>
            <a:ext cx="5658374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b="1" dirty="0">
                <a:solidFill>
                  <a:srgbClr val="FEB856"/>
                </a:solidFill>
                <a:latin typeface="+mj-lt"/>
                <a:cs typeface="B Nazanin" panose="00000700000000000000" pitchFamily="2" charset="-78"/>
              </a:rPr>
              <a:t>ارائه</a:t>
            </a:r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 نمونه کارها ساده طراحی شده است
​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6075" y="4149210"/>
            <a:ext cx="579621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این قالب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دارای طراحی تمیز و خنثی است که می تواند با هر محتوایی سازگار شود و بخش های مختلف بازار را برآورده کند. با این تعداد اسلاید می توانید یک </a:t>
            </a:r>
            <a:r>
              <a:rPr lang="fa-IR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پاورپوینت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کامل ارائه دهید که به بهترین وجه مطابق با نیازهای شما باشد
​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6073" y="2853060"/>
            <a:ext cx="4899539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طراحی شده است
​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2" name="Rounded Rectangle 5"/>
          <p:cNvSpPr/>
          <p:nvPr/>
        </p:nvSpPr>
        <p:spPr>
          <a:xfrm flipH="1">
            <a:off x="714250" y="928955"/>
            <a:ext cx="1134758" cy="93610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B856"/>
              </a:solidFill>
              <a:cs typeface="B Nazanin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827" y="2356491"/>
            <a:ext cx="2189605" cy="4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طراحی شده است
​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6827" y="2571750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</a:t>
            </a:r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نمونه کار های ساده 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858" y="3444230"/>
            <a:ext cx="2189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
​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8882308-E153-4842-89B9-480DEAD46A43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 dirty="0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160" y="363256"/>
            <a:ext cx="9144000" cy="776530"/>
          </a:xfrm>
        </p:spPr>
        <p:txBody>
          <a:bodyPr/>
          <a:lstStyle/>
          <a:p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 </a:t>
            </a:r>
            <a:r>
              <a:rPr lang="fa-IR" altLang="ko-KR" dirty="0" err="1">
                <a:solidFill>
                  <a:schemeClr val="accent1"/>
                </a:solidFill>
                <a:cs typeface="B Nazanin" panose="00000700000000000000" pitchFamily="2" charset="-78"/>
              </a:rPr>
              <a:t>اینفوگرافیک</a:t>
            </a:r>
            <a:r>
              <a:rPr lang="fa-IR" altLang="ko-KR" dirty="0">
                <a:solidFill>
                  <a:schemeClr val="accent1"/>
                </a:solidFill>
                <a:cs typeface="B Nazanin" panose="00000700000000000000" pitchFamily="2" charset="-78"/>
              </a:rPr>
              <a:t>
​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845666" y="1412268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3845666" y="2998607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635159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3056174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5158100" y="2748795"/>
            <a:ext cx="406784" cy="351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4356403" y="3559334"/>
            <a:ext cx="431192" cy="331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4378248" y="1957233"/>
            <a:ext cx="387502" cy="362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3588361" y="2728551"/>
            <a:ext cx="388293" cy="391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0000" y="1254643"/>
            <a:ext cx="2336174" cy="894546"/>
            <a:chOff x="4320398" y="1245513"/>
            <a:chExt cx="2874451" cy="894546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9999" y="3507854"/>
            <a:ext cx="2336174" cy="894546"/>
            <a:chOff x="4320398" y="1245513"/>
            <a:chExt cx="2874451" cy="894546"/>
          </a:xfrm>
        </p:grpSpPr>
        <p:sp>
          <p:nvSpPr>
            <p:cNvPr id="20" name="TextBox 19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52250" y="1254803"/>
            <a:ext cx="2336174" cy="894546"/>
            <a:chOff x="4320398" y="1245513"/>
            <a:chExt cx="2874451" cy="894546"/>
          </a:xfrm>
        </p:grpSpPr>
        <p:sp>
          <p:nvSpPr>
            <p:cNvPr id="23" name="TextBox 22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52249" y="3508014"/>
            <a:ext cx="2336174" cy="894546"/>
            <a:chOff x="4320398" y="1245513"/>
            <a:chExt cx="2874451" cy="894546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2995</Words>
  <Application>Microsoft Office PowerPoint</Application>
  <PresentationFormat>On-screen Show (16:9)</PresentationFormat>
  <Paragraphs>377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맑은 고딕</vt:lpstr>
      <vt:lpstr>Amatic SC</vt:lpstr>
      <vt:lpstr>Arial</vt:lpstr>
      <vt:lpstr>Arial Black</vt:lpstr>
      <vt:lpstr>Calibri</vt:lpstr>
      <vt:lpstr>Lato</vt:lpstr>
      <vt:lpstr>Lato Black</vt:lpstr>
      <vt:lpstr>Open Sans Light</vt:lpstr>
      <vt:lpstr>Roboto Medium</vt:lpstr>
      <vt:lpstr>Wingdings</vt:lpstr>
      <vt:lpstr>Cover and End Slide Master</vt:lpstr>
      <vt:lpstr>Contents Slide Master</vt:lpstr>
      <vt:lpstr>Section Break Slide Master</vt:lpstr>
      <vt:lpstr>تم : طرح انتقال دانش</vt:lpstr>
      <vt:lpstr>طرح دستور کار</vt:lpstr>
      <vt:lpstr>شکستن بخش</vt:lpstr>
      <vt:lpstr>PowerPoint Presentation</vt:lpstr>
      <vt:lpstr>خدمات ما</vt:lpstr>
      <vt:lpstr>طراحی تیم ما </vt:lpstr>
      <vt:lpstr>طرح بندی خط زمانی
​</vt:lpstr>
      <vt:lpstr>PowerPoint Presentation</vt:lpstr>
      <vt:lpstr>چیدمان اینفوگرافیک
​</vt:lpstr>
      <vt:lpstr>PowerPoint Presentation</vt:lpstr>
      <vt:lpstr>PowerPoint Presentation</vt:lpstr>
      <vt:lpstr>چیدمان اینفوگرافیک</vt:lpstr>
      <vt:lpstr>PowerPoint Presentation</vt:lpstr>
      <vt:lpstr>چیدمان اینفوگرافیک</vt:lpstr>
      <vt:lpstr>تصویر و محتوا</vt:lpstr>
      <vt:lpstr>جدول و نمودار</vt:lpstr>
      <vt:lpstr>تصویر و محتوا</vt:lpstr>
      <vt:lpstr>PowerPoint Presentation</vt:lpstr>
      <vt:lpstr>چیدمان اینفوگرافیک</vt:lpstr>
      <vt:lpstr> طرح بندی نمودار</vt:lpstr>
      <vt:lpstr>چیدمان جدول</vt:lpstr>
      <vt:lpstr>طرح اینفوگرافیک</vt:lpstr>
      <vt:lpstr>تصویر و محتوا</vt:lpstr>
      <vt:lpstr>طرح اینفوگرافیک</vt:lpstr>
      <vt:lpstr>چیدمان جدول</vt:lpstr>
      <vt:lpstr>اینفوگرافیک نقشه جهان</vt:lpstr>
      <vt:lpstr>اینفوگرافیک نقشه جهان</vt:lpstr>
      <vt:lpstr>طرح بندی ستون ها</vt:lpstr>
      <vt:lpstr>طرح بندی ستون ها</vt:lpstr>
      <vt:lpstr>با تشکر از شما دوستان عزیز ... !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2023-11-12T06:27:06Z</dcterms:created>
  <dcterms:modified xsi:type="dcterms:W3CDTF">2023-11-12T06:27:22Z</dcterms:modified>
</cp:coreProperties>
</file>