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651" r:id="rId2"/>
    <p:sldMasterId id="2147483673" r:id="rId3"/>
  </p:sldMasterIdLst>
  <p:notesMasterIdLst>
    <p:notesMasterId r:id="rId13"/>
  </p:notesMasterIdLst>
  <p:sldIdLst>
    <p:sldId id="344" r:id="rId4"/>
    <p:sldId id="259" r:id="rId5"/>
    <p:sldId id="309" r:id="rId6"/>
    <p:sldId id="316" r:id="rId7"/>
    <p:sldId id="315" r:id="rId8"/>
    <p:sldId id="331" r:id="rId9"/>
    <p:sldId id="333" r:id="rId10"/>
    <p:sldId id="340" r:id="rId11"/>
    <p:sldId id="300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36" autoAdjust="0"/>
    <p:restoredTop sz="94061" autoAdjust="0"/>
  </p:normalViewPr>
  <p:slideViewPr>
    <p:cSldViewPr snapToGrid="0" showGuides="1">
      <p:cViewPr varScale="1">
        <p:scale>
          <a:sx n="82" d="100"/>
          <a:sy n="82" d="100"/>
        </p:scale>
        <p:origin x="677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spPr>
            <a:solidFill>
              <a:srgbClr val="F5679D"/>
            </a:solidFill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3">
                  <a:lumMod val="40000"/>
                  <a:lumOff val="60000"/>
                </a:schemeClr>
              </a:solidFill>
              <a:effectLst/>
            </c:spPr>
            <c:extLst>
              <c:ext xmlns:c16="http://schemas.microsoft.com/office/drawing/2014/chart" uri="{C3380CC4-5D6E-409C-BE32-E72D297353CC}">
                <c16:uniqueId val="{00000001-C104-4F3B-AAA5-18F600461C8C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effectLst/>
            </c:spPr>
            <c:extLst>
              <c:ext xmlns:c16="http://schemas.microsoft.com/office/drawing/2014/chart" uri="{C3380CC4-5D6E-409C-BE32-E72D297353CC}">
                <c16:uniqueId val="{00000003-C104-4F3B-AAA5-18F600461C8C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effectLst/>
            </c:spPr>
            <c:extLst>
              <c:ext xmlns:c16="http://schemas.microsoft.com/office/drawing/2014/chart" uri="{C3380CC4-5D6E-409C-BE32-E72D297353CC}">
                <c16:uniqueId val="{00000005-C104-4F3B-AAA5-18F600461C8C}"/>
              </c:ext>
            </c:extLst>
          </c:dPt>
          <c:val>
            <c:numRef>
              <c:f>Sheet1!$B$2:$B$4</c:f>
              <c:numCache>
                <c:formatCode>General</c:formatCode>
                <c:ptCount val="3"/>
                <c:pt idx="0">
                  <c:v>55</c:v>
                </c:pt>
                <c:pt idx="1">
                  <c:v>65</c:v>
                </c:pt>
                <c:pt idx="2">
                  <c:v>82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Sheet1!$B$1</c15:sqref>
                        </c15:formulaRef>
                      </c:ext>
                    </c:extLst>
                    <c:strCache>
                      <c:ptCount val="1"/>
                      <c:pt idx="0">
                        <c:v>Series 1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strRef>
                    <c:extLst>
                      <c:ext uri="{02D57815-91ED-43cb-92C2-25804820EDAC}">
                        <c15:formulaRef>
                          <c15:sqref>Sheet1!$A$2:$A$4</c15:sqref>
                        </c15:formulaRef>
                      </c:ext>
                    </c:extLst>
                    <c:strCache>
                      <c:ptCount val="3"/>
                      <c:pt idx="0">
                        <c:v>Category 1</c:v>
                      </c:pt>
                      <c:pt idx="1">
                        <c:v>Category 2</c:v>
                      </c:pt>
                      <c:pt idx="2">
                        <c:v>Category 3</c:v>
                      </c:pt>
                    </c:strCache>
                  </c:strRef>
                </c15:cat>
              </c15:filteredCategoryTitle>
            </c:ext>
            <c:ext xmlns:c16="http://schemas.microsoft.com/office/drawing/2014/chart" uri="{C3380CC4-5D6E-409C-BE32-E72D297353CC}">
              <c16:uniqueId val="{00000006-C104-4F3B-AAA5-18F600461C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6"/>
        <c:overlap val="100"/>
        <c:axId val="185940224"/>
        <c:axId val="187105664"/>
      </c:barChart>
      <c:catAx>
        <c:axId val="185940224"/>
        <c:scaling>
          <c:orientation val="minMax"/>
        </c:scaling>
        <c:delete val="1"/>
        <c:axPos val="l"/>
        <c:numFmt formatCode="General" sourceLinked="0"/>
        <c:majorTickMark val="out"/>
        <c:minorTickMark val="none"/>
        <c:tickLblPos val="nextTo"/>
        <c:crossAx val="187105664"/>
        <c:crosses val="autoZero"/>
        <c:auto val="1"/>
        <c:lblAlgn val="ctr"/>
        <c:lblOffset val="100"/>
        <c:noMultiLvlLbl val="0"/>
      </c:catAx>
      <c:valAx>
        <c:axId val="187105664"/>
        <c:scaling>
          <c:orientation val="minMax"/>
        </c:scaling>
        <c:delete val="1"/>
        <c:axPos val="b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185940224"/>
        <c:crosses val="autoZero"/>
        <c:crossBetween val="between"/>
      </c:valAx>
      <c:spPr>
        <a:noFill/>
        <a:ln>
          <a:noFill/>
        </a:ln>
      </c:spPr>
    </c:plotArea>
    <c:plotVisOnly val="1"/>
    <c:dispBlanksAs val="gap"/>
    <c:showDLblsOverMax val="0"/>
  </c:chart>
  <c:spPr>
    <a:effectLst/>
  </c:spPr>
  <c:txPr>
    <a:bodyPr/>
    <a:lstStyle/>
    <a:p>
      <a:pPr>
        <a:defRPr sz="1800"/>
      </a:pPr>
      <a:endParaRPr lang="fa-I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spPr>
            <a:solidFill>
              <a:schemeClr val="accent4"/>
            </a:solidFill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effectLst/>
            </c:spPr>
            <c:extLst>
              <c:ext xmlns:c16="http://schemas.microsoft.com/office/drawing/2014/chart" uri="{C3380CC4-5D6E-409C-BE32-E72D297353CC}">
                <c16:uniqueId val="{00000001-E307-4CF1-BD7B-91A22B445210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effectLst/>
            </c:spPr>
            <c:extLst>
              <c:ext xmlns:c16="http://schemas.microsoft.com/office/drawing/2014/chart" uri="{C3380CC4-5D6E-409C-BE32-E72D297353CC}">
                <c16:uniqueId val="{00000003-E307-4CF1-BD7B-91A22B445210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E307-4CF1-BD7B-91A22B445210}"/>
              </c:ext>
            </c:extLst>
          </c:dPt>
          <c:val>
            <c:numRef>
              <c:f>Sheet1!$B$2:$B$4</c:f>
              <c:numCache>
                <c:formatCode>General</c:formatCode>
                <c:ptCount val="3"/>
                <c:pt idx="0">
                  <c:v>30</c:v>
                </c:pt>
                <c:pt idx="1">
                  <c:v>45</c:v>
                </c:pt>
                <c:pt idx="2">
                  <c:v>90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Sheet1!$B$1</c15:sqref>
                        </c15:formulaRef>
                      </c:ext>
                    </c:extLst>
                    <c:strCache>
                      <c:ptCount val="1"/>
                      <c:pt idx="0">
                        <c:v>Series 1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strRef>
                    <c:extLst>
                      <c:ext uri="{02D57815-91ED-43cb-92C2-25804820EDAC}">
                        <c15:formulaRef>
                          <c15:sqref>Sheet1!$A$2:$A$4</c15:sqref>
                        </c15:formulaRef>
                      </c:ext>
                    </c:extLst>
                    <c:strCache>
                      <c:ptCount val="3"/>
                      <c:pt idx="0">
                        <c:v>Category 1</c:v>
                      </c:pt>
                      <c:pt idx="1">
                        <c:v>Category 2</c:v>
                      </c:pt>
                      <c:pt idx="2">
                        <c:v>Category 3</c:v>
                      </c:pt>
                    </c:strCache>
                  </c:strRef>
                </c15:cat>
              </c15:filteredCategoryTitle>
            </c:ext>
            <c:ext xmlns:c16="http://schemas.microsoft.com/office/drawing/2014/chart" uri="{C3380CC4-5D6E-409C-BE32-E72D297353CC}">
              <c16:uniqueId val="{00000005-E307-4CF1-BD7B-91A22B4452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6"/>
        <c:overlap val="100"/>
        <c:axId val="185940224"/>
        <c:axId val="187105664"/>
      </c:barChart>
      <c:catAx>
        <c:axId val="185940224"/>
        <c:scaling>
          <c:orientation val="minMax"/>
        </c:scaling>
        <c:delete val="1"/>
        <c:axPos val="l"/>
        <c:numFmt formatCode="General" sourceLinked="0"/>
        <c:majorTickMark val="out"/>
        <c:minorTickMark val="none"/>
        <c:tickLblPos val="nextTo"/>
        <c:crossAx val="187105664"/>
        <c:crosses val="autoZero"/>
        <c:auto val="1"/>
        <c:lblAlgn val="ctr"/>
        <c:lblOffset val="100"/>
        <c:noMultiLvlLbl val="0"/>
      </c:catAx>
      <c:valAx>
        <c:axId val="18710566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85940224"/>
        <c:crosses val="autoZero"/>
        <c:crossBetween val="between"/>
      </c:valAx>
      <c:spPr>
        <a:noFill/>
        <a:ln>
          <a:noFill/>
        </a:ln>
      </c:spPr>
    </c:plotArea>
    <c:plotVisOnly val="1"/>
    <c:dispBlanksAs val="gap"/>
    <c:showDLblsOverMax val="0"/>
  </c:chart>
  <c:spPr>
    <a:effectLst/>
  </c:spPr>
  <c:txPr>
    <a:bodyPr/>
    <a:lstStyle/>
    <a:p>
      <a:pPr>
        <a:defRPr sz="1800"/>
      </a:pPr>
      <a:endParaRPr lang="fa-IR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232019-D420-40F7-888A-A7E696DC6063}" type="datetimeFigureOut">
              <a:rPr lang="en-US" smtClean="0"/>
              <a:t>6/19/2024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D7A500-4650-41D4-912C-B5DDBCDC50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883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D7A500-4650-41D4-912C-B5DDBCDC504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483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D7A500-4650-41D4-912C-B5DDBCDC504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0465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47691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9585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452834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88379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509740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71851970-6E29-4DD3-9F5E-8C7E24CF843B}"/>
              </a:ext>
            </a:extLst>
          </p:cNvPr>
          <p:cNvSpPr/>
          <p:nvPr userDrawn="1"/>
        </p:nvSpPr>
        <p:spPr>
          <a:xfrm>
            <a:off x="-155643" y="5822933"/>
            <a:ext cx="7228116" cy="53005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softEdge rad="2032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72D74ACB-A22B-4507-B17C-22FF45CBE75F}"/>
              </a:ext>
            </a:extLst>
          </p:cNvPr>
          <p:cNvGrpSpPr/>
          <p:nvPr userDrawn="1"/>
        </p:nvGrpSpPr>
        <p:grpSpPr>
          <a:xfrm>
            <a:off x="738218" y="2966940"/>
            <a:ext cx="5597327" cy="3075352"/>
            <a:chOff x="-548507" y="477868"/>
            <a:chExt cx="11570449" cy="6357177"/>
          </a:xfrm>
        </p:grpSpPr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5A849B21-CE15-4FB9-9661-76002FE3FB65}"/>
                </a:ext>
              </a:extLst>
            </p:cNvPr>
            <p:cNvSpPr/>
            <p:nvPr/>
          </p:nvSpPr>
          <p:spPr>
            <a:xfrm>
              <a:off x="-482765" y="6440599"/>
              <a:ext cx="11438966" cy="394446"/>
            </a:xfrm>
            <a:custGeom>
              <a:avLst/>
              <a:gdLst>
                <a:gd name="connsiteX0" fmla="*/ 1605439 w 1657350"/>
                <a:gd name="connsiteY0" fmla="*/ 54769 h 57150"/>
                <a:gd name="connsiteX1" fmla="*/ 1652111 w 1657350"/>
                <a:gd name="connsiteY1" fmla="*/ 22384 h 57150"/>
                <a:gd name="connsiteX2" fmla="*/ 1652111 w 1657350"/>
                <a:gd name="connsiteY2" fmla="*/ 22384 h 57150"/>
                <a:gd name="connsiteX3" fmla="*/ 1636871 w 1657350"/>
                <a:gd name="connsiteY3" fmla="*/ 7144 h 57150"/>
                <a:gd name="connsiteX4" fmla="*/ 44291 w 1657350"/>
                <a:gd name="connsiteY4" fmla="*/ 12859 h 57150"/>
                <a:gd name="connsiteX5" fmla="*/ 23336 w 1657350"/>
                <a:gd name="connsiteY5" fmla="*/ 12859 h 57150"/>
                <a:gd name="connsiteX6" fmla="*/ 7144 w 1657350"/>
                <a:gd name="connsiteY6" fmla="*/ 26194 h 57150"/>
                <a:gd name="connsiteX7" fmla="*/ 7144 w 1657350"/>
                <a:gd name="connsiteY7" fmla="*/ 26194 h 57150"/>
                <a:gd name="connsiteX8" fmla="*/ 50959 w 1657350"/>
                <a:gd name="connsiteY8" fmla="*/ 53816 h 57150"/>
                <a:gd name="connsiteX9" fmla="*/ 51911 w 1657350"/>
                <a:gd name="connsiteY9" fmla="*/ 54769 h 57150"/>
                <a:gd name="connsiteX10" fmla="*/ 51911 w 1657350"/>
                <a:gd name="connsiteY10" fmla="*/ 54769 h 57150"/>
                <a:gd name="connsiteX11" fmla="*/ 56674 w 1657350"/>
                <a:gd name="connsiteY11" fmla="*/ 54769 h 5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57350" h="57150">
                  <a:moveTo>
                    <a:pt x="1605439" y="54769"/>
                  </a:moveTo>
                  <a:cubicBezTo>
                    <a:pt x="1605439" y="54769"/>
                    <a:pt x="1638776" y="50959"/>
                    <a:pt x="1652111" y="22384"/>
                  </a:cubicBezTo>
                  <a:lnTo>
                    <a:pt x="1652111" y="22384"/>
                  </a:lnTo>
                  <a:cubicBezTo>
                    <a:pt x="1652111" y="13811"/>
                    <a:pt x="1645444" y="7144"/>
                    <a:pt x="1636871" y="7144"/>
                  </a:cubicBezTo>
                  <a:lnTo>
                    <a:pt x="44291" y="12859"/>
                  </a:lnTo>
                  <a:lnTo>
                    <a:pt x="23336" y="12859"/>
                  </a:lnTo>
                  <a:cubicBezTo>
                    <a:pt x="14764" y="12859"/>
                    <a:pt x="7144" y="18574"/>
                    <a:pt x="7144" y="26194"/>
                  </a:cubicBezTo>
                  <a:lnTo>
                    <a:pt x="7144" y="26194"/>
                  </a:lnTo>
                  <a:cubicBezTo>
                    <a:pt x="17621" y="45244"/>
                    <a:pt x="40481" y="51911"/>
                    <a:pt x="50959" y="53816"/>
                  </a:cubicBezTo>
                  <a:lnTo>
                    <a:pt x="51911" y="54769"/>
                  </a:lnTo>
                  <a:cubicBezTo>
                    <a:pt x="51911" y="54769"/>
                    <a:pt x="51911" y="54769"/>
                    <a:pt x="51911" y="54769"/>
                  </a:cubicBezTo>
                  <a:lnTo>
                    <a:pt x="56674" y="54769"/>
                  </a:lnTo>
                </a:path>
              </a:pathLst>
            </a:custGeom>
            <a:solidFill>
              <a:srgbClr val="5F676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ABBADD96-8742-47E9-ADBF-966AF6C2A88A}"/>
                </a:ext>
              </a:extLst>
            </p:cNvPr>
            <p:cNvSpPr/>
            <p:nvPr/>
          </p:nvSpPr>
          <p:spPr>
            <a:xfrm>
              <a:off x="700575" y="477868"/>
              <a:ext cx="9072285" cy="5916709"/>
            </a:xfrm>
            <a:custGeom>
              <a:avLst/>
              <a:gdLst>
                <a:gd name="connsiteX0" fmla="*/ 1311116 w 1314450"/>
                <a:gd name="connsiteY0" fmla="*/ 813911 h 857250"/>
                <a:gd name="connsiteX1" fmla="*/ 1281589 w 1314450"/>
                <a:gd name="connsiteY1" fmla="*/ 852964 h 857250"/>
                <a:gd name="connsiteX2" fmla="*/ 36671 w 1314450"/>
                <a:gd name="connsiteY2" fmla="*/ 852964 h 857250"/>
                <a:gd name="connsiteX3" fmla="*/ 7144 w 1314450"/>
                <a:gd name="connsiteY3" fmla="*/ 813911 h 857250"/>
                <a:gd name="connsiteX4" fmla="*/ 7144 w 1314450"/>
                <a:gd name="connsiteY4" fmla="*/ 46196 h 857250"/>
                <a:gd name="connsiteX5" fmla="*/ 36671 w 1314450"/>
                <a:gd name="connsiteY5" fmla="*/ 7144 h 857250"/>
                <a:gd name="connsiteX6" fmla="*/ 1281589 w 1314450"/>
                <a:gd name="connsiteY6" fmla="*/ 7144 h 857250"/>
                <a:gd name="connsiteX7" fmla="*/ 1311116 w 1314450"/>
                <a:gd name="connsiteY7" fmla="*/ 46196 h 857250"/>
                <a:gd name="connsiteX8" fmla="*/ 1311116 w 1314450"/>
                <a:gd name="connsiteY8" fmla="*/ 813911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14450" h="857250">
                  <a:moveTo>
                    <a:pt x="1311116" y="813911"/>
                  </a:moveTo>
                  <a:cubicBezTo>
                    <a:pt x="1311116" y="834866"/>
                    <a:pt x="1297781" y="852964"/>
                    <a:pt x="1281589" y="852964"/>
                  </a:cubicBezTo>
                  <a:lnTo>
                    <a:pt x="36671" y="852964"/>
                  </a:lnTo>
                  <a:cubicBezTo>
                    <a:pt x="20479" y="852964"/>
                    <a:pt x="7144" y="835819"/>
                    <a:pt x="7144" y="813911"/>
                  </a:cubicBezTo>
                  <a:lnTo>
                    <a:pt x="7144" y="46196"/>
                  </a:lnTo>
                  <a:cubicBezTo>
                    <a:pt x="7144" y="25241"/>
                    <a:pt x="20479" y="7144"/>
                    <a:pt x="36671" y="7144"/>
                  </a:cubicBezTo>
                  <a:lnTo>
                    <a:pt x="1281589" y="7144"/>
                  </a:lnTo>
                  <a:cubicBezTo>
                    <a:pt x="1297781" y="7144"/>
                    <a:pt x="1311116" y="24289"/>
                    <a:pt x="1311116" y="46196"/>
                  </a:cubicBezTo>
                  <a:lnTo>
                    <a:pt x="1311116" y="813911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784A9D00-91F0-4D80-A859-DDF02D71AAC0}"/>
                </a:ext>
              </a:extLst>
            </p:cNvPr>
            <p:cNvSpPr/>
            <p:nvPr/>
          </p:nvSpPr>
          <p:spPr>
            <a:xfrm>
              <a:off x="1088451" y="839448"/>
              <a:ext cx="8283390" cy="5062073"/>
            </a:xfrm>
            <a:custGeom>
              <a:avLst/>
              <a:gdLst>
                <a:gd name="connsiteX0" fmla="*/ 7144 w 1200150"/>
                <a:gd name="connsiteY0" fmla="*/ 7144 h 733425"/>
                <a:gd name="connsiteX1" fmla="*/ 1196816 w 1200150"/>
                <a:gd name="connsiteY1" fmla="*/ 7144 h 733425"/>
                <a:gd name="connsiteX2" fmla="*/ 1196816 w 1200150"/>
                <a:gd name="connsiteY2" fmla="*/ 730091 h 733425"/>
                <a:gd name="connsiteX3" fmla="*/ 7144 w 1200150"/>
                <a:gd name="connsiteY3" fmla="*/ 730091 h 733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00150" h="733425">
                  <a:moveTo>
                    <a:pt x="7144" y="7144"/>
                  </a:moveTo>
                  <a:lnTo>
                    <a:pt x="1196816" y="7144"/>
                  </a:lnTo>
                  <a:lnTo>
                    <a:pt x="1196816" y="730091"/>
                  </a:lnTo>
                  <a:lnTo>
                    <a:pt x="7144" y="730091"/>
                  </a:lnTo>
                  <a:close/>
                </a:path>
              </a:pathLst>
            </a:custGeom>
            <a:solidFill>
              <a:srgbClr val="F2F2F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C31B7BAF-937A-4CEF-827A-FDF7B177430F}"/>
                </a:ext>
              </a:extLst>
            </p:cNvPr>
            <p:cNvSpPr/>
            <p:nvPr/>
          </p:nvSpPr>
          <p:spPr>
            <a:xfrm>
              <a:off x="-548507" y="6164484"/>
              <a:ext cx="11570449" cy="460187"/>
            </a:xfrm>
            <a:custGeom>
              <a:avLst/>
              <a:gdLst>
                <a:gd name="connsiteX0" fmla="*/ 50006 w 1676400"/>
                <a:gd name="connsiteY0" fmla="*/ 7144 h 66675"/>
                <a:gd name="connsiteX1" fmla="*/ 1630204 w 1676400"/>
                <a:gd name="connsiteY1" fmla="*/ 7144 h 66675"/>
                <a:gd name="connsiteX2" fmla="*/ 1672114 w 1676400"/>
                <a:gd name="connsiteY2" fmla="*/ 49054 h 66675"/>
                <a:gd name="connsiteX3" fmla="*/ 1672114 w 1676400"/>
                <a:gd name="connsiteY3" fmla="*/ 57626 h 66675"/>
                <a:gd name="connsiteX4" fmla="*/ 1656874 w 1676400"/>
                <a:gd name="connsiteY4" fmla="*/ 62389 h 66675"/>
                <a:gd name="connsiteX5" fmla="*/ 1654016 w 1676400"/>
                <a:gd name="connsiteY5" fmla="*/ 62389 h 66675"/>
                <a:gd name="connsiteX6" fmla="*/ 29051 w 1676400"/>
                <a:gd name="connsiteY6" fmla="*/ 62389 h 66675"/>
                <a:gd name="connsiteX7" fmla="*/ 21431 w 1676400"/>
                <a:gd name="connsiteY7" fmla="*/ 63341 h 66675"/>
                <a:gd name="connsiteX8" fmla="*/ 7144 w 1676400"/>
                <a:gd name="connsiteY8" fmla="*/ 55721 h 66675"/>
                <a:gd name="connsiteX9" fmla="*/ 7144 w 1676400"/>
                <a:gd name="connsiteY9" fmla="*/ 48101 h 66675"/>
                <a:gd name="connsiteX10" fmla="*/ 50006 w 1676400"/>
                <a:gd name="connsiteY10" fmla="*/ 7144 h 66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76400" h="66675">
                  <a:moveTo>
                    <a:pt x="50006" y="7144"/>
                  </a:moveTo>
                  <a:lnTo>
                    <a:pt x="1630204" y="7144"/>
                  </a:lnTo>
                  <a:cubicBezTo>
                    <a:pt x="1653064" y="7144"/>
                    <a:pt x="1672114" y="26194"/>
                    <a:pt x="1672114" y="49054"/>
                  </a:cubicBezTo>
                  <a:lnTo>
                    <a:pt x="1672114" y="57626"/>
                  </a:lnTo>
                  <a:cubicBezTo>
                    <a:pt x="1672114" y="57626"/>
                    <a:pt x="1674019" y="64294"/>
                    <a:pt x="1656874" y="62389"/>
                  </a:cubicBezTo>
                  <a:cubicBezTo>
                    <a:pt x="1655921" y="62389"/>
                    <a:pt x="1654969" y="62389"/>
                    <a:pt x="1654016" y="62389"/>
                  </a:cubicBezTo>
                  <a:lnTo>
                    <a:pt x="29051" y="62389"/>
                  </a:lnTo>
                  <a:cubicBezTo>
                    <a:pt x="26194" y="62389"/>
                    <a:pt x="24289" y="62389"/>
                    <a:pt x="21431" y="63341"/>
                  </a:cubicBezTo>
                  <a:cubicBezTo>
                    <a:pt x="16669" y="64294"/>
                    <a:pt x="8096" y="64294"/>
                    <a:pt x="7144" y="55721"/>
                  </a:cubicBezTo>
                  <a:lnTo>
                    <a:pt x="7144" y="48101"/>
                  </a:lnTo>
                  <a:cubicBezTo>
                    <a:pt x="8096" y="25241"/>
                    <a:pt x="26194" y="7144"/>
                    <a:pt x="50006" y="7144"/>
                  </a:cubicBezTo>
                  <a:close/>
                </a:path>
              </a:pathLst>
            </a:custGeom>
            <a:solidFill>
              <a:srgbClr val="CCCCCC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3E3FD438-8B5C-47BC-96ED-07C3FD4A617D}"/>
                </a:ext>
              </a:extLst>
            </p:cNvPr>
            <p:cNvSpPr/>
            <p:nvPr/>
          </p:nvSpPr>
          <p:spPr>
            <a:xfrm>
              <a:off x="4438629" y="6215033"/>
              <a:ext cx="1618413" cy="184076"/>
            </a:xfrm>
            <a:custGeom>
              <a:avLst/>
              <a:gdLst>
                <a:gd name="connsiteX0" fmla="*/ 1478513 w 1618413"/>
                <a:gd name="connsiteY0" fmla="*/ 177499 h 184076"/>
                <a:gd name="connsiteX1" fmla="*/ 1485084 w 1618413"/>
                <a:gd name="connsiteY1" fmla="*/ 177499 h 184076"/>
                <a:gd name="connsiteX2" fmla="*/ 1502686 w 1618413"/>
                <a:gd name="connsiteY2" fmla="*/ 178122 h 184076"/>
                <a:gd name="connsiteX3" fmla="*/ 1499879 w 1618413"/>
                <a:gd name="connsiteY3" fmla="*/ 178526 h 184076"/>
                <a:gd name="connsiteX4" fmla="*/ 1478513 w 1618413"/>
                <a:gd name="connsiteY4" fmla="*/ 177499 h 184076"/>
                <a:gd name="connsiteX5" fmla="*/ 84799 w 1618413"/>
                <a:gd name="connsiteY5" fmla="*/ 170928 h 184076"/>
                <a:gd name="connsiteX6" fmla="*/ 117666 w 1618413"/>
                <a:gd name="connsiteY6" fmla="*/ 177499 h 184076"/>
                <a:gd name="connsiteX7" fmla="*/ 104518 w 1618413"/>
                <a:gd name="connsiteY7" fmla="*/ 177499 h 184076"/>
                <a:gd name="connsiteX8" fmla="*/ 84799 w 1618413"/>
                <a:gd name="connsiteY8" fmla="*/ 170928 h 184076"/>
                <a:gd name="connsiteX9" fmla="*/ 1603418 w 1618413"/>
                <a:gd name="connsiteY9" fmla="*/ 0 h 184076"/>
                <a:gd name="connsiteX10" fmla="*/ 1616567 w 1618413"/>
                <a:gd name="connsiteY10" fmla="*/ 0 h 184076"/>
                <a:gd name="connsiteX11" fmla="*/ 1511177 w 1618413"/>
                <a:gd name="connsiteY11" fmla="*/ 178423 h 184076"/>
                <a:gd name="connsiteX12" fmla="*/ 1502686 w 1618413"/>
                <a:gd name="connsiteY12" fmla="*/ 178122 h 184076"/>
                <a:gd name="connsiteX13" fmla="*/ 1521501 w 1618413"/>
                <a:gd name="connsiteY13" fmla="*/ 175419 h 184076"/>
                <a:gd name="connsiteX14" fmla="*/ 1603418 w 1618413"/>
                <a:gd name="connsiteY14" fmla="*/ 6571 h 184076"/>
                <a:gd name="connsiteX15" fmla="*/ 5911 w 1618413"/>
                <a:gd name="connsiteY15" fmla="*/ 0 h 184076"/>
                <a:gd name="connsiteX16" fmla="*/ 19060 w 1618413"/>
                <a:gd name="connsiteY16" fmla="*/ 6571 h 184076"/>
                <a:gd name="connsiteX17" fmla="*/ 91379 w 1618413"/>
                <a:gd name="connsiteY17" fmla="*/ 184076 h 184076"/>
                <a:gd name="connsiteX18" fmla="*/ 5911 w 1618413"/>
                <a:gd name="connsiteY18" fmla="*/ 0 h 1840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618413" h="184076">
                  <a:moveTo>
                    <a:pt x="1478513" y="177499"/>
                  </a:moveTo>
                  <a:lnTo>
                    <a:pt x="1485084" y="177499"/>
                  </a:lnTo>
                  <a:lnTo>
                    <a:pt x="1502686" y="178122"/>
                  </a:lnTo>
                  <a:lnTo>
                    <a:pt x="1499879" y="178526"/>
                  </a:lnTo>
                  <a:cubicBezTo>
                    <a:pt x="1487142" y="179142"/>
                    <a:pt x="1478513" y="177499"/>
                    <a:pt x="1478513" y="177499"/>
                  </a:cubicBezTo>
                  <a:close/>
                  <a:moveTo>
                    <a:pt x="84799" y="170928"/>
                  </a:moveTo>
                  <a:cubicBezTo>
                    <a:pt x="97947" y="177499"/>
                    <a:pt x="104518" y="177499"/>
                    <a:pt x="117666" y="177499"/>
                  </a:cubicBezTo>
                  <a:lnTo>
                    <a:pt x="104518" y="177499"/>
                  </a:lnTo>
                  <a:cubicBezTo>
                    <a:pt x="97947" y="177499"/>
                    <a:pt x="91370" y="177499"/>
                    <a:pt x="84799" y="170928"/>
                  </a:cubicBezTo>
                  <a:close/>
                  <a:moveTo>
                    <a:pt x="1603418" y="0"/>
                  </a:moveTo>
                  <a:lnTo>
                    <a:pt x="1616567" y="0"/>
                  </a:lnTo>
                  <a:cubicBezTo>
                    <a:pt x="1631361" y="152847"/>
                    <a:pt x="1553705" y="176266"/>
                    <a:pt x="1511177" y="178423"/>
                  </a:cubicBezTo>
                  <a:lnTo>
                    <a:pt x="1502686" y="178122"/>
                  </a:lnTo>
                  <a:lnTo>
                    <a:pt x="1521501" y="175419"/>
                  </a:lnTo>
                  <a:cubicBezTo>
                    <a:pt x="1560791" y="165788"/>
                    <a:pt x="1611636" y="129836"/>
                    <a:pt x="1603418" y="6571"/>
                  </a:cubicBezTo>
                  <a:close/>
                  <a:moveTo>
                    <a:pt x="5911" y="0"/>
                  </a:moveTo>
                  <a:lnTo>
                    <a:pt x="19060" y="6571"/>
                  </a:lnTo>
                  <a:cubicBezTo>
                    <a:pt x="19060" y="6571"/>
                    <a:pt x="-20385" y="144631"/>
                    <a:pt x="91379" y="184076"/>
                  </a:cubicBezTo>
                  <a:cubicBezTo>
                    <a:pt x="-33534" y="151202"/>
                    <a:pt x="5911" y="0"/>
                    <a:pt x="5911" y="0"/>
                  </a:cubicBezTo>
                  <a:close/>
                </a:path>
              </a:pathLst>
            </a:custGeom>
            <a:solidFill>
              <a:srgbClr val="4D4D4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638E8840-2F16-451C-890B-8F89FA42FB9D}"/>
                </a:ext>
              </a:extLst>
            </p:cNvPr>
            <p:cNvGrpSpPr/>
            <p:nvPr/>
          </p:nvGrpSpPr>
          <p:grpSpPr>
            <a:xfrm>
              <a:off x="1606" y="6382978"/>
              <a:ext cx="413937" cy="115242"/>
              <a:chOff x="5955" y="6353672"/>
              <a:chExt cx="413937" cy="115242"/>
            </a:xfrm>
          </p:grpSpPr>
          <p:sp>
            <p:nvSpPr>
              <p:cNvPr id="14" name="Rectangle: Rounded Corners 13">
                <a:extLst>
                  <a:ext uri="{FF2B5EF4-FFF2-40B4-BE49-F238E27FC236}">
                    <a16:creationId xmlns:a16="http://schemas.microsoft.com/office/drawing/2014/main" id="{25FA2B39-D875-4EB6-A923-3D5766DB2170}"/>
                  </a:ext>
                </a:extLst>
              </p:cNvPr>
              <p:cNvSpPr/>
              <p:nvPr/>
            </p:nvSpPr>
            <p:spPr>
              <a:xfrm>
                <a:off x="5955" y="6353672"/>
                <a:ext cx="413937" cy="115242"/>
              </a:xfrm>
              <a:prstGeom prst="roundRect">
                <a:avLst>
                  <a:gd name="adj" fmla="val 28154"/>
                </a:avLst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ectangle: Rounded Corners 14">
                <a:extLst>
                  <a:ext uri="{FF2B5EF4-FFF2-40B4-BE49-F238E27FC236}">
                    <a16:creationId xmlns:a16="http://schemas.microsoft.com/office/drawing/2014/main" id="{02B39FDC-540A-4462-832F-2F4170327FD6}"/>
                  </a:ext>
                </a:extLst>
              </p:cNvPr>
              <p:cNvSpPr/>
              <p:nvPr/>
            </p:nvSpPr>
            <p:spPr>
              <a:xfrm>
                <a:off x="99417" y="6382279"/>
                <a:ext cx="227012" cy="55272"/>
              </a:xfrm>
              <a:prstGeom prst="roundRect">
                <a:avLst>
                  <a:gd name="adj" fmla="val 28154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2BF5FC40-BAB3-44E6-A76F-4449B55EF7CA}"/>
                </a:ext>
              </a:extLst>
            </p:cNvPr>
            <p:cNvGrpSpPr/>
            <p:nvPr/>
          </p:nvGrpSpPr>
          <p:grpSpPr>
            <a:xfrm>
              <a:off x="9855291" y="6381600"/>
              <a:ext cx="885989" cy="115242"/>
              <a:chOff x="5955" y="6353672"/>
              <a:chExt cx="413937" cy="115242"/>
            </a:xfrm>
          </p:grpSpPr>
          <p:sp>
            <p:nvSpPr>
              <p:cNvPr id="12" name="Rectangle: Rounded Corners 11">
                <a:extLst>
                  <a:ext uri="{FF2B5EF4-FFF2-40B4-BE49-F238E27FC236}">
                    <a16:creationId xmlns:a16="http://schemas.microsoft.com/office/drawing/2014/main" id="{B078A552-7F6D-4C12-9A77-AC4C01B33624}"/>
                  </a:ext>
                </a:extLst>
              </p:cNvPr>
              <p:cNvSpPr/>
              <p:nvPr/>
            </p:nvSpPr>
            <p:spPr>
              <a:xfrm>
                <a:off x="5955" y="6353672"/>
                <a:ext cx="413937" cy="115242"/>
              </a:xfrm>
              <a:prstGeom prst="roundRect">
                <a:avLst>
                  <a:gd name="adj" fmla="val 28154"/>
                </a:avLst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Rectangle: Rounded Corners 12">
                <a:extLst>
                  <a:ext uri="{FF2B5EF4-FFF2-40B4-BE49-F238E27FC236}">
                    <a16:creationId xmlns:a16="http://schemas.microsoft.com/office/drawing/2014/main" id="{935F7417-B7FC-401C-A1CC-37FA6D3255DF}"/>
                  </a:ext>
                </a:extLst>
              </p:cNvPr>
              <p:cNvSpPr/>
              <p:nvPr/>
            </p:nvSpPr>
            <p:spPr>
              <a:xfrm>
                <a:off x="84761" y="6382279"/>
                <a:ext cx="256326" cy="55272"/>
              </a:xfrm>
              <a:prstGeom prst="roundRect">
                <a:avLst>
                  <a:gd name="adj" fmla="val 28154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8FC33F70-49EE-460F-907B-11B885588A9C}"/>
                </a:ext>
              </a:extLst>
            </p:cNvPr>
            <p:cNvSpPr/>
            <p:nvPr/>
          </p:nvSpPr>
          <p:spPr>
            <a:xfrm>
              <a:off x="3892805" y="496953"/>
              <a:ext cx="5479036" cy="5431217"/>
            </a:xfrm>
            <a:custGeom>
              <a:avLst/>
              <a:gdLst>
                <a:gd name="connsiteX0" fmla="*/ 2567127 w 4009217"/>
                <a:gd name="connsiteY0" fmla="*/ 30683 h 4295590"/>
                <a:gd name="connsiteX1" fmla="*/ 3798529 w 4009217"/>
                <a:gd name="connsiteY1" fmla="*/ 30683 h 4295590"/>
                <a:gd name="connsiteX2" fmla="*/ 4007172 w 4009217"/>
                <a:gd name="connsiteY2" fmla="*/ 272054 h 4295590"/>
                <a:gd name="connsiteX3" fmla="*/ 3998990 w 4009217"/>
                <a:gd name="connsiteY3" fmla="*/ 4268999 h 4295590"/>
                <a:gd name="connsiteX4" fmla="*/ 30683 w 4009217"/>
                <a:gd name="connsiteY4" fmla="*/ 4268999 h 4295590"/>
                <a:gd name="connsiteX0" fmla="*/ 2536444 w 3976489"/>
                <a:gd name="connsiteY0" fmla="*/ 0 h 4238316"/>
                <a:gd name="connsiteX1" fmla="*/ 3976489 w 3976489"/>
                <a:gd name="connsiteY1" fmla="*/ 241371 h 4238316"/>
                <a:gd name="connsiteX2" fmla="*/ 3968307 w 3976489"/>
                <a:gd name="connsiteY2" fmla="*/ 4238316 h 4238316"/>
                <a:gd name="connsiteX3" fmla="*/ 0 w 3976489"/>
                <a:gd name="connsiteY3" fmla="*/ 4238316 h 4238316"/>
                <a:gd name="connsiteX0" fmla="*/ 2536444 w 3976489"/>
                <a:gd name="connsiteY0" fmla="*/ 0 h 4238316"/>
                <a:gd name="connsiteX1" fmla="*/ 3976489 w 3976489"/>
                <a:gd name="connsiteY1" fmla="*/ 213683 h 4238316"/>
                <a:gd name="connsiteX2" fmla="*/ 3968307 w 3976489"/>
                <a:gd name="connsiteY2" fmla="*/ 4238316 h 4238316"/>
                <a:gd name="connsiteX3" fmla="*/ 0 w 3976489"/>
                <a:gd name="connsiteY3" fmla="*/ 4238316 h 4238316"/>
                <a:gd name="connsiteX0" fmla="*/ 2473335 w 3976489"/>
                <a:gd name="connsiteY0" fmla="*/ 0 h 4035268"/>
                <a:gd name="connsiteX1" fmla="*/ 3976489 w 3976489"/>
                <a:gd name="connsiteY1" fmla="*/ 10635 h 4035268"/>
                <a:gd name="connsiteX2" fmla="*/ 3968307 w 3976489"/>
                <a:gd name="connsiteY2" fmla="*/ 4035268 h 4035268"/>
                <a:gd name="connsiteX3" fmla="*/ 0 w 3976489"/>
                <a:gd name="connsiteY3" fmla="*/ 4035268 h 4035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76489" h="4035268">
                  <a:moveTo>
                    <a:pt x="2473335" y="0"/>
                  </a:moveTo>
                  <a:lnTo>
                    <a:pt x="3976489" y="10635"/>
                  </a:lnTo>
                  <a:cubicBezTo>
                    <a:pt x="3973762" y="1342950"/>
                    <a:pt x="3971034" y="2702953"/>
                    <a:pt x="3968307" y="4035268"/>
                  </a:cubicBezTo>
                  <a:lnTo>
                    <a:pt x="0" y="4035268"/>
                  </a:lnTo>
                </a:path>
              </a:pathLst>
            </a:custGeom>
            <a:solidFill>
              <a:srgbClr val="999999">
                <a:alpha val="1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16" name="Picture Placeholder 2">
            <a:extLst>
              <a:ext uri="{FF2B5EF4-FFF2-40B4-BE49-F238E27FC236}">
                <a16:creationId xmlns:a16="http://schemas.microsoft.com/office/drawing/2014/main" id="{4B47D62F-D77B-4B0E-A65D-EA92E6B01EF5}"/>
              </a:ext>
            </a:extLst>
          </p:cNvPr>
          <p:cNvSpPr>
            <a:spLocks noGrp="1"/>
          </p:cNvSpPr>
          <p:nvPr>
            <p:ph type="pic" idx="11" hasCustomPrompt="1"/>
          </p:nvPr>
        </p:nvSpPr>
        <p:spPr>
          <a:xfrm>
            <a:off x="1460973" y="3139665"/>
            <a:ext cx="4145457" cy="2489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1200"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 And Send To Back</a:t>
            </a:r>
            <a:endParaRPr lang="ko-KR" altLang="en-US" dirty="0"/>
          </a:p>
        </p:txBody>
      </p:sp>
      <p:sp>
        <p:nvSpPr>
          <p:cNvPr id="17" name="Text Placeholder 9">
            <a:extLst>
              <a:ext uri="{FF2B5EF4-FFF2-40B4-BE49-F238E27FC236}">
                <a16:creationId xmlns:a16="http://schemas.microsoft.com/office/drawing/2014/main" id="{3AD81A65-D555-49BE-8D52-7F50625BF1A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12163662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649280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ontents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4" name="Group 633">
            <a:extLst>
              <a:ext uri="{FF2B5EF4-FFF2-40B4-BE49-F238E27FC236}">
                <a16:creationId xmlns:a16="http://schemas.microsoft.com/office/drawing/2014/main" id="{AAEE2BD1-B8F7-479D-941B-7C91AF788893}"/>
              </a:ext>
            </a:extLst>
          </p:cNvPr>
          <p:cNvGrpSpPr/>
          <p:nvPr userDrawn="1"/>
        </p:nvGrpSpPr>
        <p:grpSpPr>
          <a:xfrm>
            <a:off x="-266651" y="244950"/>
            <a:ext cx="12743631" cy="6344328"/>
            <a:chOff x="-266651" y="244950"/>
            <a:chExt cx="12743631" cy="6344328"/>
          </a:xfrm>
          <a:solidFill>
            <a:schemeClr val="bg1">
              <a:alpha val="10000"/>
            </a:schemeClr>
          </a:solidFill>
        </p:grpSpPr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830C1C8E-FDE2-439F-80D9-FB4D6EE1615F}"/>
                </a:ext>
              </a:extLst>
            </p:cNvPr>
            <p:cNvGrpSpPr/>
            <p:nvPr userDrawn="1"/>
          </p:nvGrpSpPr>
          <p:grpSpPr>
            <a:xfrm>
              <a:off x="268040" y="244950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14" name="Oval 1">
                <a:extLst>
                  <a:ext uri="{FF2B5EF4-FFF2-40B4-BE49-F238E27FC236}">
                    <a16:creationId xmlns:a16="http://schemas.microsoft.com/office/drawing/2014/main" id="{FA9A91F6-421C-410C-BB90-DE3EE2BF2FD4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5" name="Oval 1">
                <a:extLst>
                  <a:ext uri="{FF2B5EF4-FFF2-40B4-BE49-F238E27FC236}">
                    <a16:creationId xmlns:a16="http://schemas.microsoft.com/office/drawing/2014/main" id="{183E29A1-4F71-4814-944E-0CE8B2350636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6" name="Oval 1">
                <a:extLst>
                  <a:ext uri="{FF2B5EF4-FFF2-40B4-BE49-F238E27FC236}">
                    <a16:creationId xmlns:a16="http://schemas.microsoft.com/office/drawing/2014/main" id="{22B4A808-26CE-4C92-9ACB-ACD71BFB3882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7" name="Oval 1">
                <a:extLst>
                  <a:ext uri="{FF2B5EF4-FFF2-40B4-BE49-F238E27FC236}">
                    <a16:creationId xmlns:a16="http://schemas.microsoft.com/office/drawing/2014/main" id="{41392400-9AAD-4D35-BF1F-E4C93B958248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8" name="Oval 1">
                <a:extLst>
                  <a:ext uri="{FF2B5EF4-FFF2-40B4-BE49-F238E27FC236}">
                    <a16:creationId xmlns:a16="http://schemas.microsoft.com/office/drawing/2014/main" id="{EAE676CF-D694-4B09-AB1C-F61E459071A9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9" name="Oval 1">
                <a:extLst>
                  <a:ext uri="{FF2B5EF4-FFF2-40B4-BE49-F238E27FC236}">
                    <a16:creationId xmlns:a16="http://schemas.microsoft.com/office/drawing/2014/main" id="{7CB33FEB-A4DE-4217-A530-751C069A217D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0" name="Oval 1">
                <a:extLst>
                  <a:ext uri="{FF2B5EF4-FFF2-40B4-BE49-F238E27FC236}">
                    <a16:creationId xmlns:a16="http://schemas.microsoft.com/office/drawing/2014/main" id="{4B19AB9F-8557-44A9-B946-8DEF220BA2E4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E038E5BD-FD77-47D0-867B-755250C4655D}"/>
                </a:ext>
              </a:extLst>
            </p:cNvPr>
            <p:cNvGrpSpPr/>
            <p:nvPr userDrawn="1"/>
          </p:nvGrpSpPr>
          <p:grpSpPr>
            <a:xfrm>
              <a:off x="1356995" y="244950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22" name="Oval 1">
                <a:extLst>
                  <a:ext uri="{FF2B5EF4-FFF2-40B4-BE49-F238E27FC236}">
                    <a16:creationId xmlns:a16="http://schemas.microsoft.com/office/drawing/2014/main" id="{CE071054-DE68-4EEC-9C32-479F3AC5A839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3" name="Oval 1">
                <a:extLst>
                  <a:ext uri="{FF2B5EF4-FFF2-40B4-BE49-F238E27FC236}">
                    <a16:creationId xmlns:a16="http://schemas.microsoft.com/office/drawing/2014/main" id="{97FD0A8C-095E-4889-8E17-2F169A5C5AED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4" name="Oval 1">
                <a:extLst>
                  <a:ext uri="{FF2B5EF4-FFF2-40B4-BE49-F238E27FC236}">
                    <a16:creationId xmlns:a16="http://schemas.microsoft.com/office/drawing/2014/main" id="{B5AA2E8E-879B-491C-A99E-CADE9D41C92C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5" name="Oval 1">
                <a:extLst>
                  <a:ext uri="{FF2B5EF4-FFF2-40B4-BE49-F238E27FC236}">
                    <a16:creationId xmlns:a16="http://schemas.microsoft.com/office/drawing/2014/main" id="{A8CA4394-EBE4-464C-9A0C-1CB3EF2AD0F8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6" name="Oval 1">
                <a:extLst>
                  <a:ext uri="{FF2B5EF4-FFF2-40B4-BE49-F238E27FC236}">
                    <a16:creationId xmlns:a16="http://schemas.microsoft.com/office/drawing/2014/main" id="{03D3766E-6E4C-4E7B-8444-93C433906C76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7" name="Oval 1">
                <a:extLst>
                  <a:ext uri="{FF2B5EF4-FFF2-40B4-BE49-F238E27FC236}">
                    <a16:creationId xmlns:a16="http://schemas.microsoft.com/office/drawing/2014/main" id="{198B9FBA-996D-4A14-ABE1-B536C25E3A3B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8" name="Oval 1">
                <a:extLst>
                  <a:ext uri="{FF2B5EF4-FFF2-40B4-BE49-F238E27FC236}">
                    <a16:creationId xmlns:a16="http://schemas.microsoft.com/office/drawing/2014/main" id="{421498BD-FB34-4B84-B16A-EC7F512644B0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3A20C5DF-8AB4-4B2D-97DE-4633EE466B9E}"/>
                </a:ext>
              </a:extLst>
            </p:cNvPr>
            <p:cNvGrpSpPr/>
            <p:nvPr userDrawn="1"/>
          </p:nvGrpSpPr>
          <p:grpSpPr>
            <a:xfrm>
              <a:off x="2445950" y="244950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30" name="Oval 1">
                <a:extLst>
                  <a:ext uri="{FF2B5EF4-FFF2-40B4-BE49-F238E27FC236}">
                    <a16:creationId xmlns:a16="http://schemas.microsoft.com/office/drawing/2014/main" id="{6B84BF65-01DE-444D-B530-612D994EAFCC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1" name="Oval 1">
                <a:extLst>
                  <a:ext uri="{FF2B5EF4-FFF2-40B4-BE49-F238E27FC236}">
                    <a16:creationId xmlns:a16="http://schemas.microsoft.com/office/drawing/2014/main" id="{6DDF4C6F-D2A5-4C9D-8F35-B79C4FAD40C6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2" name="Oval 1">
                <a:extLst>
                  <a:ext uri="{FF2B5EF4-FFF2-40B4-BE49-F238E27FC236}">
                    <a16:creationId xmlns:a16="http://schemas.microsoft.com/office/drawing/2014/main" id="{ACA35109-5140-4C6C-88C5-13F64F69A0DA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3" name="Oval 1">
                <a:extLst>
                  <a:ext uri="{FF2B5EF4-FFF2-40B4-BE49-F238E27FC236}">
                    <a16:creationId xmlns:a16="http://schemas.microsoft.com/office/drawing/2014/main" id="{18D9B9DB-CC19-4100-A75C-8F348A864BE5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4" name="Oval 1">
                <a:extLst>
                  <a:ext uri="{FF2B5EF4-FFF2-40B4-BE49-F238E27FC236}">
                    <a16:creationId xmlns:a16="http://schemas.microsoft.com/office/drawing/2014/main" id="{5FF4363E-399F-46BE-8A6D-15F299A88E16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5" name="Oval 1">
                <a:extLst>
                  <a:ext uri="{FF2B5EF4-FFF2-40B4-BE49-F238E27FC236}">
                    <a16:creationId xmlns:a16="http://schemas.microsoft.com/office/drawing/2014/main" id="{AE02F958-2DD1-4756-ACDD-0D259DDFA279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6" name="Oval 1">
                <a:extLst>
                  <a:ext uri="{FF2B5EF4-FFF2-40B4-BE49-F238E27FC236}">
                    <a16:creationId xmlns:a16="http://schemas.microsoft.com/office/drawing/2014/main" id="{765077BA-2A48-4550-A0A9-E60CC024375E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4F04C841-01B9-460D-AFD8-B51B9D6F9652}"/>
                </a:ext>
              </a:extLst>
            </p:cNvPr>
            <p:cNvGrpSpPr/>
            <p:nvPr userDrawn="1"/>
          </p:nvGrpSpPr>
          <p:grpSpPr>
            <a:xfrm>
              <a:off x="3534905" y="244950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38" name="Oval 1">
                <a:extLst>
                  <a:ext uri="{FF2B5EF4-FFF2-40B4-BE49-F238E27FC236}">
                    <a16:creationId xmlns:a16="http://schemas.microsoft.com/office/drawing/2014/main" id="{53A5E8AF-5E7D-4E45-AA3C-8C785E54DBA3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9" name="Oval 1">
                <a:extLst>
                  <a:ext uri="{FF2B5EF4-FFF2-40B4-BE49-F238E27FC236}">
                    <a16:creationId xmlns:a16="http://schemas.microsoft.com/office/drawing/2014/main" id="{68CFA90B-1EC3-4D1F-8B64-952BDBEE50EA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0" name="Oval 1">
                <a:extLst>
                  <a:ext uri="{FF2B5EF4-FFF2-40B4-BE49-F238E27FC236}">
                    <a16:creationId xmlns:a16="http://schemas.microsoft.com/office/drawing/2014/main" id="{C92F1F6D-B4C0-40FD-BB58-D6CFC7396260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1" name="Oval 1">
                <a:extLst>
                  <a:ext uri="{FF2B5EF4-FFF2-40B4-BE49-F238E27FC236}">
                    <a16:creationId xmlns:a16="http://schemas.microsoft.com/office/drawing/2014/main" id="{DC75D0C4-35B0-4655-A9D3-3E3D383F12A9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2" name="Oval 1">
                <a:extLst>
                  <a:ext uri="{FF2B5EF4-FFF2-40B4-BE49-F238E27FC236}">
                    <a16:creationId xmlns:a16="http://schemas.microsoft.com/office/drawing/2014/main" id="{18815E51-28DD-4A37-B66A-E2B556DEBF92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3" name="Oval 1">
                <a:extLst>
                  <a:ext uri="{FF2B5EF4-FFF2-40B4-BE49-F238E27FC236}">
                    <a16:creationId xmlns:a16="http://schemas.microsoft.com/office/drawing/2014/main" id="{581385F5-0C18-4F07-86F9-3B39D118C113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4" name="Oval 1">
                <a:extLst>
                  <a:ext uri="{FF2B5EF4-FFF2-40B4-BE49-F238E27FC236}">
                    <a16:creationId xmlns:a16="http://schemas.microsoft.com/office/drawing/2014/main" id="{3C9486CE-A940-433A-B8A0-0C3EFF96783D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36E5A1AA-9518-4B02-978A-F41738BE00DF}"/>
                </a:ext>
              </a:extLst>
            </p:cNvPr>
            <p:cNvGrpSpPr/>
            <p:nvPr userDrawn="1"/>
          </p:nvGrpSpPr>
          <p:grpSpPr>
            <a:xfrm>
              <a:off x="4623860" y="244950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46" name="Oval 1">
                <a:extLst>
                  <a:ext uri="{FF2B5EF4-FFF2-40B4-BE49-F238E27FC236}">
                    <a16:creationId xmlns:a16="http://schemas.microsoft.com/office/drawing/2014/main" id="{07D239A1-F120-4BFD-A484-6F044423ED73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7" name="Oval 1">
                <a:extLst>
                  <a:ext uri="{FF2B5EF4-FFF2-40B4-BE49-F238E27FC236}">
                    <a16:creationId xmlns:a16="http://schemas.microsoft.com/office/drawing/2014/main" id="{D02F4155-030A-4FC7-A4D5-5F886C212FEC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8" name="Oval 1">
                <a:extLst>
                  <a:ext uri="{FF2B5EF4-FFF2-40B4-BE49-F238E27FC236}">
                    <a16:creationId xmlns:a16="http://schemas.microsoft.com/office/drawing/2014/main" id="{7C26518F-E318-4FF7-8769-C1A1F400718A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9" name="Oval 1">
                <a:extLst>
                  <a:ext uri="{FF2B5EF4-FFF2-40B4-BE49-F238E27FC236}">
                    <a16:creationId xmlns:a16="http://schemas.microsoft.com/office/drawing/2014/main" id="{8BA53971-816A-4BAD-9961-C46548D91B64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50" name="Oval 1">
                <a:extLst>
                  <a:ext uri="{FF2B5EF4-FFF2-40B4-BE49-F238E27FC236}">
                    <a16:creationId xmlns:a16="http://schemas.microsoft.com/office/drawing/2014/main" id="{3A18C2E9-06B0-4CC0-82FE-A47A460145B9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51" name="Oval 1">
                <a:extLst>
                  <a:ext uri="{FF2B5EF4-FFF2-40B4-BE49-F238E27FC236}">
                    <a16:creationId xmlns:a16="http://schemas.microsoft.com/office/drawing/2014/main" id="{21D87CE6-0ABB-4C16-8183-667C0CA9279D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52" name="Oval 1">
                <a:extLst>
                  <a:ext uri="{FF2B5EF4-FFF2-40B4-BE49-F238E27FC236}">
                    <a16:creationId xmlns:a16="http://schemas.microsoft.com/office/drawing/2014/main" id="{6EE7F134-1A81-4981-B820-DEBABD09297F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E827B77-9C26-41CF-BC14-367E8CDB6C3D}"/>
                </a:ext>
              </a:extLst>
            </p:cNvPr>
            <p:cNvGrpSpPr/>
            <p:nvPr userDrawn="1"/>
          </p:nvGrpSpPr>
          <p:grpSpPr>
            <a:xfrm>
              <a:off x="5712815" y="244950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54" name="Oval 1">
                <a:extLst>
                  <a:ext uri="{FF2B5EF4-FFF2-40B4-BE49-F238E27FC236}">
                    <a16:creationId xmlns:a16="http://schemas.microsoft.com/office/drawing/2014/main" id="{2B7DBE4B-51E7-40BB-B1CA-AACF1F7E883F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55" name="Oval 1">
                <a:extLst>
                  <a:ext uri="{FF2B5EF4-FFF2-40B4-BE49-F238E27FC236}">
                    <a16:creationId xmlns:a16="http://schemas.microsoft.com/office/drawing/2014/main" id="{C192DBCA-1B67-4724-9008-168F8D338479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56" name="Oval 1">
                <a:extLst>
                  <a:ext uri="{FF2B5EF4-FFF2-40B4-BE49-F238E27FC236}">
                    <a16:creationId xmlns:a16="http://schemas.microsoft.com/office/drawing/2014/main" id="{EC441A24-9DCB-4CBA-B78E-421B26D21AE1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57" name="Oval 1">
                <a:extLst>
                  <a:ext uri="{FF2B5EF4-FFF2-40B4-BE49-F238E27FC236}">
                    <a16:creationId xmlns:a16="http://schemas.microsoft.com/office/drawing/2014/main" id="{06A122AE-159A-4498-8E9A-8EC61CDC5BFA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58" name="Oval 1">
                <a:extLst>
                  <a:ext uri="{FF2B5EF4-FFF2-40B4-BE49-F238E27FC236}">
                    <a16:creationId xmlns:a16="http://schemas.microsoft.com/office/drawing/2014/main" id="{A9217A9B-1591-4B48-8CAA-20DD6E48E16C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59" name="Oval 1">
                <a:extLst>
                  <a:ext uri="{FF2B5EF4-FFF2-40B4-BE49-F238E27FC236}">
                    <a16:creationId xmlns:a16="http://schemas.microsoft.com/office/drawing/2014/main" id="{C4CE3C65-CF19-4885-81D2-A80FB7C33173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60" name="Oval 1">
                <a:extLst>
                  <a:ext uri="{FF2B5EF4-FFF2-40B4-BE49-F238E27FC236}">
                    <a16:creationId xmlns:a16="http://schemas.microsoft.com/office/drawing/2014/main" id="{6EF82365-F72D-4CE2-A0CA-13799A441D8D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61" name="Group 60">
              <a:extLst>
                <a:ext uri="{FF2B5EF4-FFF2-40B4-BE49-F238E27FC236}">
                  <a16:creationId xmlns:a16="http://schemas.microsoft.com/office/drawing/2014/main" id="{A943E60A-3DA6-4DEC-9C9C-530E3A02D588}"/>
                </a:ext>
              </a:extLst>
            </p:cNvPr>
            <p:cNvGrpSpPr/>
            <p:nvPr userDrawn="1"/>
          </p:nvGrpSpPr>
          <p:grpSpPr>
            <a:xfrm>
              <a:off x="6801770" y="244950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62" name="Oval 1">
                <a:extLst>
                  <a:ext uri="{FF2B5EF4-FFF2-40B4-BE49-F238E27FC236}">
                    <a16:creationId xmlns:a16="http://schemas.microsoft.com/office/drawing/2014/main" id="{D915B71C-DDF3-4738-A396-D9658604217E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63" name="Oval 1">
                <a:extLst>
                  <a:ext uri="{FF2B5EF4-FFF2-40B4-BE49-F238E27FC236}">
                    <a16:creationId xmlns:a16="http://schemas.microsoft.com/office/drawing/2014/main" id="{EB625063-7748-4F8E-AA78-7FBEDD8B8787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64" name="Oval 1">
                <a:extLst>
                  <a:ext uri="{FF2B5EF4-FFF2-40B4-BE49-F238E27FC236}">
                    <a16:creationId xmlns:a16="http://schemas.microsoft.com/office/drawing/2014/main" id="{780E92C4-7F48-4971-A183-DE35943FE0A4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65" name="Oval 1">
                <a:extLst>
                  <a:ext uri="{FF2B5EF4-FFF2-40B4-BE49-F238E27FC236}">
                    <a16:creationId xmlns:a16="http://schemas.microsoft.com/office/drawing/2014/main" id="{F8AAFB8F-EB1C-4238-822C-68A3E3C8AF65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66" name="Oval 1">
                <a:extLst>
                  <a:ext uri="{FF2B5EF4-FFF2-40B4-BE49-F238E27FC236}">
                    <a16:creationId xmlns:a16="http://schemas.microsoft.com/office/drawing/2014/main" id="{54DF97CC-F291-4477-9EAB-C5CAE7F44341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67" name="Oval 1">
                <a:extLst>
                  <a:ext uri="{FF2B5EF4-FFF2-40B4-BE49-F238E27FC236}">
                    <a16:creationId xmlns:a16="http://schemas.microsoft.com/office/drawing/2014/main" id="{06098AC5-4554-4028-96BA-E8A8E5FAA1EC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68" name="Oval 1">
                <a:extLst>
                  <a:ext uri="{FF2B5EF4-FFF2-40B4-BE49-F238E27FC236}">
                    <a16:creationId xmlns:a16="http://schemas.microsoft.com/office/drawing/2014/main" id="{4697B6DB-3662-4373-AEFF-EBDF6C185FB4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69" name="Group 68">
              <a:extLst>
                <a:ext uri="{FF2B5EF4-FFF2-40B4-BE49-F238E27FC236}">
                  <a16:creationId xmlns:a16="http://schemas.microsoft.com/office/drawing/2014/main" id="{09B37063-780B-4040-8CBE-32E0D7A68358}"/>
                </a:ext>
              </a:extLst>
            </p:cNvPr>
            <p:cNvGrpSpPr/>
            <p:nvPr userDrawn="1"/>
          </p:nvGrpSpPr>
          <p:grpSpPr>
            <a:xfrm>
              <a:off x="7890725" y="244950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70" name="Oval 1">
                <a:extLst>
                  <a:ext uri="{FF2B5EF4-FFF2-40B4-BE49-F238E27FC236}">
                    <a16:creationId xmlns:a16="http://schemas.microsoft.com/office/drawing/2014/main" id="{047F91E0-7861-467B-9778-ACA5EDB397AD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71" name="Oval 1">
                <a:extLst>
                  <a:ext uri="{FF2B5EF4-FFF2-40B4-BE49-F238E27FC236}">
                    <a16:creationId xmlns:a16="http://schemas.microsoft.com/office/drawing/2014/main" id="{0D8D36FB-616C-4D41-914A-34239051E826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72" name="Oval 1">
                <a:extLst>
                  <a:ext uri="{FF2B5EF4-FFF2-40B4-BE49-F238E27FC236}">
                    <a16:creationId xmlns:a16="http://schemas.microsoft.com/office/drawing/2014/main" id="{B3F0F8B3-2B3F-41BE-925F-222C94882DEF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73" name="Oval 1">
                <a:extLst>
                  <a:ext uri="{FF2B5EF4-FFF2-40B4-BE49-F238E27FC236}">
                    <a16:creationId xmlns:a16="http://schemas.microsoft.com/office/drawing/2014/main" id="{508DE865-9FCE-45FD-AC7D-D443915A3E16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74" name="Oval 1">
                <a:extLst>
                  <a:ext uri="{FF2B5EF4-FFF2-40B4-BE49-F238E27FC236}">
                    <a16:creationId xmlns:a16="http://schemas.microsoft.com/office/drawing/2014/main" id="{E8F71DDC-E6E9-4BB6-8C27-6335C2BED237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75" name="Oval 1">
                <a:extLst>
                  <a:ext uri="{FF2B5EF4-FFF2-40B4-BE49-F238E27FC236}">
                    <a16:creationId xmlns:a16="http://schemas.microsoft.com/office/drawing/2014/main" id="{AA2DC2A3-9E43-485B-B689-331484AD069E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76" name="Oval 1">
                <a:extLst>
                  <a:ext uri="{FF2B5EF4-FFF2-40B4-BE49-F238E27FC236}">
                    <a16:creationId xmlns:a16="http://schemas.microsoft.com/office/drawing/2014/main" id="{7B7E784B-423A-4E6D-9C1A-923F90156DD9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77" name="Group 76">
              <a:extLst>
                <a:ext uri="{FF2B5EF4-FFF2-40B4-BE49-F238E27FC236}">
                  <a16:creationId xmlns:a16="http://schemas.microsoft.com/office/drawing/2014/main" id="{1D49FDEE-F149-4AB9-BBFC-9A3A3AB57AFE}"/>
                </a:ext>
              </a:extLst>
            </p:cNvPr>
            <p:cNvGrpSpPr/>
            <p:nvPr userDrawn="1"/>
          </p:nvGrpSpPr>
          <p:grpSpPr>
            <a:xfrm>
              <a:off x="8979680" y="244950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78" name="Oval 1">
                <a:extLst>
                  <a:ext uri="{FF2B5EF4-FFF2-40B4-BE49-F238E27FC236}">
                    <a16:creationId xmlns:a16="http://schemas.microsoft.com/office/drawing/2014/main" id="{EF943AE5-7FD0-4875-A5CC-25CFB2125EBC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79" name="Oval 1">
                <a:extLst>
                  <a:ext uri="{FF2B5EF4-FFF2-40B4-BE49-F238E27FC236}">
                    <a16:creationId xmlns:a16="http://schemas.microsoft.com/office/drawing/2014/main" id="{C4C87D56-6248-437D-A5EB-E8B57D4046E5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80" name="Oval 1">
                <a:extLst>
                  <a:ext uri="{FF2B5EF4-FFF2-40B4-BE49-F238E27FC236}">
                    <a16:creationId xmlns:a16="http://schemas.microsoft.com/office/drawing/2014/main" id="{4838935B-E4CA-4C30-A87E-9652B3158EF5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81" name="Oval 1">
                <a:extLst>
                  <a:ext uri="{FF2B5EF4-FFF2-40B4-BE49-F238E27FC236}">
                    <a16:creationId xmlns:a16="http://schemas.microsoft.com/office/drawing/2014/main" id="{E8972FA5-A67C-4B37-ABD7-B987BB3A15D2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82" name="Oval 1">
                <a:extLst>
                  <a:ext uri="{FF2B5EF4-FFF2-40B4-BE49-F238E27FC236}">
                    <a16:creationId xmlns:a16="http://schemas.microsoft.com/office/drawing/2014/main" id="{DC5A7F23-4660-448E-B93E-BC86979C8980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83" name="Oval 1">
                <a:extLst>
                  <a:ext uri="{FF2B5EF4-FFF2-40B4-BE49-F238E27FC236}">
                    <a16:creationId xmlns:a16="http://schemas.microsoft.com/office/drawing/2014/main" id="{27137DF6-5DDC-4750-8894-EA9391940CF2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84" name="Oval 1">
                <a:extLst>
                  <a:ext uri="{FF2B5EF4-FFF2-40B4-BE49-F238E27FC236}">
                    <a16:creationId xmlns:a16="http://schemas.microsoft.com/office/drawing/2014/main" id="{93647BC4-E75D-4764-A61E-43C625106606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85" name="Group 84">
              <a:extLst>
                <a:ext uri="{FF2B5EF4-FFF2-40B4-BE49-F238E27FC236}">
                  <a16:creationId xmlns:a16="http://schemas.microsoft.com/office/drawing/2014/main" id="{2755AA01-EDCF-453D-9AF7-865DDCDD3A6D}"/>
                </a:ext>
              </a:extLst>
            </p:cNvPr>
            <p:cNvGrpSpPr/>
            <p:nvPr userDrawn="1"/>
          </p:nvGrpSpPr>
          <p:grpSpPr>
            <a:xfrm>
              <a:off x="10068635" y="244950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86" name="Oval 1">
                <a:extLst>
                  <a:ext uri="{FF2B5EF4-FFF2-40B4-BE49-F238E27FC236}">
                    <a16:creationId xmlns:a16="http://schemas.microsoft.com/office/drawing/2014/main" id="{55D564F4-482F-48B8-B0B1-5BDBA99382C8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87" name="Oval 1">
                <a:extLst>
                  <a:ext uri="{FF2B5EF4-FFF2-40B4-BE49-F238E27FC236}">
                    <a16:creationId xmlns:a16="http://schemas.microsoft.com/office/drawing/2014/main" id="{0D42ED3E-7587-436B-AACA-355445B998E9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88" name="Oval 1">
                <a:extLst>
                  <a:ext uri="{FF2B5EF4-FFF2-40B4-BE49-F238E27FC236}">
                    <a16:creationId xmlns:a16="http://schemas.microsoft.com/office/drawing/2014/main" id="{5417A321-EB8B-4BC8-AEBE-7DA56650B252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89" name="Oval 1">
                <a:extLst>
                  <a:ext uri="{FF2B5EF4-FFF2-40B4-BE49-F238E27FC236}">
                    <a16:creationId xmlns:a16="http://schemas.microsoft.com/office/drawing/2014/main" id="{DCBEBCEA-4E51-42F1-8A3B-EE861BB41CC7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90" name="Oval 1">
                <a:extLst>
                  <a:ext uri="{FF2B5EF4-FFF2-40B4-BE49-F238E27FC236}">
                    <a16:creationId xmlns:a16="http://schemas.microsoft.com/office/drawing/2014/main" id="{1B397329-3598-4965-B2D7-65EE0BF4968C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91" name="Oval 1">
                <a:extLst>
                  <a:ext uri="{FF2B5EF4-FFF2-40B4-BE49-F238E27FC236}">
                    <a16:creationId xmlns:a16="http://schemas.microsoft.com/office/drawing/2014/main" id="{BED179E1-95C8-4E53-ACEC-7DF8A0601186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92" name="Oval 1">
                <a:extLst>
                  <a:ext uri="{FF2B5EF4-FFF2-40B4-BE49-F238E27FC236}">
                    <a16:creationId xmlns:a16="http://schemas.microsoft.com/office/drawing/2014/main" id="{07D23503-EC86-4486-B5E1-F3908CCE816A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93" name="Group 92">
              <a:extLst>
                <a:ext uri="{FF2B5EF4-FFF2-40B4-BE49-F238E27FC236}">
                  <a16:creationId xmlns:a16="http://schemas.microsoft.com/office/drawing/2014/main" id="{E4944660-A503-44FC-9F57-6540AC910EEF}"/>
                </a:ext>
              </a:extLst>
            </p:cNvPr>
            <p:cNvGrpSpPr/>
            <p:nvPr userDrawn="1"/>
          </p:nvGrpSpPr>
          <p:grpSpPr>
            <a:xfrm>
              <a:off x="11157590" y="244950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94" name="Oval 1">
                <a:extLst>
                  <a:ext uri="{FF2B5EF4-FFF2-40B4-BE49-F238E27FC236}">
                    <a16:creationId xmlns:a16="http://schemas.microsoft.com/office/drawing/2014/main" id="{EEE2323A-A870-41EC-A822-5FB8B01B4D88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95" name="Oval 1">
                <a:extLst>
                  <a:ext uri="{FF2B5EF4-FFF2-40B4-BE49-F238E27FC236}">
                    <a16:creationId xmlns:a16="http://schemas.microsoft.com/office/drawing/2014/main" id="{E4535C8D-6A2F-4C87-82FB-660DE320F1F1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96" name="Oval 1">
                <a:extLst>
                  <a:ext uri="{FF2B5EF4-FFF2-40B4-BE49-F238E27FC236}">
                    <a16:creationId xmlns:a16="http://schemas.microsoft.com/office/drawing/2014/main" id="{B5434BD0-8410-4132-BB42-D994F1EB343D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97" name="Oval 1">
                <a:extLst>
                  <a:ext uri="{FF2B5EF4-FFF2-40B4-BE49-F238E27FC236}">
                    <a16:creationId xmlns:a16="http://schemas.microsoft.com/office/drawing/2014/main" id="{0A83619E-71D1-4EF9-A70E-55A3253915A4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98" name="Oval 1">
                <a:extLst>
                  <a:ext uri="{FF2B5EF4-FFF2-40B4-BE49-F238E27FC236}">
                    <a16:creationId xmlns:a16="http://schemas.microsoft.com/office/drawing/2014/main" id="{BEFED74B-D616-4B5F-92C0-6A55AB8A07EA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99" name="Oval 1">
                <a:extLst>
                  <a:ext uri="{FF2B5EF4-FFF2-40B4-BE49-F238E27FC236}">
                    <a16:creationId xmlns:a16="http://schemas.microsoft.com/office/drawing/2014/main" id="{F48D50AF-1622-422C-A1AE-A7D8F122B6C6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00" name="Oval 1">
                <a:extLst>
                  <a:ext uri="{FF2B5EF4-FFF2-40B4-BE49-F238E27FC236}">
                    <a16:creationId xmlns:a16="http://schemas.microsoft.com/office/drawing/2014/main" id="{C401085A-43CE-484F-838D-E3F18C446F47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110" name="Group 109">
              <a:extLst>
                <a:ext uri="{FF2B5EF4-FFF2-40B4-BE49-F238E27FC236}">
                  <a16:creationId xmlns:a16="http://schemas.microsoft.com/office/drawing/2014/main" id="{A6DFDB51-E471-4666-AB77-5FC3E7C22F36}"/>
                </a:ext>
              </a:extLst>
            </p:cNvPr>
            <p:cNvGrpSpPr/>
            <p:nvPr userDrawn="1"/>
          </p:nvGrpSpPr>
          <p:grpSpPr>
            <a:xfrm>
              <a:off x="-266651" y="1589903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207" name="Oval 1">
                <a:extLst>
                  <a:ext uri="{FF2B5EF4-FFF2-40B4-BE49-F238E27FC236}">
                    <a16:creationId xmlns:a16="http://schemas.microsoft.com/office/drawing/2014/main" id="{8965FB81-B4E7-4F06-94C3-5D526C03AF8E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08" name="Oval 1">
                <a:extLst>
                  <a:ext uri="{FF2B5EF4-FFF2-40B4-BE49-F238E27FC236}">
                    <a16:creationId xmlns:a16="http://schemas.microsoft.com/office/drawing/2014/main" id="{5A1502AB-5C9E-4B3C-9647-464095CBB6D5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09" name="Oval 1">
                <a:extLst>
                  <a:ext uri="{FF2B5EF4-FFF2-40B4-BE49-F238E27FC236}">
                    <a16:creationId xmlns:a16="http://schemas.microsoft.com/office/drawing/2014/main" id="{D174C663-A849-4D04-99BC-726F08CBE8BA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10" name="Oval 1">
                <a:extLst>
                  <a:ext uri="{FF2B5EF4-FFF2-40B4-BE49-F238E27FC236}">
                    <a16:creationId xmlns:a16="http://schemas.microsoft.com/office/drawing/2014/main" id="{B314A63F-C38F-4FE8-AE2A-AAC95535DAC2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11" name="Oval 1">
                <a:extLst>
                  <a:ext uri="{FF2B5EF4-FFF2-40B4-BE49-F238E27FC236}">
                    <a16:creationId xmlns:a16="http://schemas.microsoft.com/office/drawing/2014/main" id="{48A4F960-0CD5-409A-B7EF-F760786D7E20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12" name="Oval 1">
                <a:extLst>
                  <a:ext uri="{FF2B5EF4-FFF2-40B4-BE49-F238E27FC236}">
                    <a16:creationId xmlns:a16="http://schemas.microsoft.com/office/drawing/2014/main" id="{BFE5CFD2-5A98-4E1C-8C08-F616A6A7357E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13" name="Oval 1">
                <a:extLst>
                  <a:ext uri="{FF2B5EF4-FFF2-40B4-BE49-F238E27FC236}">
                    <a16:creationId xmlns:a16="http://schemas.microsoft.com/office/drawing/2014/main" id="{ED839B65-2EE4-4696-AD18-4DF0A3C169CE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111" name="Group 110">
              <a:extLst>
                <a:ext uri="{FF2B5EF4-FFF2-40B4-BE49-F238E27FC236}">
                  <a16:creationId xmlns:a16="http://schemas.microsoft.com/office/drawing/2014/main" id="{A8E20EE4-FB39-4F09-B413-EE9513CBD41C}"/>
                </a:ext>
              </a:extLst>
            </p:cNvPr>
            <p:cNvGrpSpPr/>
            <p:nvPr userDrawn="1"/>
          </p:nvGrpSpPr>
          <p:grpSpPr>
            <a:xfrm>
              <a:off x="822304" y="1589903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200" name="Oval 1">
                <a:extLst>
                  <a:ext uri="{FF2B5EF4-FFF2-40B4-BE49-F238E27FC236}">
                    <a16:creationId xmlns:a16="http://schemas.microsoft.com/office/drawing/2014/main" id="{15881DA4-B267-4A12-A10A-F7BD022AE7C9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01" name="Oval 1">
                <a:extLst>
                  <a:ext uri="{FF2B5EF4-FFF2-40B4-BE49-F238E27FC236}">
                    <a16:creationId xmlns:a16="http://schemas.microsoft.com/office/drawing/2014/main" id="{8E09CDAF-5704-4D3A-A96F-DC3C8302D6C7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02" name="Oval 1">
                <a:extLst>
                  <a:ext uri="{FF2B5EF4-FFF2-40B4-BE49-F238E27FC236}">
                    <a16:creationId xmlns:a16="http://schemas.microsoft.com/office/drawing/2014/main" id="{BCD6FB34-D1F5-4A85-9259-9AE62A511297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03" name="Oval 1">
                <a:extLst>
                  <a:ext uri="{FF2B5EF4-FFF2-40B4-BE49-F238E27FC236}">
                    <a16:creationId xmlns:a16="http://schemas.microsoft.com/office/drawing/2014/main" id="{172AF59E-6249-4B53-ADD0-AE0CC6B5BE42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04" name="Oval 1">
                <a:extLst>
                  <a:ext uri="{FF2B5EF4-FFF2-40B4-BE49-F238E27FC236}">
                    <a16:creationId xmlns:a16="http://schemas.microsoft.com/office/drawing/2014/main" id="{433ED12A-84D5-4C1E-BD14-B9935B0983D1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05" name="Oval 1">
                <a:extLst>
                  <a:ext uri="{FF2B5EF4-FFF2-40B4-BE49-F238E27FC236}">
                    <a16:creationId xmlns:a16="http://schemas.microsoft.com/office/drawing/2014/main" id="{3CFC4F2E-FE71-48A9-AFA9-86E44A7F3769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06" name="Oval 1">
                <a:extLst>
                  <a:ext uri="{FF2B5EF4-FFF2-40B4-BE49-F238E27FC236}">
                    <a16:creationId xmlns:a16="http://schemas.microsoft.com/office/drawing/2014/main" id="{1D9A78C9-6847-4A24-864F-958BD541BD50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112" name="Group 111">
              <a:extLst>
                <a:ext uri="{FF2B5EF4-FFF2-40B4-BE49-F238E27FC236}">
                  <a16:creationId xmlns:a16="http://schemas.microsoft.com/office/drawing/2014/main" id="{738D0EA4-A92D-4CC4-BD18-5B66A8BB9DF6}"/>
                </a:ext>
              </a:extLst>
            </p:cNvPr>
            <p:cNvGrpSpPr/>
            <p:nvPr userDrawn="1"/>
          </p:nvGrpSpPr>
          <p:grpSpPr>
            <a:xfrm>
              <a:off x="1911259" y="1589903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193" name="Oval 1">
                <a:extLst>
                  <a:ext uri="{FF2B5EF4-FFF2-40B4-BE49-F238E27FC236}">
                    <a16:creationId xmlns:a16="http://schemas.microsoft.com/office/drawing/2014/main" id="{014D9D6F-225B-4787-9371-65053747A1D7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94" name="Oval 1">
                <a:extLst>
                  <a:ext uri="{FF2B5EF4-FFF2-40B4-BE49-F238E27FC236}">
                    <a16:creationId xmlns:a16="http://schemas.microsoft.com/office/drawing/2014/main" id="{9400DFFD-EFAB-42CA-8332-CEB64416BFFF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95" name="Oval 1">
                <a:extLst>
                  <a:ext uri="{FF2B5EF4-FFF2-40B4-BE49-F238E27FC236}">
                    <a16:creationId xmlns:a16="http://schemas.microsoft.com/office/drawing/2014/main" id="{FA873414-04FB-4633-9353-38446DAED3F6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96" name="Oval 1">
                <a:extLst>
                  <a:ext uri="{FF2B5EF4-FFF2-40B4-BE49-F238E27FC236}">
                    <a16:creationId xmlns:a16="http://schemas.microsoft.com/office/drawing/2014/main" id="{0AB922CD-240C-4EAD-A0CE-4A471420ABE7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97" name="Oval 1">
                <a:extLst>
                  <a:ext uri="{FF2B5EF4-FFF2-40B4-BE49-F238E27FC236}">
                    <a16:creationId xmlns:a16="http://schemas.microsoft.com/office/drawing/2014/main" id="{01E6B792-DD2A-4AEB-9DAB-A892A73554D0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98" name="Oval 1">
                <a:extLst>
                  <a:ext uri="{FF2B5EF4-FFF2-40B4-BE49-F238E27FC236}">
                    <a16:creationId xmlns:a16="http://schemas.microsoft.com/office/drawing/2014/main" id="{9AA64F2C-443E-46A1-B69C-675CF356B3DF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99" name="Oval 1">
                <a:extLst>
                  <a:ext uri="{FF2B5EF4-FFF2-40B4-BE49-F238E27FC236}">
                    <a16:creationId xmlns:a16="http://schemas.microsoft.com/office/drawing/2014/main" id="{D8E6270F-06A7-4DE1-97CF-9911D5D93F82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113" name="Group 112">
              <a:extLst>
                <a:ext uri="{FF2B5EF4-FFF2-40B4-BE49-F238E27FC236}">
                  <a16:creationId xmlns:a16="http://schemas.microsoft.com/office/drawing/2014/main" id="{1B4FDC42-49B4-4941-A2CC-DC908C2AF2BE}"/>
                </a:ext>
              </a:extLst>
            </p:cNvPr>
            <p:cNvGrpSpPr/>
            <p:nvPr userDrawn="1"/>
          </p:nvGrpSpPr>
          <p:grpSpPr>
            <a:xfrm>
              <a:off x="3000214" y="1589903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186" name="Oval 1">
                <a:extLst>
                  <a:ext uri="{FF2B5EF4-FFF2-40B4-BE49-F238E27FC236}">
                    <a16:creationId xmlns:a16="http://schemas.microsoft.com/office/drawing/2014/main" id="{E3DFCCCC-1689-4FC7-9DFC-745EFE0C3FC5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87" name="Oval 1">
                <a:extLst>
                  <a:ext uri="{FF2B5EF4-FFF2-40B4-BE49-F238E27FC236}">
                    <a16:creationId xmlns:a16="http://schemas.microsoft.com/office/drawing/2014/main" id="{F8E41217-1487-40A6-9B6A-0C6CBABD4C48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88" name="Oval 1">
                <a:extLst>
                  <a:ext uri="{FF2B5EF4-FFF2-40B4-BE49-F238E27FC236}">
                    <a16:creationId xmlns:a16="http://schemas.microsoft.com/office/drawing/2014/main" id="{BCA2B11A-42EC-4F2F-8494-D0C3465E0581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89" name="Oval 1">
                <a:extLst>
                  <a:ext uri="{FF2B5EF4-FFF2-40B4-BE49-F238E27FC236}">
                    <a16:creationId xmlns:a16="http://schemas.microsoft.com/office/drawing/2014/main" id="{89C384A1-6C5C-4694-BEB4-03BE9CB90EE2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90" name="Oval 1">
                <a:extLst>
                  <a:ext uri="{FF2B5EF4-FFF2-40B4-BE49-F238E27FC236}">
                    <a16:creationId xmlns:a16="http://schemas.microsoft.com/office/drawing/2014/main" id="{F857CAA0-1E92-4219-A461-4E22897A4FB2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91" name="Oval 1">
                <a:extLst>
                  <a:ext uri="{FF2B5EF4-FFF2-40B4-BE49-F238E27FC236}">
                    <a16:creationId xmlns:a16="http://schemas.microsoft.com/office/drawing/2014/main" id="{27929E92-5619-4981-90F8-F9DBB64D2C5D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92" name="Oval 1">
                <a:extLst>
                  <a:ext uri="{FF2B5EF4-FFF2-40B4-BE49-F238E27FC236}">
                    <a16:creationId xmlns:a16="http://schemas.microsoft.com/office/drawing/2014/main" id="{4B0B8725-F875-41AF-9964-BDD03F7260D3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114" name="Group 113">
              <a:extLst>
                <a:ext uri="{FF2B5EF4-FFF2-40B4-BE49-F238E27FC236}">
                  <a16:creationId xmlns:a16="http://schemas.microsoft.com/office/drawing/2014/main" id="{44486968-FBA3-4D41-BB9D-BB0FA8956755}"/>
                </a:ext>
              </a:extLst>
            </p:cNvPr>
            <p:cNvGrpSpPr/>
            <p:nvPr userDrawn="1"/>
          </p:nvGrpSpPr>
          <p:grpSpPr>
            <a:xfrm>
              <a:off x="4089169" y="1589903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179" name="Oval 1">
                <a:extLst>
                  <a:ext uri="{FF2B5EF4-FFF2-40B4-BE49-F238E27FC236}">
                    <a16:creationId xmlns:a16="http://schemas.microsoft.com/office/drawing/2014/main" id="{A9544BC1-56E3-4C99-A083-F6D6B7587035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80" name="Oval 1">
                <a:extLst>
                  <a:ext uri="{FF2B5EF4-FFF2-40B4-BE49-F238E27FC236}">
                    <a16:creationId xmlns:a16="http://schemas.microsoft.com/office/drawing/2014/main" id="{C02EB3C1-167F-42E7-91E3-27321673E7FC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81" name="Oval 1">
                <a:extLst>
                  <a:ext uri="{FF2B5EF4-FFF2-40B4-BE49-F238E27FC236}">
                    <a16:creationId xmlns:a16="http://schemas.microsoft.com/office/drawing/2014/main" id="{3DD92943-DD04-479B-8B39-B788EA43F0E0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82" name="Oval 1">
                <a:extLst>
                  <a:ext uri="{FF2B5EF4-FFF2-40B4-BE49-F238E27FC236}">
                    <a16:creationId xmlns:a16="http://schemas.microsoft.com/office/drawing/2014/main" id="{FF626458-A0FE-4894-8A6B-2B1677DBF865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83" name="Oval 1">
                <a:extLst>
                  <a:ext uri="{FF2B5EF4-FFF2-40B4-BE49-F238E27FC236}">
                    <a16:creationId xmlns:a16="http://schemas.microsoft.com/office/drawing/2014/main" id="{F368B288-A2EB-479E-A615-C9AA5BF42BE7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84" name="Oval 1">
                <a:extLst>
                  <a:ext uri="{FF2B5EF4-FFF2-40B4-BE49-F238E27FC236}">
                    <a16:creationId xmlns:a16="http://schemas.microsoft.com/office/drawing/2014/main" id="{3E0D9520-7DF1-441F-92A4-05FE897FA41B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85" name="Oval 1">
                <a:extLst>
                  <a:ext uri="{FF2B5EF4-FFF2-40B4-BE49-F238E27FC236}">
                    <a16:creationId xmlns:a16="http://schemas.microsoft.com/office/drawing/2014/main" id="{8397F0A9-BA04-4C23-B4F3-06062436992D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115" name="Group 114">
              <a:extLst>
                <a:ext uri="{FF2B5EF4-FFF2-40B4-BE49-F238E27FC236}">
                  <a16:creationId xmlns:a16="http://schemas.microsoft.com/office/drawing/2014/main" id="{A7BBED51-CBAC-48C4-B88A-3EC7A3C71CD1}"/>
                </a:ext>
              </a:extLst>
            </p:cNvPr>
            <p:cNvGrpSpPr/>
            <p:nvPr userDrawn="1"/>
          </p:nvGrpSpPr>
          <p:grpSpPr>
            <a:xfrm>
              <a:off x="5178124" y="1589903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172" name="Oval 1">
                <a:extLst>
                  <a:ext uri="{FF2B5EF4-FFF2-40B4-BE49-F238E27FC236}">
                    <a16:creationId xmlns:a16="http://schemas.microsoft.com/office/drawing/2014/main" id="{CDDF289D-E44D-4061-BA29-15D771709960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73" name="Oval 1">
                <a:extLst>
                  <a:ext uri="{FF2B5EF4-FFF2-40B4-BE49-F238E27FC236}">
                    <a16:creationId xmlns:a16="http://schemas.microsoft.com/office/drawing/2014/main" id="{BFF48ED2-FCE6-4929-942C-E757A8F5968A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74" name="Oval 1">
                <a:extLst>
                  <a:ext uri="{FF2B5EF4-FFF2-40B4-BE49-F238E27FC236}">
                    <a16:creationId xmlns:a16="http://schemas.microsoft.com/office/drawing/2014/main" id="{501ED4C9-D15F-4099-91A8-64513CFE32AD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75" name="Oval 1">
                <a:extLst>
                  <a:ext uri="{FF2B5EF4-FFF2-40B4-BE49-F238E27FC236}">
                    <a16:creationId xmlns:a16="http://schemas.microsoft.com/office/drawing/2014/main" id="{98CEA150-5370-4FB9-A194-FE350A6C092B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76" name="Oval 1">
                <a:extLst>
                  <a:ext uri="{FF2B5EF4-FFF2-40B4-BE49-F238E27FC236}">
                    <a16:creationId xmlns:a16="http://schemas.microsoft.com/office/drawing/2014/main" id="{70D5E3D4-2503-4F73-B628-4DB5ED19151D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77" name="Oval 1">
                <a:extLst>
                  <a:ext uri="{FF2B5EF4-FFF2-40B4-BE49-F238E27FC236}">
                    <a16:creationId xmlns:a16="http://schemas.microsoft.com/office/drawing/2014/main" id="{EDA60CA5-72C1-42FE-B72C-F8B79729A8A3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78" name="Oval 1">
                <a:extLst>
                  <a:ext uri="{FF2B5EF4-FFF2-40B4-BE49-F238E27FC236}">
                    <a16:creationId xmlns:a16="http://schemas.microsoft.com/office/drawing/2014/main" id="{28E26D00-DA73-4682-ADE5-BA29615C3868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116" name="Group 115">
              <a:extLst>
                <a:ext uri="{FF2B5EF4-FFF2-40B4-BE49-F238E27FC236}">
                  <a16:creationId xmlns:a16="http://schemas.microsoft.com/office/drawing/2014/main" id="{DC442234-984C-40B9-A212-556F864F5C4A}"/>
                </a:ext>
              </a:extLst>
            </p:cNvPr>
            <p:cNvGrpSpPr/>
            <p:nvPr userDrawn="1"/>
          </p:nvGrpSpPr>
          <p:grpSpPr>
            <a:xfrm>
              <a:off x="6267079" y="1589903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165" name="Oval 1">
                <a:extLst>
                  <a:ext uri="{FF2B5EF4-FFF2-40B4-BE49-F238E27FC236}">
                    <a16:creationId xmlns:a16="http://schemas.microsoft.com/office/drawing/2014/main" id="{925EF868-2C48-4538-938C-1D6A1F0F71FD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66" name="Oval 1">
                <a:extLst>
                  <a:ext uri="{FF2B5EF4-FFF2-40B4-BE49-F238E27FC236}">
                    <a16:creationId xmlns:a16="http://schemas.microsoft.com/office/drawing/2014/main" id="{47C29C89-69EC-46E4-B515-287DF1E9C507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67" name="Oval 1">
                <a:extLst>
                  <a:ext uri="{FF2B5EF4-FFF2-40B4-BE49-F238E27FC236}">
                    <a16:creationId xmlns:a16="http://schemas.microsoft.com/office/drawing/2014/main" id="{1EACDA4F-9C23-406F-9CA5-CF653AAA2DF1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68" name="Oval 1">
                <a:extLst>
                  <a:ext uri="{FF2B5EF4-FFF2-40B4-BE49-F238E27FC236}">
                    <a16:creationId xmlns:a16="http://schemas.microsoft.com/office/drawing/2014/main" id="{A5A906D3-0FBB-431E-A0F1-584382C71212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69" name="Oval 1">
                <a:extLst>
                  <a:ext uri="{FF2B5EF4-FFF2-40B4-BE49-F238E27FC236}">
                    <a16:creationId xmlns:a16="http://schemas.microsoft.com/office/drawing/2014/main" id="{B3EFA4B7-DDEA-42D2-B2A0-2D00179CA038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70" name="Oval 1">
                <a:extLst>
                  <a:ext uri="{FF2B5EF4-FFF2-40B4-BE49-F238E27FC236}">
                    <a16:creationId xmlns:a16="http://schemas.microsoft.com/office/drawing/2014/main" id="{BC323743-992D-42EA-9F62-9B5E6D1A6C8A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71" name="Oval 1">
                <a:extLst>
                  <a:ext uri="{FF2B5EF4-FFF2-40B4-BE49-F238E27FC236}">
                    <a16:creationId xmlns:a16="http://schemas.microsoft.com/office/drawing/2014/main" id="{A6E3B9E5-FFD4-4D8A-8B6B-E043BDB55821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117" name="Group 116">
              <a:extLst>
                <a:ext uri="{FF2B5EF4-FFF2-40B4-BE49-F238E27FC236}">
                  <a16:creationId xmlns:a16="http://schemas.microsoft.com/office/drawing/2014/main" id="{CBB3AF6B-455A-4405-8EE4-A235BBF76311}"/>
                </a:ext>
              </a:extLst>
            </p:cNvPr>
            <p:cNvGrpSpPr/>
            <p:nvPr userDrawn="1"/>
          </p:nvGrpSpPr>
          <p:grpSpPr>
            <a:xfrm>
              <a:off x="7356034" y="1589903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158" name="Oval 1">
                <a:extLst>
                  <a:ext uri="{FF2B5EF4-FFF2-40B4-BE49-F238E27FC236}">
                    <a16:creationId xmlns:a16="http://schemas.microsoft.com/office/drawing/2014/main" id="{2E5D079D-7E2C-4AE1-BEAE-CA427EC07B75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59" name="Oval 1">
                <a:extLst>
                  <a:ext uri="{FF2B5EF4-FFF2-40B4-BE49-F238E27FC236}">
                    <a16:creationId xmlns:a16="http://schemas.microsoft.com/office/drawing/2014/main" id="{AE9C7C10-184D-4405-97BA-3F40D3EEF1B6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60" name="Oval 1">
                <a:extLst>
                  <a:ext uri="{FF2B5EF4-FFF2-40B4-BE49-F238E27FC236}">
                    <a16:creationId xmlns:a16="http://schemas.microsoft.com/office/drawing/2014/main" id="{1FE5217B-62C6-4AF2-8036-09E54D12D219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61" name="Oval 1">
                <a:extLst>
                  <a:ext uri="{FF2B5EF4-FFF2-40B4-BE49-F238E27FC236}">
                    <a16:creationId xmlns:a16="http://schemas.microsoft.com/office/drawing/2014/main" id="{FD0E8545-8CDF-406B-B757-C4068A64E4F1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62" name="Oval 1">
                <a:extLst>
                  <a:ext uri="{FF2B5EF4-FFF2-40B4-BE49-F238E27FC236}">
                    <a16:creationId xmlns:a16="http://schemas.microsoft.com/office/drawing/2014/main" id="{44D0D74C-E7CD-41BA-A7D8-C29127710810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63" name="Oval 1">
                <a:extLst>
                  <a:ext uri="{FF2B5EF4-FFF2-40B4-BE49-F238E27FC236}">
                    <a16:creationId xmlns:a16="http://schemas.microsoft.com/office/drawing/2014/main" id="{E5ECDDF5-FBDD-49BE-82A5-BC7B5921923C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64" name="Oval 1">
                <a:extLst>
                  <a:ext uri="{FF2B5EF4-FFF2-40B4-BE49-F238E27FC236}">
                    <a16:creationId xmlns:a16="http://schemas.microsoft.com/office/drawing/2014/main" id="{8F17ACF3-D082-45CD-AC5D-6AC8743B31D9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118" name="Group 117">
              <a:extLst>
                <a:ext uri="{FF2B5EF4-FFF2-40B4-BE49-F238E27FC236}">
                  <a16:creationId xmlns:a16="http://schemas.microsoft.com/office/drawing/2014/main" id="{F633D73E-1F9B-457D-9BEE-173BB6DEFC17}"/>
                </a:ext>
              </a:extLst>
            </p:cNvPr>
            <p:cNvGrpSpPr/>
            <p:nvPr userDrawn="1"/>
          </p:nvGrpSpPr>
          <p:grpSpPr>
            <a:xfrm>
              <a:off x="8444989" y="1589903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151" name="Oval 1">
                <a:extLst>
                  <a:ext uri="{FF2B5EF4-FFF2-40B4-BE49-F238E27FC236}">
                    <a16:creationId xmlns:a16="http://schemas.microsoft.com/office/drawing/2014/main" id="{0657AE75-1E18-475A-8A9D-10643AC2F64A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52" name="Oval 1">
                <a:extLst>
                  <a:ext uri="{FF2B5EF4-FFF2-40B4-BE49-F238E27FC236}">
                    <a16:creationId xmlns:a16="http://schemas.microsoft.com/office/drawing/2014/main" id="{1BBC03FE-AA67-462A-995A-DC9EC735D90B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53" name="Oval 1">
                <a:extLst>
                  <a:ext uri="{FF2B5EF4-FFF2-40B4-BE49-F238E27FC236}">
                    <a16:creationId xmlns:a16="http://schemas.microsoft.com/office/drawing/2014/main" id="{B7882B59-7ECB-4100-9208-4A33A1E93365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54" name="Oval 1">
                <a:extLst>
                  <a:ext uri="{FF2B5EF4-FFF2-40B4-BE49-F238E27FC236}">
                    <a16:creationId xmlns:a16="http://schemas.microsoft.com/office/drawing/2014/main" id="{535A7F54-08F1-4362-9A8D-0ED5DF905735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55" name="Oval 1">
                <a:extLst>
                  <a:ext uri="{FF2B5EF4-FFF2-40B4-BE49-F238E27FC236}">
                    <a16:creationId xmlns:a16="http://schemas.microsoft.com/office/drawing/2014/main" id="{761F554C-2B3E-4F8C-AC5F-0D514E67152B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56" name="Oval 1">
                <a:extLst>
                  <a:ext uri="{FF2B5EF4-FFF2-40B4-BE49-F238E27FC236}">
                    <a16:creationId xmlns:a16="http://schemas.microsoft.com/office/drawing/2014/main" id="{DB55F4AF-D907-4A5B-B87C-A292DE57CF63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57" name="Oval 1">
                <a:extLst>
                  <a:ext uri="{FF2B5EF4-FFF2-40B4-BE49-F238E27FC236}">
                    <a16:creationId xmlns:a16="http://schemas.microsoft.com/office/drawing/2014/main" id="{DA5CE7CF-EE9B-4BEE-9BB8-367F05099DF0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119" name="Group 118">
              <a:extLst>
                <a:ext uri="{FF2B5EF4-FFF2-40B4-BE49-F238E27FC236}">
                  <a16:creationId xmlns:a16="http://schemas.microsoft.com/office/drawing/2014/main" id="{3458710B-04CE-4008-A2C9-4610D93742FE}"/>
                </a:ext>
              </a:extLst>
            </p:cNvPr>
            <p:cNvGrpSpPr/>
            <p:nvPr userDrawn="1"/>
          </p:nvGrpSpPr>
          <p:grpSpPr>
            <a:xfrm>
              <a:off x="9533944" y="1589903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144" name="Oval 1">
                <a:extLst>
                  <a:ext uri="{FF2B5EF4-FFF2-40B4-BE49-F238E27FC236}">
                    <a16:creationId xmlns:a16="http://schemas.microsoft.com/office/drawing/2014/main" id="{9F6AC8E6-EE77-47AF-BA9E-D8AB7BD9E251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45" name="Oval 1">
                <a:extLst>
                  <a:ext uri="{FF2B5EF4-FFF2-40B4-BE49-F238E27FC236}">
                    <a16:creationId xmlns:a16="http://schemas.microsoft.com/office/drawing/2014/main" id="{95B81020-99BF-4CC5-88E8-9BC80489A120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46" name="Oval 1">
                <a:extLst>
                  <a:ext uri="{FF2B5EF4-FFF2-40B4-BE49-F238E27FC236}">
                    <a16:creationId xmlns:a16="http://schemas.microsoft.com/office/drawing/2014/main" id="{D236628F-BEBA-42AD-A628-C5A755DF7E01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47" name="Oval 1">
                <a:extLst>
                  <a:ext uri="{FF2B5EF4-FFF2-40B4-BE49-F238E27FC236}">
                    <a16:creationId xmlns:a16="http://schemas.microsoft.com/office/drawing/2014/main" id="{FBC69AE0-89CF-48BA-9E18-A6E43153EE79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48" name="Oval 1">
                <a:extLst>
                  <a:ext uri="{FF2B5EF4-FFF2-40B4-BE49-F238E27FC236}">
                    <a16:creationId xmlns:a16="http://schemas.microsoft.com/office/drawing/2014/main" id="{E174697E-49EB-4A4B-9327-836175F0DD45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49" name="Oval 1">
                <a:extLst>
                  <a:ext uri="{FF2B5EF4-FFF2-40B4-BE49-F238E27FC236}">
                    <a16:creationId xmlns:a16="http://schemas.microsoft.com/office/drawing/2014/main" id="{7053F18B-2D3F-41C3-BDC1-E105F0D84D0C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50" name="Oval 1">
                <a:extLst>
                  <a:ext uri="{FF2B5EF4-FFF2-40B4-BE49-F238E27FC236}">
                    <a16:creationId xmlns:a16="http://schemas.microsoft.com/office/drawing/2014/main" id="{0F89AC28-A36F-4C84-B391-826ECC4109E6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120" name="Group 119">
              <a:extLst>
                <a:ext uri="{FF2B5EF4-FFF2-40B4-BE49-F238E27FC236}">
                  <a16:creationId xmlns:a16="http://schemas.microsoft.com/office/drawing/2014/main" id="{5A77B5AE-ACC0-4940-8430-ECB4DC9A7A75}"/>
                </a:ext>
              </a:extLst>
            </p:cNvPr>
            <p:cNvGrpSpPr/>
            <p:nvPr userDrawn="1"/>
          </p:nvGrpSpPr>
          <p:grpSpPr>
            <a:xfrm>
              <a:off x="10622899" y="1589903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137" name="Oval 1">
                <a:extLst>
                  <a:ext uri="{FF2B5EF4-FFF2-40B4-BE49-F238E27FC236}">
                    <a16:creationId xmlns:a16="http://schemas.microsoft.com/office/drawing/2014/main" id="{D1C342E3-7806-4BB6-823F-59A931BABA48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38" name="Oval 1">
                <a:extLst>
                  <a:ext uri="{FF2B5EF4-FFF2-40B4-BE49-F238E27FC236}">
                    <a16:creationId xmlns:a16="http://schemas.microsoft.com/office/drawing/2014/main" id="{9B9A4655-64B5-4C92-9C56-89A9A525E24B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39" name="Oval 1">
                <a:extLst>
                  <a:ext uri="{FF2B5EF4-FFF2-40B4-BE49-F238E27FC236}">
                    <a16:creationId xmlns:a16="http://schemas.microsoft.com/office/drawing/2014/main" id="{C817AC75-B328-481F-BAD8-7123C8C81487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40" name="Oval 1">
                <a:extLst>
                  <a:ext uri="{FF2B5EF4-FFF2-40B4-BE49-F238E27FC236}">
                    <a16:creationId xmlns:a16="http://schemas.microsoft.com/office/drawing/2014/main" id="{97C758C2-A8D7-4CC1-BCF9-2D2EB4F01688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41" name="Oval 1">
                <a:extLst>
                  <a:ext uri="{FF2B5EF4-FFF2-40B4-BE49-F238E27FC236}">
                    <a16:creationId xmlns:a16="http://schemas.microsoft.com/office/drawing/2014/main" id="{85BD77C0-5883-4793-8769-CFD6AE58C245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42" name="Oval 1">
                <a:extLst>
                  <a:ext uri="{FF2B5EF4-FFF2-40B4-BE49-F238E27FC236}">
                    <a16:creationId xmlns:a16="http://schemas.microsoft.com/office/drawing/2014/main" id="{A2F9DD95-226C-4F08-8FE4-B62E74342052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43" name="Oval 1">
                <a:extLst>
                  <a:ext uri="{FF2B5EF4-FFF2-40B4-BE49-F238E27FC236}">
                    <a16:creationId xmlns:a16="http://schemas.microsoft.com/office/drawing/2014/main" id="{B88C4BE5-A6F2-4584-896C-A47AFE18C63D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121" name="Group 120">
              <a:extLst>
                <a:ext uri="{FF2B5EF4-FFF2-40B4-BE49-F238E27FC236}">
                  <a16:creationId xmlns:a16="http://schemas.microsoft.com/office/drawing/2014/main" id="{C81236BD-D35C-464C-94FF-5F26E3A3AC11}"/>
                </a:ext>
              </a:extLst>
            </p:cNvPr>
            <p:cNvGrpSpPr/>
            <p:nvPr userDrawn="1"/>
          </p:nvGrpSpPr>
          <p:grpSpPr>
            <a:xfrm>
              <a:off x="11711854" y="1589903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130" name="Oval 1">
                <a:extLst>
                  <a:ext uri="{FF2B5EF4-FFF2-40B4-BE49-F238E27FC236}">
                    <a16:creationId xmlns:a16="http://schemas.microsoft.com/office/drawing/2014/main" id="{1DE5AF4D-9C5B-4E41-8D85-67C272C66DA4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31" name="Oval 1">
                <a:extLst>
                  <a:ext uri="{FF2B5EF4-FFF2-40B4-BE49-F238E27FC236}">
                    <a16:creationId xmlns:a16="http://schemas.microsoft.com/office/drawing/2014/main" id="{D93A957B-0F3B-4CEE-89DB-0CA9204410C2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32" name="Oval 1">
                <a:extLst>
                  <a:ext uri="{FF2B5EF4-FFF2-40B4-BE49-F238E27FC236}">
                    <a16:creationId xmlns:a16="http://schemas.microsoft.com/office/drawing/2014/main" id="{711853BA-ED26-4D3A-A909-3B8695193759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33" name="Oval 1">
                <a:extLst>
                  <a:ext uri="{FF2B5EF4-FFF2-40B4-BE49-F238E27FC236}">
                    <a16:creationId xmlns:a16="http://schemas.microsoft.com/office/drawing/2014/main" id="{87476A62-6C36-4FF9-8CD0-11BB312D0F68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34" name="Oval 1">
                <a:extLst>
                  <a:ext uri="{FF2B5EF4-FFF2-40B4-BE49-F238E27FC236}">
                    <a16:creationId xmlns:a16="http://schemas.microsoft.com/office/drawing/2014/main" id="{8F0AC196-6D64-45F5-B466-8232C1EDB294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35" name="Oval 1">
                <a:extLst>
                  <a:ext uri="{FF2B5EF4-FFF2-40B4-BE49-F238E27FC236}">
                    <a16:creationId xmlns:a16="http://schemas.microsoft.com/office/drawing/2014/main" id="{96C0F48E-4939-45EB-A6C2-DB6C71F004B9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36" name="Oval 1">
                <a:extLst>
                  <a:ext uri="{FF2B5EF4-FFF2-40B4-BE49-F238E27FC236}">
                    <a16:creationId xmlns:a16="http://schemas.microsoft.com/office/drawing/2014/main" id="{5B8D82BE-2382-49A3-9C75-13DACE79B605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216" name="Group 215">
              <a:extLst>
                <a:ext uri="{FF2B5EF4-FFF2-40B4-BE49-F238E27FC236}">
                  <a16:creationId xmlns:a16="http://schemas.microsoft.com/office/drawing/2014/main" id="{F14464D2-10A9-4FB2-8E70-8818EAD1F353}"/>
                </a:ext>
              </a:extLst>
            </p:cNvPr>
            <p:cNvGrpSpPr/>
            <p:nvPr userDrawn="1"/>
          </p:nvGrpSpPr>
          <p:grpSpPr>
            <a:xfrm>
              <a:off x="268040" y="2934856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305" name="Oval 1">
                <a:extLst>
                  <a:ext uri="{FF2B5EF4-FFF2-40B4-BE49-F238E27FC236}">
                    <a16:creationId xmlns:a16="http://schemas.microsoft.com/office/drawing/2014/main" id="{301494E5-9811-4DA7-9BA1-74CDD2BCC810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06" name="Oval 1">
                <a:extLst>
                  <a:ext uri="{FF2B5EF4-FFF2-40B4-BE49-F238E27FC236}">
                    <a16:creationId xmlns:a16="http://schemas.microsoft.com/office/drawing/2014/main" id="{50A77B0D-7AA8-41A5-8392-FCF21F3A59CB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07" name="Oval 1">
                <a:extLst>
                  <a:ext uri="{FF2B5EF4-FFF2-40B4-BE49-F238E27FC236}">
                    <a16:creationId xmlns:a16="http://schemas.microsoft.com/office/drawing/2014/main" id="{82C67999-F35A-436C-AD88-565EFEBC1FED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08" name="Oval 1">
                <a:extLst>
                  <a:ext uri="{FF2B5EF4-FFF2-40B4-BE49-F238E27FC236}">
                    <a16:creationId xmlns:a16="http://schemas.microsoft.com/office/drawing/2014/main" id="{574DBBAF-8E16-4965-9DF7-F74959A1EDCA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09" name="Oval 1">
                <a:extLst>
                  <a:ext uri="{FF2B5EF4-FFF2-40B4-BE49-F238E27FC236}">
                    <a16:creationId xmlns:a16="http://schemas.microsoft.com/office/drawing/2014/main" id="{0C17E385-9A7A-4988-8E7E-0A720D1F6657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10" name="Oval 1">
                <a:extLst>
                  <a:ext uri="{FF2B5EF4-FFF2-40B4-BE49-F238E27FC236}">
                    <a16:creationId xmlns:a16="http://schemas.microsoft.com/office/drawing/2014/main" id="{9A931031-03C3-4FEB-99F6-2998581D88B0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11" name="Oval 1">
                <a:extLst>
                  <a:ext uri="{FF2B5EF4-FFF2-40B4-BE49-F238E27FC236}">
                    <a16:creationId xmlns:a16="http://schemas.microsoft.com/office/drawing/2014/main" id="{39DE1C84-072F-47F6-964F-AAE5DCFEB5A4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217" name="Group 216">
              <a:extLst>
                <a:ext uri="{FF2B5EF4-FFF2-40B4-BE49-F238E27FC236}">
                  <a16:creationId xmlns:a16="http://schemas.microsoft.com/office/drawing/2014/main" id="{E9D44115-8A72-4873-A7C8-B987C4D30AA4}"/>
                </a:ext>
              </a:extLst>
            </p:cNvPr>
            <p:cNvGrpSpPr/>
            <p:nvPr userDrawn="1"/>
          </p:nvGrpSpPr>
          <p:grpSpPr>
            <a:xfrm>
              <a:off x="1356995" y="2934856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298" name="Oval 1">
                <a:extLst>
                  <a:ext uri="{FF2B5EF4-FFF2-40B4-BE49-F238E27FC236}">
                    <a16:creationId xmlns:a16="http://schemas.microsoft.com/office/drawing/2014/main" id="{6D21BDB0-89FE-405E-8A9F-ABEDA10E54F0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99" name="Oval 1">
                <a:extLst>
                  <a:ext uri="{FF2B5EF4-FFF2-40B4-BE49-F238E27FC236}">
                    <a16:creationId xmlns:a16="http://schemas.microsoft.com/office/drawing/2014/main" id="{B8C8F68E-B13E-4F45-BBC7-6795D62252CE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00" name="Oval 1">
                <a:extLst>
                  <a:ext uri="{FF2B5EF4-FFF2-40B4-BE49-F238E27FC236}">
                    <a16:creationId xmlns:a16="http://schemas.microsoft.com/office/drawing/2014/main" id="{B302722F-A3DD-44E3-AF54-9CA17BF865D2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01" name="Oval 1">
                <a:extLst>
                  <a:ext uri="{FF2B5EF4-FFF2-40B4-BE49-F238E27FC236}">
                    <a16:creationId xmlns:a16="http://schemas.microsoft.com/office/drawing/2014/main" id="{5845312C-441D-49D0-96E5-F352877319DE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02" name="Oval 1">
                <a:extLst>
                  <a:ext uri="{FF2B5EF4-FFF2-40B4-BE49-F238E27FC236}">
                    <a16:creationId xmlns:a16="http://schemas.microsoft.com/office/drawing/2014/main" id="{A2BC1643-2DE6-4AEF-A2C9-1EA47CB3152C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03" name="Oval 1">
                <a:extLst>
                  <a:ext uri="{FF2B5EF4-FFF2-40B4-BE49-F238E27FC236}">
                    <a16:creationId xmlns:a16="http://schemas.microsoft.com/office/drawing/2014/main" id="{DC40EA8C-0640-44BD-83B4-285B4C462346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04" name="Oval 1">
                <a:extLst>
                  <a:ext uri="{FF2B5EF4-FFF2-40B4-BE49-F238E27FC236}">
                    <a16:creationId xmlns:a16="http://schemas.microsoft.com/office/drawing/2014/main" id="{D0B01690-1AAC-488F-A060-8ED8F7C358DA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218" name="Group 217">
              <a:extLst>
                <a:ext uri="{FF2B5EF4-FFF2-40B4-BE49-F238E27FC236}">
                  <a16:creationId xmlns:a16="http://schemas.microsoft.com/office/drawing/2014/main" id="{FC8E2677-16F6-4374-A112-F057AC57DEF8}"/>
                </a:ext>
              </a:extLst>
            </p:cNvPr>
            <p:cNvGrpSpPr/>
            <p:nvPr userDrawn="1"/>
          </p:nvGrpSpPr>
          <p:grpSpPr>
            <a:xfrm>
              <a:off x="2445950" y="2934856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291" name="Oval 1">
                <a:extLst>
                  <a:ext uri="{FF2B5EF4-FFF2-40B4-BE49-F238E27FC236}">
                    <a16:creationId xmlns:a16="http://schemas.microsoft.com/office/drawing/2014/main" id="{3BC4EFFA-9FE4-4EAC-875D-F0A2242DA432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92" name="Oval 1">
                <a:extLst>
                  <a:ext uri="{FF2B5EF4-FFF2-40B4-BE49-F238E27FC236}">
                    <a16:creationId xmlns:a16="http://schemas.microsoft.com/office/drawing/2014/main" id="{D8569310-E7B7-4CC7-A75A-86B706EE3CC0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93" name="Oval 1">
                <a:extLst>
                  <a:ext uri="{FF2B5EF4-FFF2-40B4-BE49-F238E27FC236}">
                    <a16:creationId xmlns:a16="http://schemas.microsoft.com/office/drawing/2014/main" id="{F0572D45-0CBF-4620-811C-82760878A08B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94" name="Oval 1">
                <a:extLst>
                  <a:ext uri="{FF2B5EF4-FFF2-40B4-BE49-F238E27FC236}">
                    <a16:creationId xmlns:a16="http://schemas.microsoft.com/office/drawing/2014/main" id="{BC8734DF-D801-48FC-B550-FDDA55286F3E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95" name="Oval 1">
                <a:extLst>
                  <a:ext uri="{FF2B5EF4-FFF2-40B4-BE49-F238E27FC236}">
                    <a16:creationId xmlns:a16="http://schemas.microsoft.com/office/drawing/2014/main" id="{0A10FFF8-B5F0-44A1-8427-2EA5886A4AB1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96" name="Oval 1">
                <a:extLst>
                  <a:ext uri="{FF2B5EF4-FFF2-40B4-BE49-F238E27FC236}">
                    <a16:creationId xmlns:a16="http://schemas.microsoft.com/office/drawing/2014/main" id="{A58C4581-9180-40EC-B26C-B0D34C01E76D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97" name="Oval 1">
                <a:extLst>
                  <a:ext uri="{FF2B5EF4-FFF2-40B4-BE49-F238E27FC236}">
                    <a16:creationId xmlns:a16="http://schemas.microsoft.com/office/drawing/2014/main" id="{5BF961FB-1999-4630-9214-98AC29FBF557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219" name="Group 218">
              <a:extLst>
                <a:ext uri="{FF2B5EF4-FFF2-40B4-BE49-F238E27FC236}">
                  <a16:creationId xmlns:a16="http://schemas.microsoft.com/office/drawing/2014/main" id="{54EFF5D8-F98F-4AB4-BA13-A444BCCB03E6}"/>
                </a:ext>
              </a:extLst>
            </p:cNvPr>
            <p:cNvGrpSpPr/>
            <p:nvPr userDrawn="1"/>
          </p:nvGrpSpPr>
          <p:grpSpPr>
            <a:xfrm>
              <a:off x="3534905" y="2934856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284" name="Oval 1">
                <a:extLst>
                  <a:ext uri="{FF2B5EF4-FFF2-40B4-BE49-F238E27FC236}">
                    <a16:creationId xmlns:a16="http://schemas.microsoft.com/office/drawing/2014/main" id="{913AFB7F-4025-49B9-B942-20BDAB94EC26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85" name="Oval 1">
                <a:extLst>
                  <a:ext uri="{FF2B5EF4-FFF2-40B4-BE49-F238E27FC236}">
                    <a16:creationId xmlns:a16="http://schemas.microsoft.com/office/drawing/2014/main" id="{09644E16-CB75-447F-B889-2746ADF1DFD9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86" name="Oval 1">
                <a:extLst>
                  <a:ext uri="{FF2B5EF4-FFF2-40B4-BE49-F238E27FC236}">
                    <a16:creationId xmlns:a16="http://schemas.microsoft.com/office/drawing/2014/main" id="{EF94728B-5534-4769-ACFE-ED268D2782F8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87" name="Oval 1">
                <a:extLst>
                  <a:ext uri="{FF2B5EF4-FFF2-40B4-BE49-F238E27FC236}">
                    <a16:creationId xmlns:a16="http://schemas.microsoft.com/office/drawing/2014/main" id="{C2C4784D-711C-46BE-AAA0-096F006554EC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88" name="Oval 1">
                <a:extLst>
                  <a:ext uri="{FF2B5EF4-FFF2-40B4-BE49-F238E27FC236}">
                    <a16:creationId xmlns:a16="http://schemas.microsoft.com/office/drawing/2014/main" id="{43A3D8F2-9D98-42F8-A48C-FD9140CD3156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89" name="Oval 1">
                <a:extLst>
                  <a:ext uri="{FF2B5EF4-FFF2-40B4-BE49-F238E27FC236}">
                    <a16:creationId xmlns:a16="http://schemas.microsoft.com/office/drawing/2014/main" id="{9BC0E833-E8E7-48B3-AD4B-38A24B55C363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90" name="Oval 1">
                <a:extLst>
                  <a:ext uri="{FF2B5EF4-FFF2-40B4-BE49-F238E27FC236}">
                    <a16:creationId xmlns:a16="http://schemas.microsoft.com/office/drawing/2014/main" id="{F4A8DBD2-3E9F-41A8-8E40-8A61B0E9BD9B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220" name="Group 219">
              <a:extLst>
                <a:ext uri="{FF2B5EF4-FFF2-40B4-BE49-F238E27FC236}">
                  <a16:creationId xmlns:a16="http://schemas.microsoft.com/office/drawing/2014/main" id="{CAB0B0FE-A1B6-4C1B-8E07-923F652E714C}"/>
                </a:ext>
              </a:extLst>
            </p:cNvPr>
            <p:cNvGrpSpPr/>
            <p:nvPr userDrawn="1"/>
          </p:nvGrpSpPr>
          <p:grpSpPr>
            <a:xfrm>
              <a:off x="4623860" y="2934856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277" name="Oval 1">
                <a:extLst>
                  <a:ext uri="{FF2B5EF4-FFF2-40B4-BE49-F238E27FC236}">
                    <a16:creationId xmlns:a16="http://schemas.microsoft.com/office/drawing/2014/main" id="{852EADE0-A1E7-4930-A500-6E308A68DAAA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78" name="Oval 1">
                <a:extLst>
                  <a:ext uri="{FF2B5EF4-FFF2-40B4-BE49-F238E27FC236}">
                    <a16:creationId xmlns:a16="http://schemas.microsoft.com/office/drawing/2014/main" id="{60F591C3-4BA9-46F4-801F-A80330DE9754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79" name="Oval 1">
                <a:extLst>
                  <a:ext uri="{FF2B5EF4-FFF2-40B4-BE49-F238E27FC236}">
                    <a16:creationId xmlns:a16="http://schemas.microsoft.com/office/drawing/2014/main" id="{B0852BFE-F43D-46D5-9A47-64F9BC8D0639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80" name="Oval 1">
                <a:extLst>
                  <a:ext uri="{FF2B5EF4-FFF2-40B4-BE49-F238E27FC236}">
                    <a16:creationId xmlns:a16="http://schemas.microsoft.com/office/drawing/2014/main" id="{EB7EF357-4A21-4150-A19D-92169E4689FB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81" name="Oval 1">
                <a:extLst>
                  <a:ext uri="{FF2B5EF4-FFF2-40B4-BE49-F238E27FC236}">
                    <a16:creationId xmlns:a16="http://schemas.microsoft.com/office/drawing/2014/main" id="{75E784B5-2A68-4856-B2BE-EBCC5A7C4234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82" name="Oval 1">
                <a:extLst>
                  <a:ext uri="{FF2B5EF4-FFF2-40B4-BE49-F238E27FC236}">
                    <a16:creationId xmlns:a16="http://schemas.microsoft.com/office/drawing/2014/main" id="{80611295-158E-4E22-BE55-D104D49B6AF6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83" name="Oval 1">
                <a:extLst>
                  <a:ext uri="{FF2B5EF4-FFF2-40B4-BE49-F238E27FC236}">
                    <a16:creationId xmlns:a16="http://schemas.microsoft.com/office/drawing/2014/main" id="{B28833CF-AB6A-46F6-8548-896D19E8ACD9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221" name="Group 220">
              <a:extLst>
                <a:ext uri="{FF2B5EF4-FFF2-40B4-BE49-F238E27FC236}">
                  <a16:creationId xmlns:a16="http://schemas.microsoft.com/office/drawing/2014/main" id="{365FDD51-433B-4C7F-9073-5F658D70C3D6}"/>
                </a:ext>
              </a:extLst>
            </p:cNvPr>
            <p:cNvGrpSpPr/>
            <p:nvPr userDrawn="1"/>
          </p:nvGrpSpPr>
          <p:grpSpPr>
            <a:xfrm>
              <a:off x="5712815" y="2934856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270" name="Oval 1">
                <a:extLst>
                  <a:ext uri="{FF2B5EF4-FFF2-40B4-BE49-F238E27FC236}">
                    <a16:creationId xmlns:a16="http://schemas.microsoft.com/office/drawing/2014/main" id="{098CA79B-6D49-4D05-A9EF-EAF8DDB32BA1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71" name="Oval 1">
                <a:extLst>
                  <a:ext uri="{FF2B5EF4-FFF2-40B4-BE49-F238E27FC236}">
                    <a16:creationId xmlns:a16="http://schemas.microsoft.com/office/drawing/2014/main" id="{A5DD9E77-D8D9-44EF-8AD2-75C47BFB8DFD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72" name="Oval 1">
                <a:extLst>
                  <a:ext uri="{FF2B5EF4-FFF2-40B4-BE49-F238E27FC236}">
                    <a16:creationId xmlns:a16="http://schemas.microsoft.com/office/drawing/2014/main" id="{13D6887A-368C-4424-81DF-101B31FB3367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73" name="Oval 1">
                <a:extLst>
                  <a:ext uri="{FF2B5EF4-FFF2-40B4-BE49-F238E27FC236}">
                    <a16:creationId xmlns:a16="http://schemas.microsoft.com/office/drawing/2014/main" id="{BAF39C98-72A2-4E5D-B97E-9CE6C33270C3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74" name="Oval 1">
                <a:extLst>
                  <a:ext uri="{FF2B5EF4-FFF2-40B4-BE49-F238E27FC236}">
                    <a16:creationId xmlns:a16="http://schemas.microsoft.com/office/drawing/2014/main" id="{A242AB6E-7222-48F4-842B-4685B2465DD1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75" name="Oval 1">
                <a:extLst>
                  <a:ext uri="{FF2B5EF4-FFF2-40B4-BE49-F238E27FC236}">
                    <a16:creationId xmlns:a16="http://schemas.microsoft.com/office/drawing/2014/main" id="{593A8479-F86F-4649-A700-AC0723B65B48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76" name="Oval 1">
                <a:extLst>
                  <a:ext uri="{FF2B5EF4-FFF2-40B4-BE49-F238E27FC236}">
                    <a16:creationId xmlns:a16="http://schemas.microsoft.com/office/drawing/2014/main" id="{4302FFE7-FD26-4E88-B4BD-3B377A648303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222" name="Group 221">
              <a:extLst>
                <a:ext uri="{FF2B5EF4-FFF2-40B4-BE49-F238E27FC236}">
                  <a16:creationId xmlns:a16="http://schemas.microsoft.com/office/drawing/2014/main" id="{8D81A92C-8542-4CE7-85A3-CCD2078283CA}"/>
                </a:ext>
              </a:extLst>
            </p:cNvPr>
            <p:cNvGrpSpPr/>
            <p:nvPr userDrawn="1"/>
          </p:nvGrpSpPr>
          <p:grpSpPr>
            <a:xfrm>
              <a:off x="6801770" y="2934856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263" name="Oval 1">
                <a:extLst>
                  <a:ext uri="{FF2B5EF4-FFF2-40B4-BE49-F238E27FC236}">
                    <a16:creationId xmlns:a16="http://schemas.microsoft.com/office/drawing/2014/main" id="{F7EE7604-5EB8-4C21-BBDC-253B258A30AF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64" name="Oval 1">
                <a:extLst>
                  <a:ext uri="{FF2B5EF4-FFF2-40B4-BE49-F238E27FC236}">
                    <a16:creationId xmlns:a16="http://schemas.microsoft.com/office/drawing/2014/main" id="{61C7B262-818D-4997-93BB-E67A6E27A8A2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65" name="Oval 1">
                <a:extLst>
                  <a:ext uri="{FF2B5EF4-FFF2-40B4-BE49-F238E27FC236}">
                    <a16:creationId xmlns:a16="http://schemas.microsoft.com/office/drawing/2014/main" id="{1FC0CF28-61E4-4BEE-A381-6E4961A6E793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66" name="Oval 1">
                <a:extLst>
                  <a:ext uri="{FF2B5EF4-FFF2-40B4-BE49-F238E27FC236}">
                    <a16:creationId xmlns:a16="http://schemas.microsoft.com/office/drawing/2014/main" id="{374B04E3-AE9D-47E1-B2DD-D3AA6236AEB0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67" name="Oval 1">
                <a:extLst>
                  <a:ext uri="{FF2B5EF4-FFF2-40B4-BE49-F238E27FC236}">
                    <a16:creationId xmlns:a16="http://schemas.microsoft.com/office/drawing/2014/main" id="{D73DCF28-5B98-4310-9E2A-E71CD2509F59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68" name="Oval 1">
                <a:extLst>
                  <a:ext uri="{FF2B5EF4-FFF2-40B4-BE49-F238E27FC236}">
                    <a16:creationId xmlns:a16="http://schemas.microsoft.com/office/drawing/2014/main" id="{D5E0A89D-01BD-43C4-AB6E-56DDC64296C8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69" name="Oval 1">
                <a:extLst>
                  <a:ext uri="{FF2B5EF4-FFF2-40B4-BE49-F238E27FC236}">
                    <a16:creationId xmlns:a16="http://schemas.microsoft.com/office/drawing/2014/main" id="{72F7EE70-86DF-4298-94D3-5F5151B2C82C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223" name="Group 222">
              <a:extLst>
                <a:ext uri="{FF2B5EF4-FFF2-40B4-BE49-F238E27FC236}">
                  <a16:creationId xmlns:a16="http://schemas.microsoft.com/office/drawing/2014/main" id="{2021167B-C443-4F2A-8F9D-651A0539ED4B}"/>
                </a:ext>
              </a:extLst>
            </p:cNvPr>
            <p:cNvGrpSpPr/>
            <p:nvPr userDrawn="1"/>
          </p:nvGrpSpPr>
          <p:grpSpPr>
            <a:xfrm>
              <a:off x="7890725" y="2934856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256" name="Oval 1">
                <a:extLst>
                  <a:ext uri="{FF2B5EF4-FFF2-40B4-BE49-F238E27FC236}">
                    <a16:creationId xmlns:a16="http://schemas.microsoft.com/office/drawing/2014/main" id="{291AD89B-ECC0-4426-A068-1A31AC3B21EB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57" name="Oval 1">
                <a:extLst>
                  <a:ext uri="{FF2B5EF4-FFF2-40B4-BE49-F238E27FC236}">
                    <a16:creationId xmlns:a16="http://schemas.microsoft.com/office/drawing/2014/main" id="{CB40BF81-EE23-4773-AB5E-D71857BBB5B6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58" name="Oval 1">
                <a:extLst>
                  <a:ext uri="{FF2B5EF4-FFF2-40B4-BE49-F238E27FC236}">
                    <a16:creationId xmlns:a16="http://schemas.microsoft.com/office/drawing/2014/main" id="{8AB2F411-FA66-4AA6-8D6F-31CA40370594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59" name="Oval 1">
                <a:extLst>
                  <a:ext uri="{FF2B5EF4-FFF2-40B4-BE49-F238E27FC236}">
                    <a16:creationId xmlns:a16="http://schemas.microsoft.com/office/drawing/2014/main" id="{2C0B7855-AC05-46C9-9B44-43E33BDF2836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60" name="Oval 1">
                <a:extLst>
                  <a:ext uri="{FF2B5EF4-FFF2-40B4-BE49-F238E27FC236}">
                    <a16:creationId xmlns:a16="http://schemas.microsoft.com/office/drawing/2014/main" id="{B37209B3-E72C-4543-80F9-515385007B96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61" name="Oval 1">
                <a:extLst>
                  <a:ext uri="{FF2B5EF4-FFF2-40B4-BE49-F238E27FC236}">
                    <a16:creationId xmlns:a16="http://schemas.microsoft.com/office/drawing/2014/main" id="{31BD4AF5-95F0-42B3-B82F-B51DF4504FB4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62" name="Oval 1">
                <a:extLst>
                  <a:ext uri="{FF2B5EF4-FFF2-40B4-BE49-F238E27FC236}">
                    <a16:creationId xmlns:a16="http://schemas.microsoft.com/office/drawing/2014/main" id="{CEBCF8F9-78EC-4C02-8FB8-C335B451FEB9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224" name="Group 223">
              <a:extLst>
                <a:ext uri="{FF2B5EF4-FFF2-40B4-BE49-F238E27FC236}">
                  <a16:creationId xmlns:a16="http://schemas.microsoft.com/office/drawing/2014/main" id="{133309A0-9776-4AE3-9B53-F2592EF5B021}"/>
                </a:ext>
              </a:extLst>
            </p:cNvPr>
            <p:cNvGrpSpPr/>
            <p:nvPr userDrawn="1"/>
          </p:nvGrpSpPr>
          <p:grpSpPr>
            <a:xfrm>
              <a:off x="8979680" y="2934856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249" name="Oval 1">
                <a:extLst>
                  <a:ext uri="{FF2B5EF4-FFF2-40B4-BE49-F238E27FC236}">
                    <a16:creationId xmlns:a16="http://schemas.microsoft.com/office/drawing/2014/main" id="{65F74877-E088-40C2-9359-99BF21EFC5F5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50" name="Oval 1">
                <a:extLst>
                  <a:ext uri="{FF2B5EF4-FFF2-40B4-BE49-F238E27FC236}">
                    <a16:creationId xmlns:a16="http://schemas.microsoft.com/office/drawing/2014/main" id="{8D331C2F-DD21-45C5-ADF8-B3D2BAF327EB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51" name="Oval 1">
                <a:extLst>
                  <a:ext uri="{FF2B5EF4-FFF2-40B4-BE49-F238E27FC236}">
                    <a16:creationId xmlns:a16="http://schemas.microsoft.com/office/drawing/2014/main" id="{091E2836-39D4-4D30-A9AA-E20B728900AE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52" name="Oval 1">
                <a:extLst>
                  <a:ext uri="{FF2B5EF4-FFF2-40B4-BE49-F238E27FC236}">
                    <a16:creationId xmlns:a16="http://schemas.microsoft.com/office/drawing/2014/main" id="{CDB24CB3-DA0C-43D4-B0D6-59A0EA578B94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53" name="Oval 1">
                <a:extLst>
                  <a:ext uri="{FF2B5EF4-FFF2-40B4-BE49-F238E27FC236}">
                    <a16:creationId xmlns:a16="http://schemas.microsoft.com/office/drawing/2014/main" id="{CD818273-1F7D-4BD6-8744-5CD185325F9E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54" name="Oval 1">
                <a:extLst>
                  <a:ext uri="{FF2B5EF4-FFF2-40B4-BE49-F238E27FC236}">
                    <a16:creationId xmlns:a16="http://schemas.microsoft.com/office/drawing/2014/main" id="{1D4B0673-CC3C-4C99-91B6-EC6F1B871267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55" name="Oval 1">
                <a:extLst>
                  <a:ext uri="{FF2B5EF4-FFF2-40B4-BE49-F238E27FC236}">
                    <a16:creationId xmlns:a16="http://schemas.microsoft.com/office/drawing/2014/main" id="{0DBE440C-D1DA-405F-ABDE-D6DAE687BD9B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225" name="Group 224">
              <a:extLst>
                <a:ext uri="{FF2B5EF4-FFF2-40B4-BE49-F238E27FC236}">
                  <a16:creationId xmlns:a16="http://schemas.microsoft.com/office/drawing/2014/main" id="{CB2BE451-5C8D-4710-BB51-8D09F6E43440}"/>
                </a:ext>
              </a:extLst>
            </p:cNvPr>
            <p:cNvGrpSpPr/>
            <p:nvPr userDrawn="1"/>
          </p:nvGrpSpPr>
          <p:grpSpPr>
            <a:xfrm>
              <a:off x="10068635" y="2934856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242" name="Oval 1">
                <a:extLst>
                  <a:ext uri="{FF2B5EF4-FFF2-40B4-BE49-F238E27FC236}">
                    <a16:creationId xmlns:a16="http://schemas.microsoft.com/office/drawing/2014/main" id="{426CCEE7-446B-46B8-A852-4820419F45E1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43" name="Oval 1">
                <a:extLst>
                  <a:ext uri="{FF2B5EF4-FFF2-40B4-BE49-F238E27FC236}">
                    <a16:creationId xmlns:a16="http://schemas.microsoft.com/office/drawing/2014/main" id="{50AEEE89-9EE1-4B9A-98B8-23B139117C6D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44" name="Oval 1">
                <a:extLst>
                  <a:ext uri="{FF2B5EF4-FFF2-40B4-BE49-F238E27FC236}">
                    <a16:creationId xmlns:a16="http://schemas.microsoft.com/office/drawing/2014/main" id="{C76D04A2-0B6B-45BA-A572-753C87AB8E16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45" name="Oval 1">
                <a:extLst>
                  <a:ext uri="{FF2B5EF4-FFF2-40B4-BE49-F238E27FC236}">
                    <a16:creationId xmlns:a16="http://schemas.microsoft.com/office/drawing/2014/main" id="{3CDD114F-F985-47C6-B0AD-36D8F502D02D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46" name="Oval 1">
                <a:extLst>
                  <a:ext uri="{FF2B5EF4-FFF2-40B4-BE49-F238E27FC236}">
                    <a16:creationId xmlns:a16="http://schemas.microsoft.com/office/drawing/2014/main" id="{150DA853-EC14-418B-A3BF-F1A272EFBDE1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47" name="Oval 1">
                <a:extLst>
                  <a:ext uri="{FF2B5EF4-FFF2-40B4-BE49-F238E27FC236}">
                    <a16:creationId xmlns:a16="http://schemas.microsoft.com/office/drawing/2014/main" id="{3D439950-675C-46EE-8535-7C1BA50792BE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48" name="Oval 1">
                <a:extLst>
                  <a:ext uri="{FF2B5EF4-FFF2-40B4-BE49-F238E27FC236}">
                    <a16:creationId xmlns:a16="http://schemas.microsoft.com/office/drawing/2014/main" id="{0EB1BE16-6B11-4985-931C-97C372B07C09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226" name="Group 225">
              <a:extLst>
                <a:ext uri="{FF2B5EF4-FFF2-40B4-BE49-F238E27FC236}">
                  <a16:creationId xmlns:a16="http://schemas.microsoft.com/office/drawing/2014/main" id="{5672D141-3C0F-43B0-8361-F771131D1752}"/>
                </a:ext>
              </a:extLst>
            </p:cNvPr>
            <p:cNvGrpSpPr/>
            <p:nvPr userDrawn="1"/>
          </p:nvGrpSpPr>
          <p:grpSpPr>
            <a:xfrm>
              <a:off x="11157590" y="2934856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235" name="Oval 1">
                <a:extLst>
                  <a:ext uri="{FF2B5EF4-FFF2-40B4-BE49-F238E27FC236}">
                    <a16:creationId xmlns:a16="http://schemas.microsoft.com/office/drawing/2014/main" id="{2FFD47FB-9F47-4824-8354-2A020A9F1043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36" name="Oval 1">
                <a:extLst>
                  <a:ext uri="{FF2B5EF4-FFF2-40B4-BE49-F238E27FC236}">
                    <a16:creationId xmlns:a16="http://schemas.microsoft.com/office/drawing/2014/main" id="{6C4BBB56-28B0-48AC-9135-DD72D14AFF30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37" name="Oval 1">
                <a:extLst>
                  <a:ext uri="{FF2B5EF4-FFF2-40B4-BE49-F238E27FC236}">
                    <a16:creationId xmlns:a16="http://schemas.microsoft.com/office/drawing/2014/main" id="{0E779184-4201-4BAF-A27C-A9034D4BF653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38" name="Oval 1">
                <a:extLst>
                  <a:ext uri="{FF2B5EF4-FFF2-40B4-BE49-F238E27FC236}">
                    <a16:creationId xmlns:a16="http://schemas.microsoft.com/office/drawing/2014/main" id="{72DA6237-4084-456A-979D-34B667953C8E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39" name="Oval 1">
                <a:extLst>
                  <a:ext uri="{FF2B5EF4-FFF2-40B4-BE49-F238E27FC236}">
                    <a16:creationId xmlns:a16="http://schemas.microsoft.com/office/drawing/2014/main" id="{CF81FE2A-073F-4858-BA75-7C10B8220D7C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40" name="Oval 1">
                <a:extLst>
                  <a:ext uri="{FF2B5EF4-FFF2-40B4-BE49-F238E27FC236}">
                    <a16:creationId xmlns:a16="http://schemas.microsoft.com/office/drawing/2014/main" id="{10B3097C-B3E1-495E-8570-27F217A52678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41" name="Oval 1">
                <a:extLst>
                  <a:ext uri="{FF2B5EF4-FFF2-40B4-BE49-F238E27FC236}">
                    <a16:creationId xmlns:a16="http://schemas.microsoft.com/office/drawing/2014/main" id="{FBAD990D-849D-493B-8E49-B536FEF01E13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320" name="Group 319">
              <a:extLst>
                <a:ext uri="{FF2B5EF4-FFF2-40B4-BE49-F238E27FC236}">
                  <a16:creationId xmlns:a16="http://schemas.microsoft.com/office/drawing/2014/main" id="{DF42CEDB-F74D-44D1-B911-3DFD01DF5BF9}"/>
                </a:ext>
              </a:extLst>
            </p:cNvPr>
            <p:cNvGrpSpPr/>
            <p:nvPr userDrawn="1"/>
          </p:nvGrpSpPr>
          <p:grpSpPr>
            <a:xfrm>
              <a:off x="-266651" y="4279809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417" name="Oval 1">
                <a:extLst>
                  <a:ext uri="{FF2B5EF4-FFF2-40B4-BE49-F238E27FC236}">
                    <a16:creationId xmlns:a16="http://schemas.microsoft.com/office/drawing/2014/main" id="{14690A84-3C42-44BA-8059-B3243D8F347C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18" name="Oval 1">
                <a:extLst>
                  <a:ext uri="{FF2B5EF4-FFF2-40B4-BE49-F238E27FC236}">
                    <a16:creationId xmlns:a16="http://schemas.microsoft.com/office/drawing/2014/main" id="{55440534-7EE9-4A0C-BB8E-4D9F153B4339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19" name="Oval 1">
                <a:extLst>
                  <a:ext uri="{FF2B5EF4-FFF2-40B4-BE49-F238E27FC236}">
                    <a16:creationId xmlns:a16="http://schemas.microsoft.com/office/drawing/2014/main" id="{39756053-3092-4C58-BFA1-53380DF03719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20" name="Oval 1">
                <a:extLst>
                  <a:ext uri="{FF2B5EF4-FFF2-40B4-BE49-F238E27FC236}">
                    <a16:creationId xmlns:a16="http://schemas.microsoft.com/office/drawing/2014/main" id="{63D1DCC7-6D17-42E2-AB77-08536058509B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21" name="Oval 1">
                <a:extLst>
                  <a:ext uri="{FF2B5EF4-FFF2-40B4-BE49-F238E27FC236}">
                    <a16:creationId xmlns:a16="http://schemas.microsoft.com/office/drawing/2014/main" id="{F2B25E19-793B-43B3-A223-64A1A2323E63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22" name="Oval 1">
                <a:extLst>
                  <a:ext uri="{FF2B5EF4-FFF2-40B4-BE49-F238E27FC236}">
                    <a16:creationId xmlns:a16="http://schemas.microsoft.com/office/drawing/2014/main" id="{60281DD9-A6A8-4983-B50C-F1E9B0F73502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23" name="Oval 1">
                <a:extLst>
                  <a:ext uri="{FF2B5EF4-FFF2-40B4-BE49-F238E27FC236}">
                    <a16:creationId xmlns:a16="http://schemas.microsoft.com/office/drawing/2014/main" id="{33E460DF-01CB-4EE5-8854-3E2CE7E53FC9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321" name="Group 320">
              <a:extLst>
                <a:ext uri="{FF2B5EF4-FFF2-40B4-BE49-F238E27FC236}">
                  <a16:creationId xmlns:a16="http://schemas.microsoft.com/office/drawing/2014/main" id="{F678D5CF-2047-4D5E-90C6-84CD26B8F408}"/>
                </a:ext>
              </a:extLst>
            </p:cNvPr>
            <p:cNvGrpSpPr/>
            <p:nvPr userDrawn="1"/>
          </p:nvGrpSpPr>
          <p:grpSpPr>
            <a:xfrm>
              <a:off x="822304" y="4279809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410" name="Oval 1">
                <a:extLst>
                  <a:ext uri="{FF2B5EF4-FFF2-40B4-BE49-F238E27FC236}">
                    <a16:creationId xmlns:a16="http://schemas.microsoft.com/office/drawing/2014/main" id="{C92714ED-3F52-4DD1-A643-FE93D8D6636D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11" name="Oval 1">
                <a:extLst>
                  <a:ext uri="{FF2B5EF4-FFF2-40B4-BE49-F238E27FC236}">
                    <a16:creationId xmlns:a16="http://schemas.microsoft.com/office/drawing/2014/main" id="{0942FC6B-1096-4256-9988-ED60FBB5BA24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12" name="Oval 1">
                <a:extLst>
                  <a:ext uri="{FF2B5EF4-FFF2-40B4-BE49-F238E27FC236}">
                    <a16:creationId xmlns:a16="http://schemas.microsoft.com/office/drawing/2014/main" id="{CA3F93FE-A8F3-4747-8F9D-1AFDFB11BE39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13" name="Oval 1">
                <a:extLst>
                  <a:ext uri="{FF2B5EF4-FFF2-40B4-BE49-F238E27FC236}">
                    <a16:creationId xmlns:a16="http://schemas.microsoft.com/office/drawing/2014/main" id="{110767A6-8682-4305-9E00-EB6D09EC84BC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14" name="Oval 1">
                <a:extLst>
                  <a:ext uri="{FF2B5EF4-FFF2-40B4-BE49-F238E27FC236}">
                    <a16:creationId xmlns:a16="http://schemas.microsoft.com/office/drawing/2014/main" id="{6AED6ECD-16DF-4EA7-B189-A24D33894CB0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15" name="Oval 1">
                <a:extLst>
                  <a:ext uri="{FF2B5EF4-FFF2-40B4-BE49-F238E27FC236}">
                    <a16:creationId xmlns:a16="http://schemas.microsoft.com/office/drawing/2014/main" id="{A1F9EE80-2794-4B96-B496-0FDAC65CA4C3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16" name="Oval 1">
                <a:extLst>
                  <a:ext uri="{FF2B5EF4-FFF2-40B4-BE49-F238E27FC236}">
                    <a16:creationId xmlns:a16="http://schemas.microsoft.com/office/drawing/2014/main" id="{E6D6165D-C553-4E25-913F-EF06D9257D59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322" name="Group 321">
              <a:extLst>
                <a:ext uri="{FF2B5EF4-FFF2-40B4-BE49-F238E27FC236}">
                  <a16:creationId xmlns:a16="http://schemas.microsoft.com/office/drawing/2014/main" id="{4184871A-E30D-426F-851C-C680A20E55CA}"/>
                </a:ext>
              </a:extLst>
            </p:cNvPr>
            <p:cNvGrpSpPr/>
            <p:nvPr userDrawn="1"/>
          </p:nvGrpSpPr>
          <p:grpSpPr>
            <a:xfrm>
              <a:off x="1911259" y="4279809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403" name="Oval 1">
                <a:extLst>
                  <a:ext uri="{FF2B5EF4-FFF2-40B4-BE49-F238E27FC236}">
                    <a16:creationId xmlns:a16="http://schemas.microsoft.com/office/drawing/2014/main" id="{63404088-2CE7-4ECF-A96A-3087F8ED729F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04" name="Oval 1">
                <a:extLst>
                  <a:ext uri="{FF2B5EF4-FFF2-40B4-BE49-F238E27FC236}">
                    <a16:creationId xmlns:a16="http://schemas.microsoft.com/office/drawing/2014/main" id="{5007BA0C-9D02-4570-8FC2-23A9AEEE6B35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05" name="Oval 1">
                <a:extLst>
                  <a:ext uri="{FF2B5EF4-FFF2-40B4-BE49-F238E27FC236}">
                    <a16:creationId xmlns:a16="http://schemas.microsoft.com/office/drawing/2014/main" id="{D8D187FA-9B3B-4827-A520-AC4FB51AD3E2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06" name="Oval 1">
                <a:extLst>
                  <a:ext uri="{FF2B5EF4-FFF2-40B4-BE49-F238E27FC236}">
                    <a16:creationId xmlns:a16="http://schemas.microsoft.com/office/drawing/2014/main" id="{B1031414-E722-4AD4-9ABA-C14E731CF6A8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07" name="Oval 1">
                <a:extLst>
                  <a:ext uri="{FF2B5EF4-FFF2-40B4-BE49-F238E27FC236}">
                    <a16:creationId xmlns:a16="http://schemas.microsoft.com/office/drawing/2014/main" id="{38A2C119-7C0E-46B8-92AD-C5A4D9D32CF3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08" name="Oval 1">
                <a:extLst>
                  <a:ext uri="{FF2B5EF4-FFF2-40B4-BE49-F238E27FC236}">
                    <a16:creationId xmlns:a16="http://schemas.microsoft.com/office/drawing/2014/main" id="{BB257C4B-419D-4BB9-A147-B205903DE872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09" name="Oval 1">
                <a:extLst>
                  <a:ext uri="{FF2B5EF4-FFF2-40B4-BE49-F238E27FC236}">
                    <a16:creationId xmlns:a16="http://schemas.microsoft.com/office/drawing/2014/main" id="{14710596-D130-40B0-A4EF-FF5BC0EC9ECD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323" name="Group 322">
              <a:extLst>
                <a:ext uri="{FF2B5EF4-FFF2-40B4-BE49-F238E27FC236}">
                  <a16:creationId xmlns:a16="http://schemas.microsoft.com/office/drawing/2014/main" id="{C7F5039F-B52C-42C1-82DA-C390C659FC41}"/>
                </a:ext>
              </a:extLst>
            </p:cNvPr>
            <p:cNvGrpSpPr/>
            <p:nvPr userDrawn="1"/>
          </p:nvGrpSpPr>
          <p:grpSpPr>
            <a:xfrm>
              <a:off x="3000214" y="4279809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396" name="Oval 1">
                <a:extLst>
                  <a:ext uri="{FF2B5EF4-FFF2-40B4-BE49-F238E27FC236}">
                    <a16:creationId xmlns:a16="http://schemas.microsoft.com/office/drawing/2014/main" id="{507D29B4-EBB5-4EC3-9AC9-EA041B8894AF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97" name="Oval 1">
                <a:extLst>
                  <a:ext uri="{FF2B5EF4-FFF2-40B4-BE49-F238E27FC236}">
                    <a16:creationId xmlns:a16="http://schemas.microsoft.com/office/drawing/2014/main" id="{C6872E85-252C-47C6-9366-CB0FC7E3B8EB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98" name="Oval 1">
                <a:extLst>
                  <a:ext uri="{FF2B5EF4-FFF2-40B4-BE49-F238E27FC236}">
                    <a16:creationId xmlns:a16="http://schemas.microsoft.com/office/drawing/2014/main" id="{B05A98B2-C395-40F3-8106-E022889CAA95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99" name="Oval 1">
                <a:extLst>
                  <a:ext uri="{FF2B5EF4-FFF2-40B4-BE49-F238E27FC236}">
                    <a16:creationId xmlns:a16="http://schemas.microsoft.com/office/drawing/2014/main" id="{DD6785B2-439B-4897-A370-495810352953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00" name="Oval 1">
                <a:extLst>
                  <a:ext uri="{FF2B5EF4-FFF2-40B4-BE49-F238E27FC236}">
                    <a16:creationId xmlns:a16="http://schemas.microsoft.com/office/drawing/2014/main" id="{1E5DA950-21B5-4A1B-887E-3EC4C924D2AD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01" name="Oval 1">
                <a:extLst>
                  <a:ext uri="{FF2B5EF4-FFF2-40B4-BE49-F238E27FC236}">
                    <a16:creationId xmlns:a16="http://schemas.microsoft.com/office/drawing/2014/main" id="{CEA06909-EF56-406D-814B-F30CF0773047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02" name="Oval 1">
                <a:extLst>
                  <a:ext uri="{FF2B5EF4-FFF2-40B4-BE49-F238E27FC236}">
                    <a16:creationId xmlns:a16="http://schemas.microsoft.com/office/drawing/2014/main" id="{D0F1E089-D165-48D7-A180-993C3E6C0D5B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324" name="Group 323">
              <a:extLst>
                <a:ext uri="{FF2B5EF4-FFF2-40B4-BE49-F238E27FC236}">
                  <a16:creationId xmlns:a16="http://schemas.microsoft.com/office/drawing/2014/main" id="{0C168988-4BFA-4596-B851-967085FC11D9}"/>
                </a:ext>
              </a:extLst>
            </p:cNvPr>
            <p:cNvGrpSpPr/>
            <p:nvPr userDrawn="1"/>
          </p:nvGrpSpPr>
          <p:grpSpPr>
            <a:xfrm>
              <a:off x="4089169" y="4279809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389" name="Oval 1">
                <a:extLst>
                  <a:ext uri="{FF2B5EF4-FFF2-40B4-BE49-F238E27FC236}">
                    <a16:creationId xmlns:a16="http://schemas.microsoft.com/office/drawing/2014/main" id="{4FC3D676-72A3-41D6-BFEA-2B35D321CAB6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90" name="Oval 1">
                <a:extLst>
                  <a:ext uri="{FF2B5EF4-FFF2-40B4-BE49-F238E27FC236}">
                    <a16:creationId xmlns:a16="http://schemas.microsoft.com/office/drawing/2014/main" id="{16516F65-40D1-4659-89C4-D5F8CB80A43A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91" name="Oval 1">
                <a:extLst>
                  <a:ext uri="{FF2B5EF4-FFF2-40B4-BE49-F238E27FC236}">
                    <a16:creationId xmlns:a16="http://schemas.microsoft.com/office/drawing/2014/main" id="{B218787D-7E5D-431E-A3A4-92FFC2D3A39B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92" name="Oval 1">
                <a:extLst>
                  <a:ext uri="{FF2B5EF4-FFF2-40B4-BE49-F238E27FC236}">
                    <a16:creationId xmlns:a16="http://schemas.microsoft.com/office/drawing/2014/main" id="{49B0B94F-5410-402E-8E2A-9B18B3ADDF27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93" name="Oval 1">
                <a:extLst>
                  <a:ext uri="{FF2B5EF4-FFF2-40B4-BE49-F238E27FC236}">
                    <a16:creationId xmlns:a16="http://schemas.microsoft.com/office/drawing/2014/main" id="{DFC5CD85-64DB-4DD7-A510-91600DA1F182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94" name="Oval 1">
                <a:extLst>
                  <a:ext uri="{FF2B5EF4-FFF2-40B4-BE49-F238E27FC236}">
                    <a16:creationId xmlns:a16="http://schemas.microsoft.com/office/drawing/2014/main" id="{CB6D600D-F1BB-4173-95B0-B48B28029627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95" name="Oval 1">
                <a:extLst>
                  <a:ext uri="{FF2B5EF4-FFF2-40B4-BE49-F238E27FC236}">
                    <a16:creationId xmlns:a16="http://schemas.microsoft.com/office/drawing/2014/main" id="{C56ACB2B-B3C4-4F9F-BE79-9F2590AE676C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325" name="Group 324">
              <a:extLst>
                <a:ext uri="{FF2B5EF4-FFF2-40B4-BE49-F238E27FC236}">
                  <a16:creationId xmlns:a16="http://schemas.microsoft.com/office/drawing/2014/main" id="{E841C163-5E8B-4B31-A792-2F922A39538D}"/>
                </a:ext>
              </a:extLst>
            </p:cNvPr>
            <p:cNvGrpSpPr/>
            <p:nvPr userDrawn="1"/>
          </p:nvGrpSpPr>
          <p:grpSpPr>
            <a:xfrm>
              <a:off x="5178124" y="4279809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382" name="Oval 1">
                <a:extLst>
                  <a:ext uri="{FF2B5EF4-FFF2-40B4-BE49-F238E27FC236}">
                    <a16:creationId xmlns:a16="http://schemas.microsoft.com/office/drawing/2014/main" id="{96CCBEED-FE50-4823-BCD6-8D3EB5E54571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83" name="Oval 1">
                <a:extLst>
                  <a:ext uri="{FF2B5EF4-FFF2-40B4-BE49-F238E27FC236}">
                    <a16:creationId xmlns:a16="http://schemas.microsoft.com/office/drawing/2014/main" id="{B1B56F96-34DA-474C-A2BE-5959D540EEB1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84" name="Oval 1">
                <a:extLst>
                  <a:ext uri="{FF2B5EF4-FFF2-40B4-BE49-F238E27FC236}">
                    <a16:creationId xmlns:a16="http://schemas.microsoft.com/office/drawing/2014/main" id="{2060835C-AEC3-4AD8-A9F2-ACB58D3D7412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85" name="Oval 1">
                <a:extLst>
                  <a:ext uri="{FF2B5EF4-FFF2-40B4-BE49-F238E27FC236}">
                    <a16:creationId xmlns:a16="http://schemas.microsoft.com/office/drawing/2014/main" id="{B42D6724-1C8E-4181-9B4E-090A0FAD3EE9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86" name="Oval 1">
                <a:extLst>
                  <a:ext uri="{FF2B5EF4-FFF2-40B4-BE49-F238E27FC236}">
                    <a16:creationId xmlns:a16="http://schemas.microsoft.com/office/drawing/2014/main" id="{90291146-1077-4C1F-9271-3FA71A92FEC2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87" name="Oval 1">
                <a:extLst>
                  <a:ext uri="{FF2B5EF4-FFF2-40B4-BE49-F238E27FC236}">
                    <a16:creationId xmlns:a16="http://schemas.microsoft.com/office/drawing/2014/main" id="{5477F2E3-B6C4-4E16-A870-4B1175A40D13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88" name="Oval 1">
                <a:extLst>
                  <a:ext uri="{FF2B5EF4-FFF2-40B4-BE49-F238E27FC236}">
                    <a16:creationId xmlns:a16="http://schemas.microsoft.com/office/drawing/2014/main" id="{749799BA-4EB6-4357-B8CB-5C20A80F8ECC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326" name="Group 325">
              <a:extLst>
                <a:ext uri="{FF2B5EF4-FFF2-40B4-BE49-F238E27FC236}">
                  <a16:creationId xmlns:a16="http://schemas.microsoft.com/office/drawing/2014/main" id="{4A4CACDF-1C91-4882-BD07-E1D241061D9B}"/>
                </a:ext>
              </a:extLst>
            </p:cNvPr>
            <p:cNvGrpSpPr/>
            <p:nvPr userDrawn="1"/>
          </p:nvGrpSpPr>
          <p:grpSpPr>
            <a:xfrm>
              <a:off x="6267079" y="4279809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375" name="Oval 1">
                <a:extLst>
                  <a:ext uri="{FF2B5EF4-FFF2-40B4-BE49-F238E27FC236}">
                    <a16:creationId xmlns:a16="http://schemas.microsoft.com/office/drawing/2014/main" id="{5644006D-E40F-4D5C-AD56-58C5EF8BB7EC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76" name="Oval 1">
                <a:extLst>
                  <a:ext uri="{FF2B5EF4-FFF2-40B4-BE49-F238E27FC236}">
                    <a16:creationId xmlns:a16="http://schemas.microsoft.com/office/drawing/2014/main" id="{55CA7091-EE2C-400E-9113-0C6253258327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77" name="Oval 1">
                <a:extLst>
                  <a:ext uri="{FF2B5EF4-FFF2-40B4-BE49-F238E27FC236}">
                    <a16:creationId xmlns:a16="http://schemas.microsoft.com/office/drawing/2014/main" id="{3F59F937-D90E-47D6-9DD0-0D89037B9CC4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78" name="Oval 1">
                <a:extLst>
                  <a:ext uri="{FF2B5EF4-FFF2-40B4-BE49-F238E27FC236}">
                    <a16:creationId xmlns:a16="http://schemas.microsoft.com/office/drawing/2014/main" id="{8B72CF1F-7962-4526-AE2A-46049C692DE1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79" name="Oval 1">
                <a:extLst>
                  <a:ext uri="{FF2B5EF4-FFF2-40B4-BE49-F238E27FC236}">
                    <a16:creationId xmlns:a16="http://schemas.microsoft.com/office/drawing/2014/main" id="{4BA2B5AA-5BBB-433B-886C-D2920C99C444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80" name="Oval 1">
                <a:extLst>
                  <a:ext uri="{FF2B5EF4-FFF2-40B4-BE49-F238E27FC236}">
                    <a16:creationId xmlns:a16="http://schemas.microsoft.com/office/drawing/2014/main" id="{DB99023F-33BB-42D2-9111-052415AD8BAF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81" name="Oval 1">
                <a:extLst>
                  <a:ext uri="{FF2B5EF4-FFF2-40B4-BE49-F238E27FC236}">
                    <a16:creationId xmlns:a16="http://schemas.microsoft.com/office/drawing/2014/main" id="{1DC9894A-33EC-43E8-8831-AA37E9DC0066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327" name="Group 326">
              <a:extLst>
                <a:ext uri="{FF2B5EF4-FFF2-40B4-BE49-F238E27FC236}">
                  <a16:creationId xmlns:a16="http://schemas.microsoft.com/office/drawing/2014/main" id="{F1DE98EE-FC51-4318-AB50-D8A496602A06}"/>
                </a:ext>
              </a:extLst>
            </p:cNvPr>
            <p:cNvGrpSpPr/>
            <p:nvPr userDrawn="1"/>
          </p:nvGrpSpPr>
          <p:grpSpPr>
            <a:xfrm>
              <a:off x="7356034" y="4279809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368" name="Oval 1">
                <a:extLst>
                  <a:ext uri="{FF2B5EF4-FFF2-40B4-BE49-F238E27FC236}">
                    <a16:creationId xmlns:a16="http://schemas.microsoft.com/office/drawing/2014/main" id="{78317CC8-888C-4CDB-9C3C-60C1566393E8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69" name="Oval 1">
                <a:extLst>
                  <a:ext uri="{FF2B5EF4-FFF2-40B4-BE49-F238E27FC236}">
                    <a16:creationId xmlns:a16="http://schemas.microsoft.com/office/drawing/2014/main" id="{25AD0B12-7327-41FB-A5BA-6A872D9D7DAC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70" name="Oval 1">
                <a:extLst>
                  <a:ext uri="{FF2B5EF4-FFF2-40B4-BE49-F238E27FC236}">
                    <a16:creationId xmlns:a16="http://schemas.microsoft.com/office/drawing/2014/main" id="{BB1355F0-F01F-432F-A75C-8FC89E3D28AB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71" name="Oval 1">
                <a:extLst>
                  <a:ext uri="{FF2B5EF4-FFF2-40B4-BE49-F238E27FC236}">
                    <a16:creationId xmlns:a16="http://schemas.microsoft.com/office/drawing/2014/main" id="{4B66779B-084D-4F57-9A78-0FE9B29F7BFD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72" name="Oval 1">
                <a:extLst>
                  <a:ext uri="{FF2B5EF4-FFF2-40B4-BE49-F238E27FC236}">
                    <a16:creationId xmlns:a16="http://schemas.microsoft.com/office/drawing/2014/main" id="{6F7CA806-291F-4F34-A7E0-9A0F672B12CA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73" name="Oval 1">
                <a:extLst>
                  <a:ext uri="{FF2B5EF4-FFF2-40B4-BE49-F238E27FC236}">
                    <a16:creationId xmlns:a16="http://schemas.microsoft.com/office/drawing/2014/main" id="{5C6036EF-A194-4037-8183-26C07E3699C2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74" name="Oval 1">
                <a:extLst>
                  <a:ext uri="{FF2B5EF4-FFF2-40B4-BE49-F238E27FC236}">
                    <a16:creationId xmlns:a16="http://schemas.microsoft.com/office/drawing/2014/main" id="{0F23C5F6-C713-46BD-B73F-03C092BB6FF8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328" name="Group 327">
              <a:extLst>
                <a:ext uri="{FF2B5EF4-FFF2-40B4-BE49-F238E27FC236}">
                  <a16:creationId xmlns:a16="http://schemas.microsoft.com/office/drawing/2014/main" id="{BF272B81-2326-471D-8ECA-37AE6084B00E}"/>
                </a:ext>
              </a:extLst>
            </p:cNvPr>
            <p:cNvGrpSpPr/>
            <p:nvPr userDrawn="1"/>
          </p:nvGrpSpPr>
          <p:grpSpPr>
            <a:xfrm>
              <a:off x="8444989" y="4279809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361" name="Oval 1">
                <a:extLst>
                  <a:ext uri="{FF2B5EF4-FFF2-40B4-BE49-F238E27FC236}">
                    <a16:creationId xmlns:a16="http://schemas.microsoft.com/office/drawing/2014/main" id="{96B10E4A-E1AA-46FF-92B9-7A5DA97ABF7C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62" name="Oval 1">
                <a:extLst>
                  <a:ext uri="{FF2B5EF4-FFF2-40B4-BE49-F238E27FC236}">
                    <a16:creationId xmlns:a16="http://schemas.microsoft.com/office/drawing/2014/main" id="{811CB73A-E044-4E7D-82A6-5823F662BA03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63" name="Oval 1">
                <a:extLst>
                  <a:ext uri="{FF2B5EF4-FFF2-40B4-BE49-F238E27FC236}">
                    <a16:creationId xmlns:a16="http://schemas.microsoft.com/office/drawing/2014/main" id="{84557F99-AFD6-4812-BD94-5FCAA2763747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64" name="Oval 1">
                <a:extLst>
                  <a:ext uri="{FF2B5EF4-FFF2-40B4-BE49-F238E27FC236}">
                    <a16:creationId xmlns:a16="http://schemas.microsoft.com/office/drawing/2014/main" id="{4B9CE767-A221-43E7-A126-E191D0502576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65" name="Oval 1">
                <a:extLst>
                  <a:ext uri="{FF2B5EF4-FFF2-40B4-BE49-F238E27FC236}">
                    <a16:creationId xmlns:a16="http://schemas.microsoft.com/office/drawing/2014/main" id="{6A53C0DB-E055-43C0-A519-1A28B4DE4232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66" name="Oval 1">
                <a:extLst>
                  <a:ext uri="{FF2B5EF4-FFF2-40B4-BE49-F238E27FC236}">
                    <a16:creationId xmlns:a16="http://schemas.microsoft.com/office/drawing/2014/main" id="{05B7686E-8587-496A-AB11-5A2D13C4D111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67" name="Oval 1">
                <a:extLst>
                  <a:ext uri="{FF2B5EF4-FFF2-40B4-BE49-F238E27FC236}">
                    <a16:creationId xmlns:a16="http://schemas.microsoft.com/office/drawing/2014/main" id="{B985620F-F6FD-4D70-A317-45C9B3A189BE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329" name="Group 328">
              <a:extLst>
                <a:ext uri="{FF2B5EF4-FFF2-40B4-BE49-F238E27FC236}">
                  <a16:creationId xmlns:a16="http://schemas.microsoft.com/office/drawing/2014/main" id="{4FB86F54-60F0-4913-A788-492B19C42757}"/>
                </a:ext>
              </a:extLst>
            </p:cNvPr>
            <p:cNvGrpSpPr/>
            <p:nvPr userDrawn="1"/>
          </p:nvGrpSpPr>
          <p:grpSpPr>
            <a:xfrm>
              <a:off x="9533944" y="4279809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354" name="Oval 1">
                <a:extLst>
                  <a:ext uri="{FF2B5EF4-FFF2-40B4-BE49-F238E27FC236}">
                    <a16:creationId xmlns:a16="http://schemas.microsoft.com/office/drawing/2014/main" id="{61189F8E-AFC6-4546-88D3-23EDA7487691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55" name="Oval 1">
                <a:extLst>
                  <a:ext uri="{FF2B5EF4-FFF2-40B4-BE49-F238E27FC236}">
                    <a16:creationId xmlns:a16="http://schemas.microsoft.com/office/drawing/2014/main" id="{2F6F6BB7-C4B7-4A60-BB5F-7BD709CEB17D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56" name="Oval 1">
                <a:extLst>
                  <a:ext uri="{FF2B5EF4-FFF2-40B4-BE49-F238E27FC236}">
                    <a16:creationId xmlns:a16="http://schemas.microsoft.com/office/drawing/2014/main" id="{690BF574-0472-4643-A9CF-43035EC1F659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57" name="Oval 1">
                <a:extLst>
                  <a:ext uri="{FF2B5EF4-FFF2-40B4-BE49-F238E27FC236}">
                    <a16:creationId xmlns:a16="http://schemas.microsoft.com/office/drawing/2014/main" id="{6EB10364-861E-4787-ABFF-4A30A82FAF37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58" name="Oval 1">
                <a:extLst>
                  <a:ext uri="{FF2B5EF4-FFF2-40B4-BE49-F238E27FC236}">
                    <a16:creationId xmlns:a16="http://schemas.microsoft.com/office/drawing/2014/main" id="{1A831214-C531-46F8-B3D5-1A026678597B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59" name="Oval 1">
                <a:extLst>
                  <a:ext uri="{FF2B5EF4-FFF2-40B4-BE49-F238E27FC236}">
                    <a16:creationId xmlns:a16="http://schemas.microsoft.com/office/drawing/2014/main" id="{C52F81CC-7C7E-4287-A2F9-73B484FCC018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60" name="Oval 1">
                <a:extLst>
                  <a:ext uri="{FF2B5EF4-FFF2-40B4-BE49-F238E27FC236}">
                    <a16:creationId xmlns:a16="http://schemas.microsoft.com/office/drawing/2014/main" id="{794C1E52-7129-4495-8529-6DFA9BF9F43B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330" name="Group 329">
              <a:extLst>
                <a:ext uri="{FF2B5EF4-FFF2-40B4-BE49-F238E27FC236}">
                  <a16:creationId xmlns:a16="http://schemas.microsoft.com/office/drawing/2014/main" id="{C85EDC5A-F965-4224-9001-5540B1FC1F49}"/>
                </a:ext>
              </a:extLst>
            </p:cNvPr>
            <p:cNvGrpSpPr/>
            <p:nvPr userDrawn="1"/>
          </p:nvGrpSpPr>
          <p:grpSpPr>
            <a:xfrm>
              <a:off x="10622899" y="4279809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347" name="Oval 1">
                <a:extLst>
                  <a:ext uri="{FF2B5EF4-FFF2-40B4-BE49-F238E27FC236}">
                    <a16:creationId xmlns:a16="http://schemas.microsoft.com/office/drawing/2014/main" id="{3C44883A-5296-463E-9AA6-20AC4B650A07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48" name="Oval 1">
                <a:extLst>
                  <a:ext uri="{FF2B5EF4-FFF2-40B4-BE49-F238E27FC236}">
                    <a16:creationId xmlns:a16="http://schemas.microsoft.com/office/drawing/2014/main" id="{F2FDCAC1-3A1A-48B6-8D28-2147754FBDD1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49" name="Oval 1">
                <a:extLst>
                  <a:ext uri="{FF2B5EF4-FFF2-40B4-BE49-F238E27FC236}">
                    <a16:creationId xmlns:a16="http://schemas.microsoft.com/office/drawing/2014/main" id="{04668F08-330C-4F1A-95D1-8DCBB3E27C81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50" name="Oval 1">
                <a:extLst>
                  <a:ext uri="{FF2B5EF4-FFF2-40B4-BE49-F238E27FC236}">
                    <a16:creationId xmlns:a16="http://schemas.microsoft.com/office/drawing/2014/main" id="{27F1EB40-C8FE-46F2-9A15-01AE15A33BEC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51" name="Oval 1">
                <a:extLst>
                  <a:ext uri="{FF2B5EF4-FFF2-40B4-BE49-F238E27FC236}">
                    <a16:creationId xmlns:a16="http://schemas.microsoft.com/office/drawing/2014/main" id="{7FDA7C36-8FF4-4CA2-874F-FEEC6F513627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52" name="Oval 1">
                <a:extLst>
                  <a:ext uri="{FF2B5EF4-FFF2-40B4-BE49-F238E27FC236}">
                    <a16:creationId xmlns:a16="http://schemas.microsoft.com/office/drawing/2014/main" id="{89BE717D-15CC-43A2-9771-DC16FD52DAE9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53" name="Oval 1">
                <a:extLst>
                  <a:ext uri="{FF2B5EF4-FFF2-40B4-BE49-F238E27FC236}">
                    <a16:creationId xmlns:a16="http://schemas.microsoft.com/office/drawing/2014/main" id="{2D339D0E-D7BD-49F7-AC35-6CF5084EF1AC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331" name="Group 330">
              <a:extLst>
                <a:ext uri="{FF2B5EF4-FFF2-40B4-BE49-F238E27FC236}">
                  <a16:creationId xmlns:a16="http://schemas.microsoft.com/office/drawing/2014/main" id="{0A1B5B54-1D4B-4CF5-A5C1-6CC3EA8AEDF1}"/>
                </a:ext>
              </a:extLst>
            </p:cNvPr>
            <p:cNvGrpSpPr/>
            <p:nvPr userDrawn="1"/>
          </p:nvGrpSpPr>
          <p:grpSpPr>
            <a:xfrm>
              <a:off x="11711854" y="4279809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340" name="Oval 1">
                <a:extLst>
                  <a:ext uri="{FF2B5EF4-FFF2-40B4-BE49-F238E27FC236}">
                    <a16:creationId xmlns:a16="http://schemas.microsoft.com/office/drawing/2014/main" id="{C420E0C3-FC35-4037-AFEA-8373AF8DC30D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41" name="Oval 1">
                <a:extLst>
                  <a:ext uri="{FF2B5EF4-FFF2-40B4-BE49-F238E27FC236}">
                    <a16:creationId xmlns:a16="http://schemas.microsoft.com/office/drawing/2014/main" id="{6F76EACA-3EA6-43C2-9189-2435E0FD282E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42" name="Oval 1">
                <a:extLst>
                  <a:ext uri="{FF2B5EF4-FFF2-40B4-BE49-F238E27FC236}">
                    <a16:creationId xmlns:a16="http://schemas.microsoft.com/office/drawing/2014/main" id="{B5E71963-59AE-4F8B-B19E-9C74D6EB0145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43" name="Oval 1">
                <a:extLst>
                  <a:ext uri="{FF2B5EF4-FFF2-40B4-BE49-F238E27FC236}">
                    <a16:creationId xmlns:a16="http://schemas.microsoft.com/office/drawing/2014/main" id="{A828261B-7658-4437-BB26-8B99641D92D8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44" name="Oval 1">
                <a:extLst>
                  <a:ext uri="{FF2B5EF4-FFF2-40B4-BE49-F238E27FC236}">
                    <a16:creationId xmlns:a16="http://schemas.microsoft.com/office/drawing/2014/main" id="{9752A7AA-896F-484B-9416-5560A3D02B30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45" name="Oval 1">
                <a:extLst>
                  <a:ext uri="{FF2B5EF4-FFF2-40B4-BE49-F238E27FC236}">
                    <a16:creationId xmlns:a16="http://schemas.microsoft.com/office/drawing/2014/main" id="{3B13BC75-195A-40B8-B6E4-F174115D6A44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46" name="Oval 1">
                <a:extLst>
                  <a:ext uri="{FF2B5EF4-FFF2-40B4-BE49-F238E27FC236}">
                    <a16:creationId xmlns:a16="http://schemas.microsoft.com/office/drawing/2014/main" id="{1EB72F7D-8270-42B1-A5EF-92E5E8FFE9C3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426" name="Group 425">
              <a:extLst>
                <a:ext uri="{FF2B5EF4-FFF2-40B4-BE49-F238E27FC236}">
                  <a16:creationId xmlns:a16="http://schemas.microsoft.com/office/drawing/2014/main" id="{EDFBD3A0-9CDA-4021-AD03-19824CC2356D}"/>
                </a:ext>
              </a:extLst>
            </p:cNvPr>
            <p:cNvGrpSpPr/>
            <p:nvPr userDrawn="1"/>
          </p:nvGrpSpPr>
          <p:grpSpPr>
            <a:xfrm>
              <a:off x="268040" y="5624760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515" name="Oval 1">
                <a:extLst>
                  <a:ext uri="{FF2B5EF4-FFF2-40B4-BE49-F238E27FC236}">
                    <a16:creationId xmlns:a16="http://schemas.microsoft.com/office/drawing/2014/main" id="{5FA1F0CB-86C6-4EB9-9E69-E9B14B49C4B3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516" name="Oval 1">
                <a:extLst>
                  <a:ext uri="{FF2B5EF4-FFF2-40B4-BE49-F238E27FC236}">
                    <a16:creationId xmlns:a16="http://schemas.microsoft.com/office/drawing/2014/main" id="{7C8C896C-FD42-4F53-89DB-5F270AFC1B6F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517" name="Oval 1">
                <a:extLst>
                  <a:ext uri="{FF2B5EF4-FFF2-40B4-BE49-F238E27FC236}">
                    <a16:creationId xmlns:a16="http://schemas.microsoft.com/office/drawing/2014/main" id="{420FA5F6-17BD-46ED-932A-4108AE818F0F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518" name="Oval 1">
                <a:extLst>
                  <a:ext uri="{FF2B5EF4-FFF2-40B4-BE49-F238E27FC236}">
                    <a16:creationId xmlns:a16="http://schemas.microsoft.com/office/drawing/2014/main" id="{E7C20BD5-AB8D-4022-AE43-759CB485867A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519" name="Oval 1">
                <a:extLst>
                  <a:ext uri="{FF2B5EF4-FFF2-40B4-BE49-F238E27FC236}">
                    <a16:creationId xmlns:a16="http://schemas.microsoft.com/office/drawing/2014/main" id="{81976081-F071-470A-A618-6C582A65B657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520" name="Oval 1">
                <a:extLst>
                  <a:ext uri="{FF2B5EF4-FFF2-40B4-BE49-F238E27FC236}">
                    <a16:creationId xmlns:a16="http://schemas.microsoft.com/office/drawing/2014/main" id="{F201DB05-D714-4EDD-B0B4-D3197091ADEA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521" name="Oval 1">
                <a:extLst>
                  <a:ext uri="{FF2B5EF4-FFF2-40B4-BE49-F238E27FC236}">
                    <a16:creationId xmlns:a16="http://schemas.microsoft.com/office/drawing/2014/main" id="{2671785E-35B7-46A3-8B90-0FC433875FEE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427" name="Group 426">
              <a:extLst>
                <a:ext uri="{FF2B5EF4-FFF2-40B4-BE49-F238E27FC236}">
                  <a16:creationId xmlns:a16="http://schemas.microsoft.com/office/drawing/2014/main" id="{41C3F8AD-F427-445B-99E6-8B945ADEFBFD}"/>
                </a:ext>
              </a:extLst>
            </p:cNvPr>
            <p:cNvGrpSpPr/>
            <p:nvPr userDrawn="1"/>
          </p:nvGrpSpPr>
          <p:grpSpPr>
            <a:xfrm>
              <a:off x="1356995" y="5624760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508" name="Oval 1">
                <a:extLst>
                  <a:ext uri="{FF2B5EF4-FFF2-40B4-BE49-F238E27FC236}">
                    <a16:creationId xmlns:a16="http://schemas.microsoft.com/office/drawing/2014/main" id="{D5E20763-3F51-4F43-8A79-00489B9A1576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509" name="Oval 1">
                <a:extLst>
                  <a:ext uri="{FF2B5EF4-FFF2-40B4-BE49-F238E27FC236}">
                    <a16:creationId xmlns:a16="http://schemas.microsoft.com/office/drawing/2014/main" id="{8A5E20C6-168E-4463-9CE7-B6598AD492C9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510" name="Oval 1">
                <a:extLst>
                  <a:ext uri="{FF2B5EF4-FFF2-40B4-BE49-F238E27FC236}">
                    <a16:creationId xmlns:a16="http://schemas.microsoft.com/office/drawing/2014/main" id="{D781679E-2626-4161-8415-5E14BD4364DD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511" name="Oval 1">
                <a:extLst>
                  <a:ext uri="{FF2B5EF4-FFF2-40B4-BE49-F238E27FC236}">
                    <a16:creationId xmlns:a16="http://schemas.microsoft.com/office/drawing/2014/main" id="{D34BC1C8-158D-4850-856D-BCC681050574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512" name="Oval 1">
                <a:extLst>
                  <a:ext uri="{FF2B5EF4-FFF2-40B4-BE49-F238E27FC236}">
                    <a16:creationId xmlns:a16="http://schemas.microsoft.com/office/drawing/2014/main" id="{643CDED8-A375-4E3B-9A26-4A20022F8780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513" name="Oval 1">
                <a:extLst>
                  <a:ext uri="{FF2B5EF4-FFF2-40B4-BE49-F238E27FC236}">
                    <a16:creationId xmlns:a16="http://schemas.microsoft.com/office/drawing/2014/main" id="{C4AA7429-0A2C-4972-B50D-7006F3A34378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514" name="Oval 1">
                <a:extLst>
                  <a:ext uri="{FF2B5EF4-FFF2-40B4-BE49-F238E27FC236}">
                    <a16:creationId xmlns:a16="http://schemas.microsoft.com/office/drawing/2014/main" id="{FACC3B20-C629-453C-92E0-3305DE477441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428" name="Group 427">
              <a:extLst>
                <a:ext uri="{FF2B5EF4-FFF2-40B4-BE49-F238E27FC236}">
                  <a16:creationId xmlns:a16="http://schemas.microsoft.com/office/drawing/2014/main" id="{1F5F01BC-10CA-432B-B56E-F61CB334E0FD}"/>
                </a:ext>
              </a:extLst>
            </p:cNvPr>
            <p:cNvGrpSpPr/>
            <p:nvPr userDrawn="1"/>
          </p:nvGrpSpPr>
          <p:grpSpPr>
            <a:xfrm>
              <a:off x="2445950" y="5624760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501" name="Oval 1">
                <a:extLst>
                  <a:ext uri="{FF2B5EF4-FFF2-40B4-BE49-F238E27FC236}">
                    <a16:creationId xmlns:a16="http://schemas.microsoft.com/office/drawing/2014/main" id="{95C76762-BFFA-4858-A2C7-C0FB79E30D93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502" name="Oval 1">
                <a:extLst>
                  <a:ext uri="{FF2B5EF4-FFF2-40B4-BE49-F238E27FC236}">
                    <a16:creationId xmlns:a16="http://schemas.microsoft.com/office/drawing/2014/main" id="{C82743C2-BF7A-4D1F-B564-21DF34745C27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503" name="Oval 1">
                <a:extLst>
                  <a:ext uri="{FF2B5EF4-FFF2-40B4-BE49-F238E27FC236}">
                    <a16:creationId xmlns:a16="http://schemas.microsoft.com/office/drawing/2014/main" id="{333F3E19-DA0C-4DE4-AB6B-00A81F2EB297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504" name="Oval 1">
                <a:extLst>
                  <a:ext uri="{FF2B5EF4-FFF2-40B4-BE49-F238E27FC236}">
                    <a16:creationId xmlns:a16="http://schemas.microsoft.com/office/drawing/2014/main" id="{A0C9F530-B1D8-4CC3-80C8-2E66D520DDF9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505" name="Oval 1">
                <a:extLst>
                  <a:ext uri="{FF2B5EF4-FFF2-40B4-BE49-F238E27FC236}">
                    <a16:creationId xmlns:a16="http://schemas.microsoft.com/office/drawing/2014/main" id="{1BA077FC-4C01-41CB-83BA-8B7C625671A0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506" name="Oval 1">
                <a:extLst>
                  <a:ext uri="{FF2B5EF4-FFF2-40B4-BE49-F238E27FC236}">
                    <a16:creationId xmlns:a16="http://schemas.microsoft.com/office/drawing/2014/main" id="{99B166DB-1617-4F84-8496-A11E3771A060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507" name="Oval 1">
                <a:extLst>
                  <a:ext uri="{FF2B5EF4-FFF2-40B4-BE49-F238E27FC236}">
                    <a16:creationId xmlns:a16="http://schemas.microsoft.com/office/drawing/2014/main" id="{2733C748-5219-4AA2-9702-87A3846317D6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429" name="Group 428">
              <a:extLst>
                <a:ext uri="{FF2B5EF4-FFF2-40B4-BE49-F238E27FC236}">
                  <a16:creationId xmlns:a16="http://schemas.microsoft.com/office/drawing/2014/main" id="{F3F12E35-0238-4D78-A17F-9B89FA3645E3}"/>
                </a:ext>
              </a:extLst>
            </p:cNvPr>
            <p:cNvGrpSpPr/>
            <p:nvPr userDrawn="1"/>
          </p:nvGrpSpPr>
          <p:grpSpPr>
            <a:xfrm>
              <a:off x="3534905" y="5624760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494" name="Oval 1">
                <a:extLst>
                  <a:ext uri="{FF2B5EF4-FFF2-40B4-BE49-F238E27FC236}">
                    <a16:creationId xmlns:a16="http://schemas.microsoft.com/office/drawing/2014/main" id="{127BFEDD-B7BB-4F6A-883C-CEA4D8E55A8C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95" name="Oval 1">
                <a:extLst>
                  <a:ext uri="{FF2B5EF4-FFF2-40B4-BE49-F238E27FC236}">
                    <a16:creationId xmlns:a16="http://schemas.microsoft.com/office/drawing/2014/main" id="{9FAFA518-E555-4609-A1FA-492B6BB2A929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96" name="Oval 1">
                <a:extLst>
                  <a:ext uri="{FF2B5EF4-FFF2-40B4-BE49-F238E27FC236}">
                    <a16:creationId xmlns:a16="http://schemas.microsoft.com/office/drawing/2014/main" id="{F00A8360-6183-4A79-BFD4-60DCF8160C06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97" name="Oval 1">
                <a:extLst>
                  <a:ext uri="{FF2B5EF4-FFF2-40B4-BE49-F238E27FC236}">
                    <a16:creationId xmlns:a16="http://schemas.microsoft.com/office/drawing/2014/main" id="{3C161124-CC09-4859-AA95-BE4C50B7A7C8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98" name="Oval 1">
                <a:extLst>
                  <a:ext uri="{FF2B5EF4-FFF2-40B4-BE49-F238E27FC236}">
                    <a16:creationId xmlns:a16="http://schemas.microsoft.com/office/drawing/2014/main" id="{A6C8A37B-D30E-4D76-979B-D7BE346CA7CE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99" name="Oval 1">
                <a:extLst>
                  <a:ext uri="{FF2B5EF4-FFF2-40B4-BE49-F238E27FC236}">
                    <a16:creationId xmlns:a16="http://schemas.microsoft.com/office/drawing/2014/main" id="{CA0A58F2-A99E-499D-BDF5-898AA8966CF0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500" name="Oval 1">
                <a:extLst>
                  <a:ext uri="{FF2B5EF4-FFF2-40B4-BE49-F238E27FC236}">
                    <a16:creationId xmlns:a16="http://schemas.microsoft.com/office/drawing/2014/main" id="{0A3E1AB9-BDC4-477E-B36D-DAF97A7AAA6E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430" name="Group 429">
              <a:extLst>
                <a:ext uri="{FF2B5EF4-FFF2-40B4-BE49-F238E27FC236}">
                  <a16:creationId xmlns:a16="http://schemas.microsoft.com/office/drawing/2014/main" id="{B706CA25-F403-4EC8-82CB-D7E899EFC8FE}"/>
                </a:ext>
              </a:extLst>
            </p:cNvPr>
            <p:cNvGrpSpPr/>
            <p:nvPr userDrawn="1"/>
          </p:nvGrpSpPr>
          <p:grpSpPr>
            <a:xfrm>
              <a:off x="4623860" y="5624760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487" name="Oval 1">
                <a:extLst>
                  <a:ext uri="{FF2B5EF4-FFF2-40B4-BE49-F238E27FC236}">
                    <a16:creationId xmlns:a16="http://schemas.microsoft.com/office/drawing/2014/main" id="{64155CDC-C00C-4C4C-BABA-1B66F9174149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88" name="Oval 1">
                <a:extLst>
                  <a:ext uri="{FF2B5EF4-FFF2-40B4-BE49-F238E27FC236}">
                    <a16:creationId xmlns:a16="http://schemas.microsoft.com/office/drawing/2014/main" id="{BA31A650-3F85-40F5-9AD0-7D0D593683C7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89" name="Oval 1">
                <a:extLst>
                  <a:ext uri="{FF2B5EF4-FFF2-40B4-BE49-F238E27FC236}">
                    <a16:creationId xmlns:a16="http://schemas.microsoft.com/office/drawing/2014/main" id="{86B32E13-9B0D-4F9B-8E10-94BECB8DD4D0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90" name="Oval 1">
                <a:extLst>
                  <a:ext uri="{FF2B5EF4-FFF2-40B4-BE49-F238E27FC236}">
                    <a16:creationId xmlns:a16="http://schemas.microsoft.com/office/drawing/2014/main" id="{077C9236-A5BF-47E7-A034-A8E761A3D7D6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91" name="Oval 1">
                <a:extLst>
                  <a:ext uri="{FF2B5EF4-FFF2-40B4-BE49-F238E27FC236}">
                    <a16:creationId xmlns:a16="http://schemas.microsoft.com/office/drawing/2014/main" id="{C6B6D810-5CB7-4333-B993-442417BE8DF7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92" name="Oval 1">
                <a:extLst>
                  <a:ext uri="{FF2B5EF4-FFF2-40B4-BE49-F238E27FC236}">
                    <a16:creationId xmlns:a16="http://schemas.microsoft.com/office/drawing/2014/main" id="{8044E409-B859-43C0-A3C5-A587736A89F1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93" name="Oval 1">
                <a:extLst>
                  <a:ext uri="{FF2B5EF4-FFF2-40B4-BE49-F238E27FC236}">
                    <a16:creationId xmlns:a16="http://schemas.microsoft.com/office/drawing/2014/main" id="{399AA9D7-1CA8-4290-AA4A-F314CFDD2415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431" name="Group 430">
              <a:extLst>
                <a:ext uri="{FF2B5EF4-FFF2-40B4-BE49-F238E27FC236}">
                  <a16:creationId xmlns:a16="http://schemas.microsoft.com/office/drawing/2014/main" id="{A0927337-6E85-4F34-BA54-76AF861C09FF}"/>
                </a:ext>
              </a:extLst>
            </p:cNvPr>
            <p:cNvGrpSpPr/>
            <p:nvPr userDrawn="1"/>
          </p:nvGrpSpPr>
          <p:grpSpPr>
            <a:xfrm>
              <a:off x="5712815" y="5624760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480" name="Oval 1">
                <a:extLst>
                  <a:ext uri="{FF2B5EF4-FFF2-40B4-BE49-F238E27FC236}">
                    <a16:creationId xmlns:a16="http://schemas.microsoft.com/office/drawing/2014/main" id="{95D908B3-F7E9-4533-9058-EAED71BC09FB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81" name="Oval 1">
                <a:extLst>
                  <a:ext uri="{FF2B5EF4-FFF2-40B4-BE49-F238E27FC236}">
                    <a16:creationId xmlns:a16="http://schemas.microsoft.com/office/drawing/2014/main" id="{1772BA10-9F07-49F2-B454-39BE48E63057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82" name="Oval 1">
                <a:extLst>
                  <a:ext uri="{FF2B5EF4-FFF2-40B4-BE49-F238E27FC236}">
                    <a16:creationId xmlns:a16="http://schemas.microsoft.com/office/drawing/2014/main" id="{E87B98DB-93CA-429D-883D-CFF1303402F9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83" name="Oval 1">
                <a:extLst>
                  <a:ext uri="{FF2B5EF4-FFF2-40B4-BE49-F238E27FC236}">
                    <a16:creationId xmlns:a16="http://schemas.microsoft.com/office/drawing/2014/main" id="{1AAA4E2B-F5DE-4686-A433-A83721167BE3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84" name="Oval 1">
                <a:extLst>
                  <a:ext uri="{FF2B5EF4-FFF2-40B4-BE49-F238E27FC236}">
                    <a16:creationId xmlns:a16="http://schemas.microsoft.com/office/drawing/2014/main" id="{7DC8E3F2-E898-432D-8D99-D778C35C8501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85" name="Oval 1">
                <a:extLst>
                  <a:ext uri="{FF2B5EF4-FFF2-40B4-BE49-F238E27FC236}">
                    <a16:creationId xmlns:a16="http://schemas.microsoft.com/office/drawing/2014/main" id="{20ABCF40-1E06-4303-BBAC-8F16EC8F9183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86" name="Oval 1">
                <a:extLst>
                  <a:ext uri="{FF2B5EF4-FFF2-40B4-BE49-F238E27FC236}">
                    <a16:creationId xmlns:a16="http://schemas.microsoft.com/office/drawing/2014/main" id="{87B8CE4D-212F-43C4-9567-97065D87E840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432" name="Group 431">
              <a:extLst>
                <a:ext uri="{FF2B5EF4-FFF2-40B4-BE49-F238E27FC236}">
                  <a16:creationId xmlns:a16="http://schemas.microsoft.com/office/drawing/2014/main" id="{4235D3AF-3BEA-40C7-8198-FBE5360CF3E2}"/>
                </a:ext>
              </a:extLst>
            </p:cNvPr>
            <p:cNvGrpSpPr/>
            <p:nvPr userDrawn="1"/>
          </p:nvGrpSpPr>
          <p:grpSpPr>
            <a:xfrm>
              <a:off x="6801770" y="5624760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473" name="Oval 1">
                <a:extLst>
                  <a:ext uri="{FF2B5EF4-FFF2-40B4-BE49-F238E27FC236}">
                    <a16:creationId xmlns:a16="http://schemas.microsoft.com/office/drawing/2014/main" id="{7DD7C7D2-10A7-49E3-BDA4-AE5B7A0D6901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74" name="Oval 1">
                <a:extLst>
                  <a:ext uri="{FF2B5EF4-FFF2-40B4-BE49-F238E27FC236}">
                    <a16:creationId xmlns:a16="http://schemas.microsoft.com/office/drawing/2014/main" id="{F78D3F12-5A0B-42F6-AD16-379F6C93F59D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75" name="Oval 1">
                <a:extLst>
                  <a:ext uri="{FF2B5EF4-FFF2-40B4-BE49-F238E27FC236}">
                    <a16:creationId xmlns:a16="http://schemas.microsoft.com/office/drawing/2014/main" id="{CD40590C-B444-4850-90E2-C300A2246BC7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76" name="Oval 1">
                <a:extLst>
                  <a:ext uri="{FF2B5EF4-FFF2-40B4-BE49-F238E27FC236}">
                    <a16:creationId xmlns:a16="http://schemas.microsoft.com/office/drawing/2014/main" id="{3F6BCE5C-8008-4572-83D5-6F39B1E3DD8D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77" name="Oval 1">
                <a:extLst>
                  <a:ext uri="{FF2B5EF4-FFF2-40B4-BE49-F238E27FC236}">
                    <a16:creationId xmlns:a16="http://schemas.microsoft.com/office/drawing/2014/main" id="{FCEB3771-3E6C-43DC-BF55-6B48124EA220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78" name="Oval 1">
                <a:extLst>
                  <a:ext uri="{FF2B5EF4-FFF2-40B4-BE49-F238E27FC236}">
                    <a16:creationId xmlns:a16="http://schemas.microsoft.com/office/drawing/2014/main" id="{54DB8E3D-CAE2-40A8-87C4-5B30268BA62A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79" name="Oval 1">
                <a:extLst>
                  <a:ext uri="{FF2B5EF4-FFF2-40B4-BE49-F238E27FC236}">
                    <a16:creationId xmlns:a16="http://schemas.microsoft.com/office/drawing/2014/main" id="{1D5327D3-651A-4CE1-9480-786921076D1C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433" name="Group 432">
              <a:extLst>
                <a:ext uri="{FF2B5EF4-FFF2-40B4-BE49-F238E27FC236}">
                  <a16:creationId xmlns:a16="http://schemas.microsoft.com/office/drawing/2014/main" id="{A1E6B4A1-2535-4DFE-AB24-9743E3CF4A15}"/>
                </a:ext>
              </a:extLst>
            </p:cNvPr>
            <p:cNvGrpSpPr/>
            <p:nvPr userDrawn="1"/>
          </p:nvGrpSpPr>
          <p:grpSpPr>
            <a:xfrm>
              <a:off x="7890725" y="5624760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466" name="Oval 1">
                <a:extLst>
                  <a:ext uri="{FF2B5EF4-FFF2-40B4-BE49-F238E27FC236}">
                    <a16:creationId xmlns:a16="http://schemas.microsoft.com/office/drawing/2014/main" id="{A850059F-9DA3-4174-83A5-32A85242281D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67" name="Oval 1">
                <a:extLst>
                  <a:ext uri="{FF2B5EF4-FFF2-40B4-BE49-F238E27FC236}">
                    <a16:creationId xmlns:a16="http://schemas.microsoft.com/office/drawing/2014/main" id="{721DF597-AE5B-4612-8B84-9AF6179F599C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68" name="Oval 1">
                <a:extLst>
                  <a:ext uri="{FF2B5EF4-FFF2-40B4-BE49-F238E27FC236}">
                    <a16:creationId xmlns:a16="http://schemas.microsoft.com/office/drawing/2014/main" id="{F60A638A-26F5-4D15-9204-B214545BDBC0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69" name="Oval 1">
                <a:extLst>
                  <a:ext uri="{FF2B5EF4-FFF2-40B4-BE49-F238E27FC236}">
                    <a16:creationId xmlns:a16="http://schemas.microsoft.com/office/drawing/2014/main" id="{3E51976E-157A-45BB-8E0C-F75D61800053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70" name="Oval 1">
                <a:extLst>
                  <a:ext uri="{FF2B5EF4-FFF2-40B4-BE49-F238E27FC236}">
                    <a16:creationId xmlns:a16="http://schemas.microsoft.com/office/drawing/2014/main" id="{3E437643-DBEC-4804-8C85-D575E2FDC262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71" name="Oval 1">
                <a:extLst>
                  <a:ext uri="{FF2B5EF4-FFF2-40B4-BE49-F238E27FC236}">
                    <a16:creationId xmlns:a16="http://schemas.microsoft.com/office/drawing/2014/main" id="{3B403C93-1527-4D3F-9931-8341D2CF1EE7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72" name="Oval 1">
                <a:extLst>
                  <a:ext uri="{FF2B5EF4-FFF2-40B4-BE49-F238E27FC236}">
                    <a16:creationId xmlns:a16="http://schemas.microsoft.com/office/drawing/2014/main" id="{21CD0E0B-D241-4894-9076-80E69FB01FF8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434" name="Group 433">
              <a:extLst>
                <a:ext uri="{FF2B5EF4-FFF2-40B4-BE49-F238E27FC236}">
                  <a16:creationId xmlns:a16="http://schemas.microsoft.com/office/drawing/2014/main" id="{37FD162E-B454-4FA2-BE93-5FD3B75DA051}"/>
                </a:ext>
              </a:extLst>
            </p:cNvPr>
            <p:cNvGrpSpPr/>
            <p:nvPr userDrawn="1"/>
          </p:nvGrpSpPr>
          <p:grpSpPr>
            <a:xfrm>
              <a:off x="8979680" y="5624760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459" name="Oval 1">
                <a:extLst>
                  <a:ext uri="{FF2B5EF4-FFF2-40B4-BE49-F238E27FC236}">
                    <a16:creationId xmlns:a16="http://schemas.microsoft.com/office/drawing/2014/main" id="{DFCCADEC-3334-4AFE-997B-F643ED9E24CA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60" name="Oval 1">
                <a:extLst>
                  <a:ext uri="{FF2B5EF4-FFF2-40B4-BE49-F238E27FC236}">
                    <a16:creationId xmlns:a16="http://schemas.microsoft.com/office/drawing/2014/main" id="{3F5F4DA7-F44C-40C2-B4D4-60B58D81DEE2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61" name="Oval 1">
                <a:extLst>
                  <a:ext uri="{FF2B5EF4-FFF2-40B4-BE49-F238E27FC236}">
                    <a16:creationId xmlns:a16="http://schemas.microsoft.com/office/drawing/2014/main" id="{45F7952E-3EFD-4A1B-B837-852AFA4BAF4E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62" name="Oval 1">
                <a:extLst>
                  <a:ext uri="{FF2B5EF4-FFF2-40B4-BE49-F238E27FC236}">
                    <a16:creationId xmlns:a16="http://schemas.microsoft.com/office/drawing/2014/main" id="{DFDFB8A5-BB86-45D9-AB65-3438DA054D33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63" name="Oval 1">
                <a:extLst>
                  <a:ext uri="{FF2B5EF4-FFF2-40B4-BE49-F238E27FC236}">
                    <a16:creationId xmlns:a16="http://schemas.microsoft.com/office/drawing/2014/main" id="{29607C19-F0A6-4AE4-889C-84CC2B2373D9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64" name="Oval 1">
                <a:extLst>
                  <a:ext uri="{FF2B5EF4-FFF2-40B4-BE49-F238E27FC236}">
                    <a16:creationId xmlns:a16="http://schemas.microsoft.com/office/drawing/2014/main" id="{4B934CA9-4EB7-4ACE-B7DB-E6B61E489866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65" name="Oval 1">
                <a:extLst>
                  <a:ext uri="{FF2B5EF4-FFF2-40B4-BE49-F238E27FC236}">
                    <a16:creationId xmlns:a16="http://schemas.microsoft.com/office/drawing/2014/main" id="{CA7B57BA-70FF-47B7-B5E0-8B2083AA0DB3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435" name="Group 434">
              <a:extLst>
                <a:ext uri="{FF2B5EF4-FFF2-40B4-BE49-F238E27FC236}">
                  <a16:creationId xmlns:a16="http://schemas.microsoft.com/office/drawing/2014/main" id="{23459013-521C-4ACF-96A2-A726AB29A073}"/>
                </a:ext>
              </a:extLst>
            </p:cNvPr>
            <p:cNvGrpSpPr/>
            <p:nvPr userDrawn="1"/>
          </p:nvGrpSpPr>
          <p:grpSpPr>
            <a:xfrm>
              <a:off x="10068635" y="5624760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452" name="Oval 1">
                <a:extLst>
                  <a:ext uri="{FF2B5EF4-FFF2-40B4-BE49-F238E27FC236}">
                    <a16:creationId xmlns:a16="http://schemas.microsoft.com/office/drawing/2014/main" id="{0CA4D272-BCC3-41AC-BEB0-43BB5870AAF4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53" name="Oval 1">
                <a:extLst>
                  <a:ext uri="{FF2B5EF4-FFF2-40B4-BE49-F238E27FC236}">
                    <a16:creationId xmlns:a16="http://schemas.microsoft.com/office/drawing/2014/main" id="{8F0336CD-DBC3-425C-B302-6BD868A41857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54" name="Oval 1">
                <a:extLst>
                  <a:ext uri="{FF2B5EF4-FFF2-40B4-BE49-F238E27FC236}">
                    <a16:creationId xmlns:a16="http://schemas.microsoft.com/office/drawing/2014/main" id="{811647FF-1516-49CA-8582-C65EB7EA092A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55" name="Oval 1">
                <a:extLst>
                  <a:ext uri="{FF2B5EF4-FFF2-40B4-BE49-F238E27FC236}">
                    <a16:creationId xmlns:a16="http://schemas.microsoft.com/office/drawing/2014/main" id="{A79B7019-7693-4957-BEA1-4D6F9B32F638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56" name="Oval 1">
                <a:extLst>
                  <a:ext uri="{FF2B5EF4-FFF2-40B4-BE49-F238E27FC236}">
                    <a16:creationId xmlns:a16="http://schemas.microsoft.com/office/drawing/2014/main" id="{B8AB5824-B4E1-40CE-A3BE-84E9FE4EEA7C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57" name="Oval 1">
                <a:extLst>
                  <a:ext uri="{FF2B5EF4-FFF2-40B4-BE49-F238E27FC236}">
                    <a16:creationId xmlns:a16="http://schemas.microsoft.com/office/drawing/2014/main" id="{B8FFF183-78C5-46E8-AE5D-4A367B266CD9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58" name="Oval 1">
                <a:extLst>
                  <a:ext uri="{FF2B5EF4-FFF2-40B4-BE49-F238E27FC236}">
                    <a16:creationId xmlns:a16="http://schemas.microsoft.com/office/drawing/2014/main" id="{8FCC0277-261A-4431-8B27-0E56A529C60C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436" name="Group 435">
              <a:extLst>
                <a:ext uri="{FF2B5EF4-FFF2-40B4-BE49-F238E27FC236}">
                  <a16:creationId xmlns:a16="http://schemas.microsoft.com/office/drawing/2014/main" id="{22B2799B-9C44-4860-A222-F106642E5F87}"/>
                </a:ext>
              </a:extLst>
            </p:cNvPr>
            <p:cNvGrpSpPr/>
            <p:nvPr userDrawn="1"/>
          </p:nvGrpSpPr>
          <p:grpSpPr>
            <a:xfrm>
              <a:off x="11157590" y="5624760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445" name="Oval 1">
                <a:extLst>
                  <a:ext uri="{FF2B5EF4-FFF2-40B4-BE49-F238E27FC236}">
                    <a16:creationId xmlns:a16="http://schemas.microsoft.com/office/drawing/2014/main" id="{1BC6EECC-F3D2-4574-99F7-4A583118A8CD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46" name="Oval 1">
                <a:extLst>
                  <a:ext uri="{FF2B5EF4-FFF2-40B4-BE49-F238E27FC236}">
                    <a16:creationId xmlns:a16="http://schemas.microsoft.com/office/drawing/2014/main" id="{5060C2C2-E939-42E5-8B08-DC86D33C116C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47" name="Oval 1">
                <a:extLst>
                  <a:ext uri="{FF2B5EF4-FFF2-40B4-BE49-F238E27FC236}">
                    <a16:creationId xmlns:a16="http://schemas.microsoft.com/office/drawing/2014/main" id="{76321913-3534-42A6-BE52-4EF41D812617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48" name="Oval 1">
                <a:extLst>
                  <a:ext uri="{FF2B5EF4-FFF2-40B4-BE49-F238E27FC236}">
                    <a16:creationId xmlns:a16="http://schemas.microsoft.com/office/drawing/2014/main" id="{76127CCD-AAF7-4D32-838B-B30B466A87B3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49" name="Oval 1">
                <a:extLst>
                  <a:ext uri="{FF2B5EF4-FFF2-40B4-BE49-F238E27FC236}">
                    <a16:creationId xmlns:a16="http://schemas.microsoft.com/office/drawing/2014/main" id="{EEE03BBD-FF67-4EE6-BC0F-AF836AA22582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50" name="Oval 1">
                <a:extLst>
                  <a:ext uri="{FF2B5EF4-FFF2-40B4-BE49-F238E27FC236}">
                    <a16:creationId xmlns:a16="http://schemas.microsoft.com/office/drawing/2014/main" id="{FFC0645D-DEC7-4FFB-8C59-CF89917C5C5E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51" name="Oval 1">
                <a:extLst>
                  <a:ext uri="{FF2B5EF4-FFF2-40B4-BE49-F238E27FC236}">
                    <a16:creationId xmlns:a16="http://schemas.microsoft.com/office/drawing/2014/main" id="{5328409C-9D89-4ED7-AC54-6DF0ADFD9411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9748309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ontents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E96628AC-3697-48BD-87C6-3C079434D30D}"/>
              </a:ext>
            </a:extLst>
          </p:cNvPr>
          <p:cNvSpPr/>
          <p:nvPr userDrawn="1"/>
        </p:nvSpPr>
        <p:spPr>
          <a:xfrm rot="10800000" flipH="1">
            <a:off x="926207" y="157106"/>
            <a:ext cx="525636" cy="1404914"/>
          </a:xfrm>
          <a:custGeom>
            <a:avLst/>
            <a:gdLst>
              <a:gd name="connsiteX0" fmla="*/ 205688 w 525636"/>
              <a:gd name="connsiteY0" fmla="*/ 1383334 h 1404914"/>
              <a:gd name="connsiteX1" fmla="*/ 19342 w 525636"/>
              <a:gd name="connsiteY1" fmla="*/ 1239305 h 1404914"/>
              <a:gd name="connsiteX2" fmla="*/ 87644 w 525636"/>
              <a:gd name="connsiteY2" fmla="*/ 1098246 h 1404914"/>
              <a:gd name="connsiteX3" fmla="*/ 296263 w 525636"/>
              <a:gd name="connsiteY3" fmla="*/ 1041080 h 1404914"/>
              <a:gd name="connsiteX4" fmla="*/ 419503 w 525636"/>
              <a:gd name="connsiteY4" fmla="*/ 1061868 h 1404914"/>
              <a:gd name="connsiteX5" fmla="*/ 434352 w 525636"/>
              <a:gd name="connsiteY5" fmla="*/ 1080428 h 1404914"/>
              <a:gd name="connsiteX6" fmla="*/ 331899 w 525636"/>
              <a:gd name="connsiteY6" fmla="*/ 1312061 h 1404914"/>
              <a:gd name="connsiteX7" fmla="*/ 205688 w 525636"/>
              <a:gd name="connsiteY7" fmla="*/ 1383334 h 1404914"/>
              <a:gd name="connsiteX8" fmla="*/ 200584 w 525636"/>
              <a:gd name="connsiteY8" fmla="*/ 1404864 h 1404914"/>
              <a:gd name="connsiteX9" fmla="*/ 362337 w 525636"/>
              <a:gd name="connsiteY9" fmla="*/ 1310576 h 1404914"/>
              <a:gd name="connsiteX10" fmla="*/ 453655 w 525636"/>
              <a:gd name="connsiteY10" fmla="*/ 1094534 h 1404914"/>
              <a:gd name="connsiteX11" fmla="*/ 462285 w 525636"/>
              <a:gd name="connsiteY11" fmla="*/ 1078387 h 1404914"/>
              <a:gd name="connsiteX12" fmla="*/ 466239 w 525636"/>
              <a:gd name="connsiteY12" fmla="*/ 1078995 h 1404914"/>
              <a:gd name="connsiteX13" fmla="*/ 471806 w 525636"/>
              <a:gd name="connsiteY13" fmla="*/ 1055257 h 1404914"/>
              <a:gd name="connsiteX14" fmla="*/ 469234 w 525636"/>
              <a:gd name="connsiteY14" fmla="*/ 1053817 h 1404914"/>
              <a:gd name="connsiteX15" fmla="*/ 468503 w 525636"/>
              <a:gd name="connsiteY15" fmla="*/ 1027717 h 1404914"/>
              <a:gd name="connsiteX16" fmla="*/ 515275 w 525636"/>
              <a:gd name="connsiteY16" fmla="*/ 823552 h 1404914"/>
              <a:gd name="connsiteX17" fmla="*/ 490033 w 525636"/>
              <a:gd name="connsiteY17" fmla="*/ 526586 h 1404914"/>
              <a:gd name="connsiteX18" fmla="*/ 344519 w 525636"/>
              <a:gd name="connsiteY18" fmla="*/ 363255 h 1404914"/>
              <a:gd name="connsiteX19" fmla="*/ 144068 w 525636"/>
              <a:gd name="connsiteY19" fmla="*/ 99698 h 1404914"/>
              <a:gd name="connsiteX20" fmla="*/ 125601 w 525636"/>
              <a:gd name="connsiteY20" fmla="*/ 12000 h 1404914"/>
              <a:gd name="connsiteX21" fmla="*/ 125877 w 525636"/>
              <a:gd name="connsiteY21" fmla="*/ 0 h 1404914"/>
              <a:gd name="connsiteX22" fmla="*/ 109081 w 525636"/>
              <a:gd name="connsiteY22" fmla="*/ 0 h 1404914"/>
              <a:gd name="connsiteX23" fmla="*/ 110044 w 525636"/>
              <a:gd name="connsiteY23" fmla="*/ 33750 h 1404914"/>
              <a:gd name="connsiteX24" fmla="*/ 251717 w 525636"/>
              <a:gd name="connsiteY24" fmla="*/ 309059 h 1404914"/>
              <a:gd name="connsiteX25" fmla="*/ 378670 w 525636"/>
              <a:gd name="connsiteY25" fmla="*/ 419678 h 1404914"/>
              <a:gd name="connsiteX26" fmla="*/ 508593 w 525636"/>
              <a:gd name="connsiteY26" fmla="*/ 708478 h 1404914"/>
              <a:gd name="connsiteX27" fmla="*/ 449942 w 525636"/>
              <a:gd name="connsiteY27" fmla="*/ 1030687 h 1404914"/>
              <a:gd name="connsiteX28" fmla="*/ 426927 w 525636"/>
              <a:gd name="connsiteY28" fmla="*/ 1041823 h 1404914"/>
              <a:gd name="connsiteX29" fmla="*/ 338580 w 525636"/>
              <a:gd name="connsiteY29" fmla="*/ 1025489 h 1404914"/>
              <a:gd name="connsiteX30" fmla="*/ 70568 w 525636"/>
              <a:gd name="connsiteY30" fmla="*/ 1088594 h 1404914"/>
              <a:gd name="connsiteX31" fmla="*/ 52750 w 525636"/>
              <a:gd name="connsiteY31" fmla="*/ 1347697 h 1404914"/>
              <a:gd name="connsiteX32" fmla="*/ 200584 w 525636"/>
              <a:gd name="connsiteY32" fmla="*/ 1404864 h 1404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525636" h="1404914">
                <a:moveTo>
                  <a:pt x="205688" y="1383334"/>
                </a:moveTo>
                <a:cubicBezTo>
                  <a:pt x="101750" y="1382591"/>
                  <a:pt x="28250" y="1322456"/>
                  <a:pt x="19342" y="1239305"/>
                </a:cubicBezTo>
                <a:cubicBezTo>
                  <a:pt x="12660" y="1178427"/>
                  <a:pt x="40130" y="1132397"/>
                  <a:pt x="87644" y="1098246"/>
                </a:cubicBezTo>
                <a:cubicBezTo>
                  <a:pt x="150006" y="1052959"/>
                  <a:pt x="221278" y="1038853"/>
                  <a:pt x="296263" y="1041080"/>
                </a:cubicBezTo>
                <a:cubicBezTo>
                  <a:pt x="337838" y="1042565"/>
                  <a:pt x="379413" y="1048504"/>
                  <a:pt x="419503" y="1061868"/>
                </a:cubicBezTo>
                <a:cubicBezTo>
                  <a:pt x="430639" y="1064838"/>
                  <a:pt x="438064" y="1066323"/>
                  <a:pt x="434352" y="1080428"/>
                </a:cubicBezTo>
                <a:cubicBezTo>
                  <a:pt x="411336" y="1162836"/>
                  <a:pt x="386095" y="1243759"/>
                  <a:pt x="331899" y="1312061"/>
                </a:cubicBezTo>
                <a:cubicBezTo>
                  <a:pt x="297747" y="1355864"/>
                  <a:pt x="253202" y="1383334"/>
                  <a:pt x="205688" y="1383334"/>
                </a:cubicBezTo>
                <a:close/>
                <a:moveTo>
                  <a:pt x="200584" y="1404864"/>
                </a:moveTo>
                <a:cubicBezTo>
                  <a:pt x="257842" y="1403564"/>
                  <a:pt x="317421" y="1377022"/>
                  <a:pt x="362337" y="1310576"/>
                </a:cubicBezTo>
                <a:cubicBezTo>
                  <a:pt x="406883" y="1244502"/>
                  <a:pt x="432124" y="1170261"/>
                  <a:pt x="453655" y="1094534"/>
                </a:cubicBezTo>
                <a:cubicBezTo>
                  <a:pt x="456254" y="1085254"/>
                  <a:pt x="458481" y="1080243"/>
                  <a:pt x="462285" y="1078387"/>
                </a:cubicBezTo>
                <a:lnTo>
                  <a:pt x="466239" y="1078995"/>
                </a:lnTo>
                <a:lnTo>
                  <a:pt x="471806" y="1055257"/>
                </a:lnTo>
                <a:lnTo>
                  <a:pt x="469234" y="1053817"/>
                </a:lnTo>
                <a:cubicBezTo>
                  <a:pt x="462517" y="1047205"/>
                  <a:pt x="465718" y="1038296"/>
                  <a:pt x="468503" y="1027717"/>
                </a:cubicBezTo>
                <a:cubicBezTo>
                  <a:pt x="486321" y="960157"/>
                  <a:pt x="504881" y="892597"/>
                  <a:pt x="515275" y="823552"/>
                </a:cubicBezTo>
                <a:cubicBezTo>
                  <a:pt x="530123" y="722584"/>
                  <a:pt x="534578" y="622358"/>
                  <a:pt x="490033" y="526586"/>
                </a:cubicBezTo>
                <a:cubicBezTo>
                  <a:pt x="457367" y="457542"/>
                  <a:pt x="402428" y="408542"/>
                  <a:pt x="344519" y="363255"/>
                </a:cubicBezTo>
                <a:cubicBezTo>
                  <a:pt x="253944" y="292726"/>
                  <a:pt x="178961" y="211803"/>
                  <a:pt x="144068" y="99698"/>
                </a:cubicBezTo>
                <a:cubicBezTo>
                  <a:pt x="135159" y="70744"/>
                  <a:pt x="128663" y="41789"/>
                  <a:pt x="125601" y="12000"/>
                </a:cubicBezTo>
                <a:lnTo>
                  <a:pt x="125877" y="0"/>
                </a:lnTo>
                <a:lnTo>
                  <a:pt x="109081" y="0"/>
                </a:lnTo>
                <a:lnTo>
                  <a:pt x="110044" y="33750"/>
                </a:lnTo>
                <a:cubicBezTo>
                  <a:pt x="124069" y="138257"/>
                  <a:pt x="170981" y="230548"/>
                  <a:pt x="251717" y="309059"/>
                </a:cubicBezTo>
                <a:cubicBezTo>
                  <a:pt x="291808" y="348407"/>
                  <a:pt x="335611" y="384043"/>
                  <a:pt x="378670" y="419678"/>
                </a:cubicBezTo>
                <a:cubicBezTo>
                  <a:pt x="469245" y="494662"/>
                  <a:pt x="510078" y="591919"/>
                  <a:pt x="508593" y="708478"/>
                </a:cubicBezTo>
                <a:cubicBezTo>
                  <a:pt x="507109" y="819098"/>
                  <a:pt x="477412" y="925264"/>
                  <a:pt x="449942" y="1030687"/>
                </a:cubicBezTo>
                <a:cubicBezTo>
                  <a:pt x="446230" y="1045535"/>
                  <a:pt x="439549" y="1044792"/>
                  <a:pt x="426927" y="1041823"/>
                </a:cubicBezTo>
                <a:cubicBezTo>
                  <a:pt x="397973" y="1035140"/>
                  <a:pt x="368277" y="1028459"/>
                  <a:pt x="338580" y="1025489"/>
                </a:cubicBezTo>
                <a:cubicBezTo>
                  <a:pt x="242066" y="1015095"/>
                  <a:pt x="150749" y="1027717"/>
                  <a:pt x="70568" y="1088594"/>
                </a:cubicBezTo>
                <a:cubicBezTo>
                  <a:pt x="-15551" y="1154669"/>
                  <a:pt x="-24461" y="1273455"/>
                  <a:pt x="52750" y="1347697"/>
                </a:cubicBezTo>
                <a:cubicBezTo>
                  <a:pt x="88386" y="1382220"/>
                  <a:pt x="143325" y="1406163"/>
                  <a:pt x="200584" y="1404864"/>
                </a:cubicBezTo>
                <a:close/>
              </a:path>
            </a:pathLst>
          </a:custGeom>
          <a:solidFill>
            <a:schemeClr val="bg1"/>
          </a:solidFill>
          <a:ln w="800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CA989133-BE59-47D5-A5D3-3B6037056F73}"/>
              </a:ext>
            </a:extLst>
          </p:cNvPr>
          <p:cNvSpPr/>
          <p:nvPr userDrawn="1"/>
        </p:nvSpPr>
        <p:spPr>
          <a:xfrm rot="10800000">
            <a:off x="1371492" y="290672"/>
            <a:ext cx="10575133" cy="1562905"/>
          </a:xfrm>
          <a:custGeom>
            <a:avLst/>
            <a:gdLst>
              <a:gd name="connsiteX0" fmla="*/ 4960764 w 10575133"/>
              <a:gd name="connsiteY0" fmla="*/ 1063167 h 1562905"/>
              <a:gd name="connsiteX1" fmla="*/ 4807177 w 10575133"/>
              <a:gd name="connsiteY1" fmla="*/ 1126458 h 1562905"/>
              <a:gd name="connsiteX2" fmla="*/ 4725511 w 10575133"/>
              <a:gd name="connsiteY2" fmla="*/ 1291274 h 1562905"/>
              <a:gd name="connsiteX3" fmla="*/ 4776738 w 10575133"/>
              <a:gd name="connsiteY3" fmla="*/ 1416743 h 1562905"/>
              <a:gd name="connsiteX4" fmla="*/ 4842813 w 10575133"/>
              <a:gd name="connsiteY4" fmla="*/ 1424166 h 1562905"/>
              <a:gd name="connsiteX5" fmla="*/ 4889585 w 10575133"/>
              <a:gd name="connsiteY5" fmla="*/ 1424166 h 1562905"/>
              <a:gd name="connsiteX6" fmla="*/ 5107113 w 10575133"/>
              <a:gd name="connsiteY6" fmla="*/ 1367000 h 1562905"/>
              <a:gd name="connsiteX7" fmla="*/ 5122703 w 10575133"/>
              <a:gd name="connsiteY7" fmla="*/ 1105670 h 1562905"/>
              <a:gd name="connsiteX8" fmla="*/ 4960764 w 10575133"/>
              <a:gd name="connsiteY8" fmla="*/ 1063167 h 1562905"/>
              <a:gd name="connsiteX9" fmla="*/ 296263 w 10575133"/>
              <a:gd name="connsiteY9" fmla="*/ 1041080 h 1562905"/>
              <a:gd name="connsiteX10" fmla="*/ 87644 w 10575133"/>
              <a:gd name="connsiteY10" fmla="*/ 1098246 h 1562905"/>
              <a:gd name="connsiteX11" fmla="*/ 19342 w 10575133"/>
              <a:gd name="connsiteY11" fmla="*/ 1239305 h 1562905"/>
              <a:gd name="connsiteX12" fmla="*/ 205688 w 10575133"/>
              <a:gd name="connsiteY12" fmla="*/ 1383334 h 1562905"/>
              <a:gd name="connsiteX13" fmla="*/ 331899 w 10575133"/>
              <a:gd name="connsiteY13" fmla="*/ 1312061 h 1562905"/>
              <a:gd name="connsiteX14" fmla="*/ 434352 w 10575133"/>
              <a:gd name="connsiteY14" fmla="*/ 1080428 h 1562905"/>
              <a:gd name="connsiteX15" fmla="*/ 419503 w 10575133"/>
              <a:gd name="connsiteY15" fmla="*/ 1061868 h 1562905"/>
              <a:gd name="connsiteX16" fmla="*/ 296263 w 10575133"/>
              <a:gd name="connsiteY16" fmla="*/ 1041080 h 1562905"/>
              <a:gd name="connsiteX17" fmla="*/ 109081 w 10575133"/>
              <a:gd name="connsiteY17" fmla="*/ 0 h 1562905"/>
              <a:gd name="connsiteX18" fmla="*/ 125877 w 10575133"/>
              <a:gd name="connsiteY18" fmla="*/ 0 h 1562905"/>
              <a:gd name="connsiteX19" fmla="*/ 125601 w 10575133"/>
              <a:gd name="connsiteY19" fmla="*/ 12000 h 1562905"/>
              <a:gd name="connsiteX20" fmla="*/ 144068 w 10575133"/>
              <a:gd name="connsiteY20" fmla="*/ 99698 h 1562905"/>
              <a:gd name="connsiteX21" fmla="*/ 344519 w 10575133"/>
              <a:gd name="connsiteY21" fmla="*/ 363255 h 1562905"/>
              <a:gd name="connsiteX22" fmla="*/ 490033 w 10575133"/>
              <a:gd name="connsiteY22" fmla="*/ 526586 h 1562905"/>
              <a:gd name="connsiteX23" fmla="*/ 515275 w 10575133"/>
              <a:gd name="connsiteY23" fmla="*/ 823552 h 1562905"/>
              <a:gd name="connsiteX24" fmla="*/ 468503 w 10575133"/>
              <a:gd name="connsiteY24" fmla="*/ 1027717 h 1562905"/>
              <a:gd name="connsiteX25" fmla="*/ 479639 w 10575133"/>
              <a:gd name="connsiteY25" fmla="*/ 1059641 h 1562905"/>
              <a:gd name="connsiteX26" fmla="*/ 691970 w 10575133"/>
              <a:gd name="connsiteY26" fmla="*/ 1247471 h 1562905"/>
              <a:gd name="connsiteX27" fmla="*/ 985966 w 10575133"/>
              <a:gd name="connsiteY27" fmla="*/ 1434560 h 1562905"/>
              <a:gd name="connsiteX28" fmla="*/ 1724669 w 10575133"/>
              <a:gd name="connsiteY28" fmla="*/ 1456832 h 1562905"/>
              <a:gd name="connsiteX29" fmla="*/ 2288163 w 10575133"/>
              <a:gd name="connsiteY29" fmla="*/ 1414514 h 1562905"/>
              <a:gd name="connsiteX30" fmla="*/ 2872443 w 10575133"/>
              <a:gd name="connsiteY30" fmla="*/ 1371455 h 1562905"/>
              <a:gd name="connsiteX31" fmla="*/ 3676478 w 10575133"/>
              <a:gd name="connsiteY31" fmla="*/ 1346213 h 1562905"/>
              <a:gd name="connsiteX32" fmla="*/ 4303077 w 10575133"/>
              <a:gd name="connsiteY32" fmla="*/ 1398182 h 1562905"/>
              <a:gd name="connsiteX33" fmla="*/ 4751495 w 10575133"/>
              <a:gd name="connsiteY33" fmla="*/ 1427879 h 1562905"/>
              <a:gd name="connsiteX34" fmla="*/ 4735162 w 10575133"/>
              <a:gd name="connsiteY34" fmla="*/ 1397439 h 1562905"/>
              <a:gd name="connsiteX35" fmla="*/ 4744814 w 10575133"/>
              <a:gd name="connsiteY35" fmla="*/ 1167291 h 1562905"/>
              <a:gd name="connsiteX36" fmla="*/ 5150915 w 10575133"/>
              <a:gd name="connsiteY36" fmla="*/ 1101959 h 1562905"/>
              <a:gd name="connsiteX37" fmla="*/ 5139779 w 10575133"/>
              <a:gd name="connsiteY37" fmla="*/ 1367000 h 1562905"/>
              <a:gd name="connsiteX38" fmla="*/ 4963084 w 10575133"/>
              <a:gd name="connsiteY38" fmla="*/ 1435303 h 1562905"/>
              <a:gd name="connsiteX39" fmla="*/ 4810147 w 10575133"/>
              <a:gd name="connsiteY39" fmla="*/ 1447923 h 1562905"/>
              <a:gd name="connsiteX40" fmla="*/ 4954918 w 10575133"/>
              <a:gd name="connsiteY40" fmla="*/ 1516226 h 1562905"/>
              <a:gd name="connsiteX41" fmla="*/ 5425609 w 10575133"/>
              <a:gd name="connsiteY41" fmla="*/ 1510286 h 1562905"/>
              <a:gd name="connsiteX42" fmla="*/ 5893330 w 10575133"/>
              <a:gd name="connsiteY42" fmla="*/ 1361061 h 1562905"/>
              <a:gd name="connsiteX43" fmla="*/ 6337295 w 10575133"/>
              <a:gd name="connsiteY43" fmla="*/ 1271971 h 1562905"/>
              <a:gd name="connsiteX44" fmla="*/ 7120543 w 10575133"/>
              <a:gd name="connsiteY44" fmla="*/ 1270486 h 1562905"/>
              <a:gd name="connsiteX45" fmla="*/ 7740459 w 10575133"/>
              <a:gd name="connsiteY45" fmla="*/ 1296471 h 1562905"/>
              <a:gd name="connsiteX46" fmla="*/ 8154725 w 10575133"/>
              <a:gd name="connsiteY46" fmla="*/ 1338789 h 1562905"/>
              <a:gd name="connsiteX47" fmla="*/ 8445753 w 10575133"/>
              <a:gd name="connsiteY47" fmla="*/ 1395212 h 1562905"/>
              <a:gd name="connsiteX48" fmla="*/ 8884520 w 10575133"/>
              <a:gd name="connsiteY48" fmla="*/ 1405606 h 1562905"/>
              <a:gd name="connsiteX49" fmla="*/ 9393075 w 10575133"/>
              <a:gd name="connsiteY49" fmla="*/ 1372197 h 1562905"/>
              <a:gd name="connsiteX50" fmla="*/ 10023385 w 10575133"/>
              <a:gd name="connsiteY50" fmla="*/ 1322456 h 1562905"/>
              <a:gd name="connsiteX51" fmla="*/ 10569624 w 10575133"/>
              <a:gd name="connsiteY51" fmla="*/ 1350406 h 1562905"/>
              <a:gd name="connsiteX52" fmla="*/ 10575133 w 10575133"/>
              <a:gd name="connsiteY52" fmla="*/ 1373420 h 1562905"/>
              <a:gd name="connsiteX53" fmla="*/ 9935779 w 10575133"/>
              <a:gd name="connsiteY53" fmla="*/ 1351409 h 1562905"/>
              <a:gd name="connsiteX54" fmla="*/ 9439104 w 10575133"/>
              <a:gd name="connsiteY54" fmla="*/ 1390758 h 1562905"/>
              <a:gd name="connsiteX55" fmla="*/ 8973610 w 10575133"/>
              <a:gd name="connsiteY55" fmla="*/ 1422681 h 1562905"/>
              <a:gd name="connsiteX56" fmla="*/ 8418283 w 10575133"/>
              <a:gd name="connsiteY56" fmla="*/ 1413030 h 1562905"/>
              <a:gd name="connsiteX57" fmla="*/ 8175514 w 10575133"/>
              <a:gd name="connsiteY57" fmla="*/ 1364774 h 1562905"/>
              <a:gd name="connsiteX58" fmla="*/ 7782033 w 10575133"/>
              <a:gd name="connsiteY58" fmla="*/ 1321713 h 1562905"/>
              <a:gd name="connsiteX59" fmla="*/ 7039619 w 10575133"/>
              <a:gd name="connsiteY59" fmla="*/ 1289047 h 1562905"/>
              <a:gd name="connsiteX60" fmla="*/ 6366991 w 10575133"/>
              <a:gd name="connsiteY60" fmla="*/ 1291274 h 1562905"/>
              <a:gd name="connsiteX61" fmla="*/ 5754499 w 10575133"/>
              <a:gd name="connsiteY61" fmla="*/ 1432333 h 1562905"/>
              <a:gd name="connsiteX62" fmla="*/ 5395912 w 10575133"/>
              <a:gd name="connsiteY62" fmla="*/ 1539983 h 1562905"/>
              <a:gd name="connsiteX63" fmla="*/ 4931160 w 10575133"/>
              <a:gd name="connsiteY63" fmla="*/ 1531817 h 1562905"/>
              <a:gd name="connsiteX64" fmla="*/ 4792329 w 10575133"/>
              <a:gd name="connsiteY64" fmla="*/ 1461287 h 1562905"/>
              <a:gd name="connsiteX65" fmla="*/ 4764117 w 10575133"/>
              <a:gd name="connsiteY65" fmla="*/ 1449408 h 1562905"/>
              <a:gd name="connsiteX66" fmla="*/ 4181321 w 10575133"/>
              <a:gd name="connsiteY66" fmla="*/ 1404121 h 1562905"/>
              <a:gd name="connsiteX67" fmla="*/ 3366892 w 10575133"/>
              <a:gd name="connsiteY67" fmla="*/ 1372197 h 1562905"/>
              <a:gd name="connsiteX68" fmla="*/ 2642294 w 10575133"/>
              <a:gd name="connsiteY68" fmla="*/ 1408576 h 1562905"/>
              <a:gd name="connsiteX69" fmla="*/ 2047620 w 10575133"/>
              <a:gd name="connsiteY69" fmla="*/ 1458317 h 1562905"/>
              <a:gd name="connsiteX70" fmla="*/ 1191616 w 10575133"/>
              <a:gd name="connsiteY70" fmla="*/ 1476878 h 1562905"/>
              <a:gd name="connsiteX71" fmla="*/ 897618 w 10575133"/>
              <a:gd name="connsiteY71" fmla="*/ 1437529 h 1562905"/>
              <a:gd name="connsiteX72" fmla="*/ 688257 w 10575133"/>
              <a:gd name="connsiteY72" fmla="*/ 1277911 h 1562905"/>
              <a:gd name="connsiteX73" fmla="*/ 480381 w 10575133"/>
              <a:gd name="connsiteY73" fmla="*/ 1081171 h 1562905"/>
              <a:gd name="connsiteX74" fmla="*/ 453655 w 10575133"/>
              <a:gd name="connsiteY74" fmla="*/ 1094534 h 1562905"/>
              <a:gd name="connsiteX75" fmla="*/ 362337 w 10575133"/>
              <a:gd name="connsiteY75" fmla="*/ 1310576 h 1562905"/>
              <a:gd name="connsiteX76" fmla="*/ 52750 w 10575133"/>
              <a:gd name="connsiteY76" fmla="*/ 1347697 h 1562905"/>
              <a:gd name="connsiteX77" fmla="*/ 70568 w 10575133"/>
              <a:gd name="connsiteY77" fmla="*/ 1088594 h 1562905"/>
              <a:gd name="connsiteX78" fmla="*/ 338580 w 10575133"/>
              <a:gd name="connsiteY78" fmla="*/ 1025489 h 1562905"/>
              <a:gd name="connsiteX79" fmla="*/ 426927 w 10575133"/>
              <a:gd name="connsiteY79" fmla="*/ 1041823 h 1562905"/>
              <a:gd name="connsiteX80" fmla="*/ 449942 w 10575133"/>
              <a:gd name="connsiteY80" fmla="*/ 1030687 h 1562905"/>
              <a:gd name="connsiteX81" fmla="*/ 508593 w 10575133"/>
              <a:gd name="connsiteY81" fmla="*/ 708478 h 1562905"/>
              <a:gd name="connsiteX82" fmla="*/ 378670 w 10575133"/>
              <a:gd name="connsiteY82" fmla="*/ 419678 h 1562905"/>
              <a:gd name="connsiteX83" fmla="*/ 251717 w 10575133"/>
              <a:gd name="connsiteY83" fmla="*/ 309059 h 1562905"/>
              <a:gd name="connsiteX84" fmla="*/ 110044 w 10575133"/>
              <a:gd name="connsiteY84" fmla="*/ 33750 h 1562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</a:cxnLst>
            <a:rect l="l" t="t" r="r" b="b"/>
            <a:pathLst>
              <a:path w="10575133" h="1562905">
                <a:moveTo>
                  <a:pt x="4960764" y="1063167"/>
                </a:moveTo>
                <a:cubicBezTo>
                  <a:pt x="4904248" y="1066694"/>
                  <a:pt x="4849123" y="1087852"/>
                  <a:pt x="4807177" y="1126458"/>
                </a:cubicBezTo>
                <a:cubicBezTo>
                  <a:pt x="4758920" y="1171002"/>
                  <a:pt x="4726996" y="1224456"/>
                  <a:pt x="4725511" y="1291274"/>
                </a:cubicBezTo>
                <a:cubicBezTo>
                  <a:pt x="4724769" y="1339531"/>
                  <a:pt x="4742587" y="1382591"/>
                  <a:pt x="4776738" y="1416743"/>
                </a:cubicBezTo>
                <a:cubicBezTo>
                  <a:pt x="4797526" y="1437529"/>
                  <a:pt x="4824995" y="1420454"/>
                  <a:pt x="4842813" y="1424166"/>
                </a:cubicBezTo>
                <a:cubicBezTo>
                  <a:pt x="4862116" y="1424166"/>
                  <a:pt x="4876221" y="1425651"/>
                  <a:pt x="4889585" y="1424166"/>
                </a:cubicBezTo>
                <a:cubicBezTo>
                  <a:pt x="4965311" y="1416743"/>
                  <a:pt x="5040295" y="1407833"/>
                  <a:pt x="5107113" y="1367000"/>
                </a:cubicBezTo>
                <a:cubicBezTo>
                  <a:pt x="5195460" y="1312061"/>
                  <a:pt x="5229611" y="1177684"/>
                  <a:pt x="5122703" y="1105670"/>
                </a:cubicBezTo>
                <a:cubicBezTo>
                  <a:pt x="5075189" y="1073746"/>
                  <a:pt x="5017281" y="1059641"/>
                  <a:pt x="4960764" y="1063167"/>
                </a:cubicBezTo>
                <a:close/>
                <a:moveTo>
                  <a:pt x="296263" y="1041080"/>
                </a:moveTo>
                <a:cubicBezTo>
                  <a:pt x="221278" y="1038853"/>
                  <a:pt x="150006" y="1052959"/>
                  <a:pt x="87644" y="1098246"/>
                </a:cubicBezTo>
                <a:cubicBezTo>
                  <a:pt x="40130" y="1132397"/>
                  <a:pt x="12660" y="1178427"/>
                  <a:pt x="19342" y="1239305"/>
                </a:cubicBezTo>
                <a:cubicBezTo>
                  <a:pt x="28250" y="1322456"/>
                  <a:pt x="101750" y="1382591"/>
                  <a:pt x="205688" y="1383334"/>
                </a:cubicBezTo>
                <a:cubicBezTo>
                  <a:pt x="253202" y="1383334"/>
                  <a:pt x="297747" y="1355864"/>
                  <a:pt x="331899" y="1312061"/>
                </a:cubicBezTo>
                <a:cubicBezTo>
                  <a:pt x="386095" y="1243759"/>
                  <a:pt x="411336" y="1162836"/>
                  <a:pt x="434352" y="1080428"/>
                </a:cubicBezTo>
                <a:cubicBezTo>
                  <a:pt x="438064" y="1066323"/>
                  <a:pt x="430639" y="1064838"/>
                  <a:pt x="419503" y="1061868"/>
                </a:cubicBezTo>
                <a:cubicBezTo>
                  <a:pt x="379413" y="1048504"/>
                  <a:pt x="337838" y="1042565"/>
                  <a:pt x="296263" y="1041080"/>
                </a:cubicBezTo>
                <a:close/>
                <a:moveTo>
                  <a:pt x="109081" y="0"/>
                </a:moveTo>
                <a:lnTo>
                  <a:pt x="125877" y="0"/>
                </a:lnTo>
                <a:lnTo>
                  <a:pt x="125601" y="12000"/>
                </a:lnTo>
                <a:cubicBezTo>
                  <a:pt x="128663" y="41789"/>
                  <a:pt x="135159" y="70744"/>
                  <a:pt x="144068" y="99698"/>
                </a:cubicBezTo>
                <a:cubicBezTo>
                  <a:pt x="178961" y="211803"/>
                  <a:pt x="253944" y="292726"/>
                  <a:pt x="344519" y="363255"/>
                </a:cubicBezTo>
                <a:cubicBezTo>
                  <a:pt x="402428" y="408542"/>
                  <a:pt x="457367" y="457542"/>
                  <a:pt x="490033" y="526586"/>
                </a:cubicBezTo>
                <a:cubicBezTo>
                  <a:pt x="534578" y="622358"/>
                  <a:pt x="530123" y="722584"/>
                  <a:pt x="515275" y="823552"/>
                </a:cubicBezTo>
                <a:cubicBezTo>
                  <a:pt x="504881" y="892597"/>
                  <a:pt x="486321" y="960157"/>
                  <a:pt x="468503" y="1027717"/>
                </a:cubicBezTo>
                <a:cubicBezTo>
                  <a:pt x="464790" y="1041823"/>
                  <a:pt x="460336" y="1052959"/>
                  <a:pt x="479639" y="1059641"/>
                </a:cubicBezTo>
                <a:cubicBezTo>
                  <a:pt x="576153" y="1093049"/>
                  <a:pt x="650395" y="1156154"/>
                  <a:pt x="691970" y="1247471"/>
                </a:cubicBezTo>
                <a:cubicBezTo>
                  <a:pt x="750621" y="1376652"/>
                  <a:pt x="861241" y="1417484"/>
                  <a:pt x="985966" y="1434560"/>
                </a:cubicBezTo>
                <a:cubicBezTo>
                  <a:pt x="1230963" y="1468712"/>
                  <a:pt x="1478187" y="1468712"/>
                  <a:pt x="1724669" y="1456832"/>
                </a:cubicBezTo>
                <a:cubicBezTo>
                  <a:pt x="1912500" y="1447923"/>
                  <a:pt x="2100332" y="1431591"/>
                  <a:pt x="2288163" y="1414514"/>
                </a:cubicBezTo>
                <a:cubicBezTo>
                  <a:pt x="2482676" y="1396697"/>
                  <a:pt x="2677187" y="1381106"/>
                  <a:pt x="2872443" y="1371455"/>
                </a:cubicBezTo>
                <a:cubicBezTo>
                  <a:pt x="3140455" y="1358834"/>
                  <a:pt x="3408467" y="1343243"/>
                  <a:pt x="3676478" y="1346213"/>
                </a:cubicBezTo>
                <a:cubicBezTo>
                  <a:pt x="3886582" y="1348440"/>
                  <a:pt x="4095201" y="1369227"/>
                  <a:pt x="4303077" y="1398182"/>
                </a:cubicBezTo>
                <a:cubicBezTo>
                  <a:pt x="4450818" y="1418969"/>
                  <a:pt x="4600043" y="1433818"/>
                  <a:pt x="4751495" y="1427879"/>
                </a:cubicBezTo>
                <a:cubicBezTo>
                  <a:pt x="4751495" y="1413773"/>
                  <a:pt x="4740359" y="1407091"/>
                  <a:pt x="4735162" y="1397439"/>
                </a:cubicBezTo>
                <a:cubicBezTo>
                  <a:pt x="4689875" y="1318743"/>
                  <a:pt x="4695814" y="1241532"/>
                  <a:pt x="4744814" y="1167291"/>
                </a:cubicBezTo>
                <a:cubicBezTo>
                  <a:pt x="4848010" y="1010641"/>
                  <a:pt x="5035098" y="1009899"/>
                  <a:pt x="5150915" y="1101959"/>
                </a:cubicBezTo>
                <a:cubicBezTo>
                  <a:pt x="5236292" y="1169517"/>
                  <a:pt x="5228869" y="1293501"/>
                  <a:pt x="5139779" y="1367000"/>
                </a:cubicBezTo>
                <a:cubicBezTo>
                  <a:pt x="5088552" y="1409318"/>
                  <a:pt x="5026932" y="1425651"/>
                  <a:pt x="4963084" y="1435303"/>
                </a:cubicBezTo>
                <a:cubicBezTo>
                  <a:pt x="4914827" y="1442727"/>
                  <a:pt x="4865828" y="1446439"/>
                  <a:pt x="4810147" y="1447923"/>
                </a:cubicBezTo>
                <a:cubicBezTo>
                  <a:pt x="4856177" y="1485787"/>
                  <a:pt x="4904434" y="1504348"/>
                  <a:pt x="4954918" y="1516226"/>
                </a:cubicBezTo>
                <a:cubicBezTo>
                  <a:pt x="5112310" y="1554089"/>
                  <a:pt x="5268959" y="1544437"/>
                  <a:pt x="5425609" y="1510286"/>
                </a:cubicBezTo>
                <a:cubicBezTo>
                  <a:pt x="5585971" y="1474650"/>
                  <a:pt x="5738166" y="1411545"/>
                  <a:pt x="5893330" y="1361061"/>
                </a:cubicBezTo>
                <a:cubicBezTo>
                  <a:pt x="6038101" y="1313546"/>
                  <a:pt x="6185842" y="1286077"/>
                  <a:pt x="6337295" y="1271971"/>
                </a:cubicBezTo>
                <a:cubicBezTo>
                  <a:pt x="6598624" y="1247471"/>
                  <a:pt x="6859213" y="1258607"/>
                  <a:pt x="7120543" y="1270486"/>
                </a:cubicBezTo>
                <a:lnTo>
                  <a:pt x="7740459" y="1296471"/>
                </a:lnTo>
                <a:cubicBezTo>
                  <a:pt x="7879289" y="1303153"/>
                  <a:pt x="8017379" y="1318001"/>
                  <a:pt x="8154725" y="1338789"/>
                </a:cubicBezTo>
                <a:cubicBezTo>
                  <a:pt x="8252725" y="1352894"/>
                  <a:pt x="8347753" y="1380364"/>
                  <a:pt x="8445753" y="1395212"/>
                </a:cubicBezTo>
                <a:cubicBezTo>
                  <a:pt x="8591266" y="1416743"/>
                  <a:pt x="8737522" y="1415258"/>
                  <a:pt x="8884520" y="1405606"/>
                </a:cubicBezTo>
                <a:lnTo>
                  <a:pt x="9393075" y="1372197"/>
                </a:lnTo>
                <a:cubicBezTo>
                  <a:pt x="9602435" y="1357349"/>
                  <a:pt x="9827294" y="1326087"/>
                  <a:pt x="10023385" y="1322456"/>
                </a:cubicBezTo>
                <a:cubicBezTo>
                  <a:pt x="10219477" y="1318824"/>
                  <a:pt x="10375609" y="1313019"/>
                  <a:pt x="10569624" y="1350406"/>
                </a:cubicBezTo>
                <a:cubicBezTo>
                  <a:pt x="10569624" y="1357829"/>
                  <a:pt x="10575133" y="1365996"/>
                  <a:pt x="10575133" y="1373420"/>
                </a:cubicBezTo>
                <a:cubicBezTo>
                  <a:pt x="10357424" y="1324770"/>
                  <a:pt x="10125117" y="1348520"/>
                  <a:pt x="9935779" y="1351409"/>
                </a:cubicBezTo>
                <a:cubicBezTo>
                  <a:pt x="9746441" y="1354299"/>
                  <a:pt x="9604662" y="1377642"/>
                  <a:pt x="9439104" y="1390758"/>
                </a:cubicBezTo>
                <a:lnTo>
                  <a:pt x="8973610" y="1422681"/>
                </a:lnTo>
                <a:cubicBezTo>
                  <a:pt x="8788006" y="1434560"/>
                  <a:pt x="8602402" y="1444954"/>
                  <a:pt x="8418283" y="1413030"/>
                </a:cubicBezTo>
                <a:cubicBezTo>
                  <a:pt x="8336618" y="1399666"/>
                  <a:pt x="8257179" y="1378137"/>
                  <a:pt x="8175514" y="1364774"/>
                </a:cubicBezTo>
                <a:cubicBezTo>
                  <a:pt x="8044849" y="1343243"/>
                  <a:pt x="7914184" y="1328395"/>
                  <a:pt x="7782033" y="1321713"/>
                </a:cubicBezTo>
                <a:lnTo>
                  <a:pt x="7039619" y="1289047"/>
                </a:lnTo>
                <a:cubicBezTo>
                  <a:pt x="6815409" y="1280137"/>
                  <a:pt x="6591201" y="1274199"/>
                  <a:pt x="6366991" y="1291274"/>
                </a:cubicBezTo>
                <a:cubicBezTo>
                  <a:pt x="6155403" y="1307607"/>
                  <a:pt x="5952723" y="1358834"/>
                  <a:pt x="5754499" y="1432333"/>
                </a:cubicBezTo>
                <a:cubicBezTo>
                  <a:pt x="5637196" y="1476135"/>
                  <a:pt x="5519153" y="1516968"/>
                  <a:pt x="5395912" y="1539983"/>
                </a:cubicBezTo>
                <a:cubicBezTo>
                  <a:pt x="5240747" y="1568195"/>
                  <a:pt x="5085582" y="1575619"/>
                  <a:pt x="4931160" y="1531817"/>
                </a:cubicBezTo>
                <a:cubicBezTo>
                  <a:pt x="4880676" y="1516968"/>
                  <a:pt x="4833162" y="1494696"/>
                  <a:pt x="4792329" y="1461287"/>
                </a:cubicBezTo>
                <a:cubicBezTo>
                  <a:pt x="4784162" y="1454605"/>
                  <a:pt x="4775995" y="1448666"/>
                  <a:pt x="4764117" y="1449408"/>
                </a:cubicBezTo>
                <a:cubicBezTo>
                  <a:pt x="4568119" y="1457575"/>
                  <a:pt x="4375091" y="1429363"/>
                  <a:pt x="4181321" y="1404121"/>
                </a:cubicBezTo>
                <a:cubicBezTo>
                  <a:pt x="3911081" y="1368485"/>
                  <a:pt x="3639358" y="1361061"/>
                  <a:pt x="3366892" y="1372197"/>
                </a:cubicBezTo>
                <a:cubicBezTo>
                  <a:pt x="3125606" y="1381849"/>
                  <a:pt x="2883580" y="1390758"/>
                  <a:pt x="2642294" y="1408576"/>
                </a:cubicBezTo>
                <a:lnTo>
                  <a:pt x="2047620" y="1458317"/>
                </a:lnTo>
                <a:cubicBezTo>
                  <a:pt x="1762533" y="1481332"/>
                  <a:pt x="1477445" y="1495438"/>
                  <a:pt x="1191616" y="1476878"/>
                </a:cubicBezTo>
                <a:cubicBezTo>
                  <a:pt x="1092874" y="1470196"/>
                  <a:pt x="994134" y="1463514"/>
                  <a:pt x="897618" y="1437529"/>
                </a:cubicBezTo>
                <a:cubicBezTo>
                  <a:pt x="805559" y="1412288"/>
                  <a:pt x="731318" y="1368485"/>
                  <a:pt x="688257" y="1277911"/>
                </a:cubicBezTo>
                <a:cubicBezTo>
                  <a:pt x="645198" y="1186594"/>
                  <a:pt x="577638" y="1118292"/>
                  <a:pt x="480381" y="1081171"/>
                </a:cubicBezTo>
                <a:cubicBezTo>
                  <a:pt x="462563" y="1074489"/>
                  <a:pt x="458852" y="1075974"/>
                  <a:pt x="453655" y="1094534"/>
                </a:cubicBezTo>
                <a:cubicBezTo>
                  <a:pt x="432124" y="1170261"/>
                  <a:pt x="406883" y="1244502"/>
                  <a:pt x="362337" y="1310576"/>
                </a:cubicBezTo>
                <a:cubicBezTo>
                  <a:pt x="272505" y="1443469"/>
                  <a:pt x="124022" y="1416743"/>
                  <a:pt x="52750" y="1347697"/>
                </a:cubicBezTo>
                <a:cubicBezTo>
                  <a:pt x="-24461" y="1273455"/>
                  <a:pt x="-15551" y="1154669"/>
                  <a:pt x="70568" y="1088594"/>
                </a:cubicBezTo>
                <a:cubicBezTo>
                  <a:pt x="150749" y="1027717"/>
                  <a:pt x="242066" y="1015095"/>
                  <a:pt x="338580" y="1025489"/>
                </a:cubicBezTo>
                <a:cubicBezTo>
                  <a:pt x="368277" y="1028459"/>
                  <a:pt x="397973" y="1035140"/>
                  <a:pt x="426927" y="1041823"/>
                </a:cubicBezTo>
                <a:cubicBezTo>
                  <a:pt x="439549" y="1044792"/>
                  <a:pt x="446230" y="1045535"/>
                  <a:pt x="449942" y="1030687"/>
                </a:cubicBezTo>
                <a:cubicBezTo>
                  <a:pt x="477412" y="925264"/>
                  <a:pt x="507109" y="819098"/>
                  <a:pt x="508593" y="708478"/>
                </a:cubicBezTo>
                <a:cubicBezTo>
                  <a:pt x="510078" y="591919"/>
                  <a:pt x="469245" y="494662"/>
                  <a:pt x="378670" y="419678"/>
                </a:cubicBezTo>
                <a:cubicBezTo>
                  <a:pt x="335611" y="384043"/>
                  <a:pt x="291808" y="348407"/>
                  <a:pt x="251717" y="309059"/>
                </a:cubicBezTo>
                <a:cubicBezTo>
                  <a:pt x="170981" y="230548"/>
                  <a:pt x="124069" y="138257"/>
                  <a:pt x="110044" y="33750"/>
                </a:cubicBezTo>
                <a:close/>
              </a:path>
            </a:pathLst>
          </a:custGeom>
          <a:solidFill>
            <a:schemeClr val="bg1"/>
          </a:solidFill>
          <a:ln w="800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4743F2DC-3C3F-43C7-AAF4-6E590E322B40}"/>
              </a:ext>
            </a:extLst>
          </p:cNvPr>
          <p:cNvSpPr/>
          <p:nvPr userDrawn="1"/>
        </p:nvSpPr>
        <p:spPr>
          <a:xfrm>
            <a:off x="937614" y="1616329"/>
            <a:ext cx="9154996" cy="4956157"/>
          </a:xfrm>
          <a:custGeom>
            <a:avLst/>
            <a:gdLst>
              <a:gd name="connsiteX0" fmla="*/ 5500984 w 9154996"/>
              <a:gd name="connsiteY0" fmla="*/ 4456419 h 4956157"/>
              <a:gd name="connsiteX1" fmla="*/ 5347397 w 9154996"/>
              <a:gd name="connsiteY1" fmla="*/ 4519710 h 4956157"/>
              <a:gd name="connsiteX2" fmla="*/ 5265731 w 9154996"/>
              <a:gd name="connsiteY2" fmla="*/ 4684526 h 4956157"/>
              <a:gd name="connsiteX3" fmla="*/ 5316958 w 9154996"/>
              <a:gd name="connsiteY3" fmla="*/ 4809995 h 4956157"/>
              <a:gd name="connsiteX4" fmla="*/ 5383033 w 9154996"/>
              <a:gd name="connsiteY4" fmla="*/ 4817418 h 4956157"/>
              <a:gd name="connsiteX5" fmla="*/ 5429805 w 9154996"/>
              <a:gd name="connsiteY5" fmla="*/ 4817418 h 4956157"/>
              <a:gd name="connsiteX6" fmla="*/ 5647333 w 9154996"/>
              <a:gd name="connsiteY6" fmla="*/ 4760252 h 4956157"/>
              <a:gd name="connsiteX7" fmla="*/ 5662924 w 9154996"/>
              <a:gd name="connsiteY7" fmla="*/ 4498922 h 4956157"/>
              <a:gd name="connsiteX8" fmla="*/ 5500984 w 9154996"/>
              <a:gd name="connsiteY8" fmla="*/ 4456419 h 4956157"/>
              <a:gd name="connsiteX9" fmla="*/ 836483 w 9154996"/>
              <a:gd name="connsiteY9" fmla="*/ 4434332 h 4956157"/>
              <a:gd name="connsiteX10" fmla="*/ 627864 w 9154996"/>
              <a:gd name="connsiteY10" fmla="*/ 4491498 h 4956157"/>
              <a:gd name="connsiteX11" fmla="*/ 559562 w 9154996"/>
              <a:gd name="connsiteY11" fmla="*/ 4632557 h 4956157"/>
              <a:gd name="connsiteX12" fmla="*/ 745908 w 9154996"/>
              <a:gd name="connsiteY12" fmla="*/ 4776586 h 4956157"/>
              <a:gd name="connsiteX13" fmla="*/ 872119 w 9154996"/>
              <a:gd name="connsiteY13" fmla="*/ 4705313 h 4956157"/>
              <a:gd name="connsiteX14" fmla="*/ 974572 w 9154996"/>
              <a:gd name="connsiteY14" fmla="*/ 4473680 h 4956157"/>
              <a:gd name="connsiteX15" fmla="*/ 959723 w 9154996"/>
              <a:gd name="connsiteY15" fmla="*/ 4455120 h 4956157"/>
              <a:gd name="connsiteX16" fmla="*/ 836483 w 9154996"/>
              <a:gd name="connsiteY16" fmla="*/ 4434332 h 4956157"/>
              <a:gd name="connsiteX17" fmla="*/ 799745 w 9154996"/>
              <a:gd name="connsiteY17" fmla="*/ 3180173 h 4956157"/>
              <a:gd name="connsiteX18" fmla="*/ 676863 w 9154996"/>
              <a:gd name="connsiteY18" fmla="*/ 3273194 h 4956157"/>
              <a:gd name="connsiteX19" fmla="*/ 687999 w 9154996"/>
              <a:gd name="connsiteY19" fmla="*/ 3302892 h 4956157"/>
              <a:gd name="connsiteX20" fmla="*/ 780059 w 9154996"/>
              <a:gd name="connsiteY20" fmla="*/ 3325907 h 4956157"/>
              <a:gd name="connsiteX21" fmla="*/ 885482 w 9154996"/>
              <a:gd name="connsiteY21" fmla="*/ 3243498 h 4956157"/>
              <a:gd name="connsiteX22" fmla="*/ 852073 w 9154996"/>
              <a:gd name="connsiteY22" fmla="*/ 3185590 h 4956157"/>
              <a:gd name="connsiteX23" fmla="*/ 799745 w 9154996"/>
              <a:gd name="connsiteY23" fmla="*/ 3180173 h 4956157"/>
              <a:gd name="connsiteX24" fmla="*/ 761557 w 9154996"/>
              <a:gd name="connsiteY24" fmla="*/ 3002179 h 4956157"/>
              <a:gd name="connsiteX25" fmla="*/ 638257 w 9154996"/>
              <a:gd name="connsiteY25" fmla="*/ 3073485 h 4956157"/>
              <a:gd name="connsiteX26" fmla="*/ 646424 w 9154996"/>
              <a:gd name="connsiteY26" fmla="*/ 3102439 h 4956157"/>
              <a:gd name="connsiteX27" fmla="*/ 725862 w 9154996"/>
              <a:gd name="connsiteY27" fmla="*/ 3119515 h 4956157"/>
              <a:gd name="connsiteX28" fmla="*/ 771893 w 9154996"/>
              <a:gd name="connsiteY28" fmla="*/ 3113576 h 4956157"/>
              <a:gd name="connsiteX29" fmla="*/ 835740 w 9154996"/>
              <a:gd name="connsiteY29" fmla="*/ 3046758 h 4956157"/>
              <a:gd name="connsiteX30" fmla="*/ 806786 w 9154996"/>
              <a:gd name="connsiteY30" fmla="*/ 3003698 h 4956157"/>
              <a:gd name="connsiteX31" fmla="*/ 761557 w 9154996"/>
              <a:gd name="connsiteY31" fmla="*/ 3002179 h 4956157"/>
              <a:gd name="connsiteX32" fmla="*/ 751545 w 9154996"/>
              <a:gd name="connsiteY32" fmla="*/ 2762831 h 4956157"/>
              <a:gd name="connsiteX33" fmla="*/ 632319 w 9154996"/>
              <a:gd name="connsiteY33" fmla="*/ 2822549 h 4956157"/>
              <a:gd name="connsiteX34" fmla="*/ 636772 w 9154996"/>
              <a:gd name="connsiteY34" fmla="*/ 2840367 h 4956157"/>
              <a:gd name="connsiteX35" fmla="*/ 746650 w 9154996"/>
              <a:gd name="connsiteY35" fmla="*/ 2897533 h 4956157"/>
              <a:gd name="connsiteX36" fmla="*/ 774861 w 9154996"/>
              <a:gd name="connsiteY36" fmla="*/ 2893078 h 4956157"/>
              <a:gd name="connsiteX37" fmla="*/ 840937 w 9154996"/>
              <a:gd name="connsiteY37" fmla="*/ 2844079 h 4956157"/>
              <a:gd name="connsiteX38" fmla="*/ 798619 w 9154996"/>
              <a:gd name="connsiteY38" fmla="*/ 2776519 h 4956157"/>
              <a:gd name="connsiteX39" fmla="*/ 793422 w 9154996"/>
              <a:gd name="connsiteY39" fmla="*/ 2773549 h 4956157"/>
              <a:gd name="connsiteX40" fmla="*/ 751545 w 9154996"/>
              <a:gd name="connsiteY40" fmla="*/ 2762831 h 4956157"/>
              <a:gd name="connsiteX41" fmla="*/ 758528 w 9154996"/>
              <a:gd name="connsiteY41" fmla="*/ 2553052 h 4956157"/>
              <a:gd name="connsiteX42" fmla="*/ 675378 w 9154996"/>
              <a:gd name="connsiteY42" fmla="*/ 2596854 h 4956157"/>
              <a:gd name="connsiteX43" fmla="*/ 640485 w 9154996"/>
              <a:gd name="connsiteY43" fmla="*/ 2642885 h 4956157"/>
              <a:gd name="connsiteX44" fmla="*/ 703590 w 9154996"/>
              <a:gd name="connsiteY44" fmla="*/ 2677778 h 4956157"/>
              <a:gd name="connsiteX45" fmla="*/ 718439 w 9154996"/>
              <a:gd name="connsiteY45" fmla="*/ 2677778 h 4956157"/>
              <a:gd name="connsiteX46" fmla="*/ 801589 w 9154996"/>
              <a:gd name="connsiteY46" fmla="*/ 2656248 h 4956157"/>
              <a:gd name="connsiteX47" fmla="*/ 807529 w 9154996"/>
              <a:gd name="connsiteY47" fmla="*/ 2565673 h 4956157"/>
              <a:gd name="connsiteX48" fmla="*/ 758528 w 9154996"/>
              <a:gd name="connsiteY48" fmla="*/ 2553052 h 4956157"/>
              <a:gd name="connsiteX49" fmla="*/ 503138 w 9154996"/>
              <a:gd name="connsiteY49" fmla="*/ 2319191 h 4956157"/>
              <a:gd name="connsiteX50" fmla="*/ 443744 w 9154996"/>
              <a:gd name="connsiteY50" fmla="*/ 2360024 h 4956157"/>
              <a:gd name="connsiteX51" fmla="*/ 501653 w 9154996"/>
              <a:gd name="connsiteY51" fmla="*/ 2403827 h 4956157"/>
              <a:gd name="connsiteX52" fmla="*/ 1051782 w 9154996"/>
              <a:gd name="connsiteY52" fmla="*/ 2420160 h 4956157"/>
              <a:gd name="connsiteX53" fmla="*/ 1097070 w 9154996"/>
              <a:gd name="connsiteY53" fmla="*/ 2383040 h 4956157"/>
              <a:gd name="connsiteX54" fmla="*/ 1058464 w 9154996"/>
              <a:gd name="connsiteY54" fmla="*/ 2339237 h 4956157"/>
              <a:gd name="connsiteX55" fmla="*/ 503138 w 9154996"/>
              <a:gd name="connsiteY55" fmla="*/ 2319191 h 4956157"/>
              <a:gd name="connsiteX56" fmla="*/ 470472 w 9154996"/>
              <a:gd name="connsiteY56" fmla="*/ 2270192 h 4956157"/>
              <a:gd name="connsiteX57" fmla="*/ 525411 w 9154996"/>
              <a:gd name="connsiteY57" fmla="*/ 2270192 h 4956157"/>
              <a:gd name="connsiteX58" fmla="*/ 1067374 w 9154996"/>
              <a:gd name="connsiteY58" fmla="*/ 2287268 h 4956157"/>
              <a:gd name="connsiteX59" fmla="*/ 1152751 w 9154996"/>
              <a:gd name="connsiteY59" fmla="*/ 2388236 h 4956157"/>
              <a:gd name="connsiteX60" fmla="*/ 1054010 w 9154996"/>
              <a:gd name="connsiteY60" fmla="*/ 2475841 h 4956157"/>
              <a:gd name="connsiteX61" fmla="*/ 643455 w 9154996"/>
              <a:gd name="connsiteY61" fmla="*/ 2463963 h 4956157"/>
              <a:gd name="connsiteX62" fmla="*/ 581092 w 9154996"/>
              <a:gd name="connsiteY62" fmla="*/ 2542658 h 4956157"/>
              <a:gd name="connsiteX63" fmla="*/ 608561 w 9154996"/>
              <a:gd name="connsiteY63" fmla="*/ 2609476 h 4956157"/>
              <a:gd name="connsiteX64" fmla="*/ 636030 w 9154996"/>
              <a:gd name="connsiteY64" fmla="*/ 2611703 h 4956157"/>
              <a:gd name="connsiteX65" fmla="*/ 737742 w 9154996"/>
              <a:gd name="connsiteY65" fmla="*/ 2537462 h 4956157"/>
              <a:gd name="connsiteX66" fmla="*/ 852816 w 9154996"/>
              <a:gd name="connsiteY66" fmla="*/ 2590173 h 4956157"/>
              <a:gd name="connsiteX67" fmla="*/ 830543 w 9154996"/>
              <a:gd name="connsiteY67" fmla="*/ 2662188 h 4956157"/>
              <a:gd name="connsiteX68" fmla="*/ 626379 w 9154996"/>
              <a:gd name="connsiteY68" fmla="*/ 2664414 h 4956157"/>
              <a:gd name="connsiteX69" fmla="*/ 612273 w 9154996"/>
              <a:gd name="connsiteY69" fmla="*/ 2792852 h 4956157"/>
              <a:gd name="connsiteX70" fmla="*/ 633061 w 9154996"/>
              <a:gd name="connsiteY70" fmla="*/ 2793595 h 4956157"/>
              <a:gd name="connsiteX71" fmla="*/ 755560 w 9154996"/>
              <a:gd name="connsiteY71" fmla="*/ 2741626 h 4956157"/>
              <a:gd name="connsiteX72" fmla="*/ 859498 w 9154996"/>
              <a:gd name="connsiteY72" fmla="*/ 2815868 h 4956157"/>
              <a:gd name="connsiteX73" fmla="*/ 830543 w 9154996"/>
              <a:gd name="connsiteY73" fmla="*/ 2893821 h 4956157"/>
              <a:gd name="connsiteX74" fmla="*/ 634545 w 9154996"/>
              <a:gd name="connsiteY74" fmla="*/ 2867837 h 4956157"/>
              <a:gd name="connsiteX75" fmla="*/ 598909 w 9154996"/>
              <a:gd name="connsiteY75" fmla="*/ 2873033 h 4956157"/>
              <a:gd name="connsiteX76" fmla="*/ 595940 w 9154996"/>
              <a:gd name="connsiteY76" fmla="*/ 3055667 h 4956157"/>
              <a:gd name="connsiteX77" fmla="*/ 627121 w 9154996"/>
              <a:gd name="connsiteY77" fmla="*/ 3057152 h 4956157"/>
              <a:gd name="connsiteX78" fmla="*/ 777089 w 9154996"/>
              <a:gd name="connsiteY78" fmla="*/ 2980683 h 4956157"/>
              <a:gd name="connsiteX79" fmla="*/ 854301 w 9154996"/>
              <a:gd name="connsiteY79" fmla="*/ 3014834 h 4956157"/>
              <a:gd name="connsiteX80" fmla="*/ 823119 w 9154996"/>
              <a:gd name="connsiteY80" fmla="*/ 3111349 h 4956157"/>
              <a:gd name="connsiteX81" fmla="*/ 677605 w 9154996"/>
              <a:gd name="connsiteY81" fmla="*/ 3133621 h 4956157"/>
              <a:gd name="connsiteX82" fmla="*/ 644197 w 9154996"/>
              <a:gd name="connsiteY82" fmla="*/ 3123227 h 4956157"/>
              <a:gd name="connsiteX83" fmla="*/ 614501 w 9154996"/>
              <a:gd name="connsiteY83" fmla="*/ 3138818 h 4956157"/>
              <a:gd name="connsiteX84" fmla="*/ 653848 w 9154996"/>
              <a:gd name="connsiteY84" fmla="*/ 3273937 h 4956157"/>
              <a:gd name="connsiteX85" fmla="*/ 769665 w 9154996"/>
              <a:gd name="connsiteY85" fmla="*/ 3164803 h 4956157"/>
              <a:gd name="connsiteX86" fmla="*/ 847618 w 9154996"/>
              <a:gd name="connsiteY86" fmla="*/ 3161833 h 4956157"/>
              <a:gd name="connsiteX87" fmla="*/ 905527 w 9154996"/>
              <a:gd name="connsiteY87" fmla="*/ 3250923 h 4956157"/>
              <a:gd name="connsiteX88" fmla="*/ 746650 w 9154996"/>
              <a:gd name="connsiteY88" fmla="*/ 3343724 h 4956157"/>
              <a:gd name="connsiteX89" fmla="*/ 667955 w 9154996"/>
              <a:gd name="connsiteY89" fmla="*/ 3312543 h 4956157"/>
              <a:gd name="connsiteX90" fmla="*/ 684288 w 9154996"/>
              <a:gd name="connsiteY90" fmla="*/ 3492950 h 4956157"/>
              <a:gd name="connsiteX91" fmla="*/ 884739 w 9154996"/>
              <a:gd name="connsiteY91" fmla="*/ 3756507 h 4956157"/>
              <a:gd name="connsiteX92" fmla="*/ 1030253 w 9154996"/>
              <a:gd name="connsiteY92" fmla="*/ 3919838 h 4956157"/>
              <a:gd name="connsiteX93" fmla="*/ 1055495 w 9154996"/>
              <a:gd name="connsiteY93" fmla="*/ 4216804 h 4956157"/>
              <a:gd name="connsiteX94" fmla="*/ 1008723 w 9154996"/>
              <a:gd name="connsiteY94" fmla="*/ 4420969 h 4956157"/>
              <a:gd name="connsiteX95" fmla="*/ 1019859 w 9154996"/>
              <a:gd name="connsiteY95" fmla="*/ 4452893 h 4956157"/>
              <a:gd name="connsiteX96" fmla="*/ 1232190 w 9154996"/>
              <a:gd name="connsiteY96" fmla="*/ 4640723 h 4956157"/>
              <a:gd name="connsiteX97" fmla="*/ 1526186 w 9154996"/>
              <a:gd name="connsiteY97" fmla="*/ 4827812 h 4956157"/>
              <a:gd name="connsiteX98" fmla="*/ 2264889 w 9154996"/>
              <a:gd name="connsiteY98" fmla="*/ 4850084 h 4956157"/>
              <a:gd name="connsiteX99" fmla="*/ 2828383 w 9154996"/>
              <a:gd name="connsiteY99" fmla="*/ 4807766 h 4956157"/>
              <a:gd name="connsiteX100" fmla="*/ 3412663 w 9154996"/>
              <a:gd name="connsiteY100" fmla="*/ 4764707 h 4956157"/>
              <a:gd name="connsiteX101" fmla="*/ 4216698 w 9154996"/>
              <a:gd name="connsiteY101" fmla="*/ 4739465 h 4956157"/>
              <a:gd name="connsiteX102" fmla="*/ 4843297 w 9154996"/>
              <a:gd name="connsiteY102" fmla="*/ 4791434 h 4956157"/>
              <a:gd name="connsiteX103" fmla="*/ 5291715 w 9154996"/>
              <a:gd name="connsiteY103" fmla="*/ 4821131 h 4956157"/>
              <a:gd name="connsiteX104" fmla="*/ 5275382 w 9154996"/>
              <a:gd name="connsiteY104" fmla="*/ 4790691 h 4956157"/>
              <a:gd name="connsiteX105" fmla="*/ 5285034 w 9154996"/>
              <a:gd name="connsiteY105" fmla="*/ 4560543 h 4956157"/>
              <a:gd name="connsiteX106" fmla="*/ 5691136 w 9154996"/>
              <a:gd name="connsiteY106" fmla="*/ 4495211 h 4956157"/>
              <a:gd name="connsiteX107" fmla="*/ 5679999 w 9154996"/>
              <a:gd name="connsiteY107" fmla="*/ 4760252 h 4956157"/>
              <a:gd name="connsiteX108" fmla="*/ 5503304 w 9154996"/>
              <a:gd name="connsiteY108" fmla="*/ 4828555 h 4956157"/>
              <a:gd name="connsiteX109" fmla="*/ 5350367 w 9154996"/>
              <a:gd name="connsiteY109" fmla="*/ 4841175 h 4956157"/>
              <a:gd name="connsiteX110" fmla="*/ 5495138 w 9154996"/>
              <a:gd name="connsiteY110" fmla="*/ 4909478 h 4956157"/>
              <a:gd name="connsiteX111" fmla="*/ 5965829 w 9154996"/>
              <a:gd name="connsiteY111" fmla="*/ 4903538 h 4956157"/>
              <a:gd name="connsiteX112" fmla="*/ 6433550 w 9154996"/>
              <a:gd name="connsiteY112" fmla="*/ 4754313 h 4956157"/>
              <a:gd name="connsiteX113" fmla="*/ 6877515 w 9154996"/>
              <a:gd name="connsiteY113" fmla="*/ 4665223 h 4956157"/>
              <a:gd name="connsiteX114" fmla="*/ 7660763 w 9154996"/>
              <a:gd name="connsiteY114" fmla="*/ 4663738 h 4956157"/>
              <a:gd name="connsiteX115" fmla="*/ 8280679 w 9154996"/>
              <a:gd name="connsiteY115" fmla="*/ 4689723 h 4956157"/>
              <a:gd name="connsiteX116" fmla="*/ 8694945 w 9154996"/>
              <a:gd name="connsiteY116" fmla="*/ 4732041 h 4956157"/>
              <a:gd name="connsiteX117" fmla="*/ 8985973 w 9154996"/>
              <a:gd name="connsiteY117" fmla="*/ 4788464 h 4956157"/>
              <a:gd name="connsiteX118" fmla="*/ 9095247 w 9154996"/>
              <a:gd name="connsiteY118" fmla="*/ 4800529 h 4956157"/>
              <a:gd name="connsiteX119" fmla="*/ 9154996 w 9154996"/>
              <a:gd name="connsiteY119" fmla="*/ 4803161 h 4956157"/>
              <a:gd name="connsiteX120" fmla="*/ 9154996 w 9154996"/>
              <a:gd name="connsiteY120" fmla="*/ 4824858 h 4956157"/>
              <a:gd name="connsiteX121" fmla="*/ 9096847 w 9154996"/>
              <a:gd name="connsiteY121" fmla="*/ 4822929 h 4956157"/>
              <a:gd name="connsiteX122" fmla="*/ 8958503 w 9154996"/>
              <a:gd name="connsiteY122" fmla="*/ 4806282 h 4956157"/>
              <a:gd name="connsiteX123" fmla="*/ 8715734 w 9154996"/>
              <a:gd name="connsiteY123" fmla="*/ 4758026 h 4956157"/>
              <a:gd name="connsiteX124" fmla="*/ 8322253 w 9154996"/>
              <a:gd name="connsiteY124" fmla="*/ 4714965 h 4956157"/>
              <a:gd name="connsiteX125" fmla="*/ 7579839 w 9154996"/>
              <a:gd name="connsiteY125" fmla="*/ 4682299 h 4956157"/>
              <a:gd name="connsiteX126" fmla="*/ 6907211 w 9154996"/>
              <a:gd name="connsiteY126" fmla="*/ 4684526 h 4956157"/>
              <a:gd name="connsiteX127" fmla="*/ 6294719 w 9154996"/>
              <a:gd name="connsiteY127" fmla="*/ 4825585 h 4956157"/>
              <a:gd name="connsiteX128" fmla="*/ 5936132 w 9154996"/>
              <a:gd name="connsiteY128" fmla="*/ 4933235 h 4956157"/>
              <a:gd name="connsiteX129" fmla="*/ 5471380 w 9154996"/>
              <a:gd name="connsiteY129" fmla="*/ 4925069 h 4956157"/>
              <a:gd name="connsiteX130" fmla="*/ 5332549 w 9154996"/>
              <a:gd name="connsiteY130" fmla="*/ 4854539 h 4956157"/>
              <a:gd name="connsiteX131" fmla="*/ 5304338 w 9154996"/>
              <a:gd name="connsiteY131" fmla="*/ 4842660 h 4956157"/>
              <a:gd name="connsiteX132" fmla="*/ 4721541 w 9154996"/>
              <a:gd name="connsiteY132" fmla="*/ 4797373 h 4956157"/>
              <a:gd name="connsiteX133" fmla="*/ 3907112 w 9154996"/>
              <a:gd name="connsiteY133" fmla="*/ 4765449 h 4956157"/>
              <a:gd name="connsiteX134" fmla="*/ 3182514 w 9154996"/>
              <a:gd name="connsiteY134" fmla="*/ 4801828 h 4956157"/>
              <a:gd name="connsiteX135" fmla="*/ 2587840 w 9154996"/>
              <a:gd name="connsiteY135" fmla="*/ 4851569 h 4956157"/>
              <a:gd name="connsiteX136" fmla="*/ 1731836 w 9154996"/>
              <a:gd name="connsiteY136" fmla="*/ 4870130 h 4956157"/>
              <a:gd name="connsiteX137" fmla="*/ 1437838 w 9154996"/>
              <a:gd name="connsiteY137" fmla="*/ 4830781 h 4956157"/>
              <a:gd name="connsiteX138" fmla="*/ 1228477 w 9154996"/>
              <a:gd name="connsiteY138" fmla="*/ 4671163 h 4956157"/>
              <a:gd name="connsiteX139" fmla="*/ 1020601 w 9154996"/>
              <a:gd name="connsiteY139" fmla="*/ 4474423 h 4956157"/>
              <a:gd name="connsiteX140" fmla="*/ 993875 w 9154996"/>
              <a:gd name="connsiteY140" fmla="*/ 4487786 h 4956157"/>
              <a:gd name="connsiteX141" fmla="*/ 902557 w 9154996"/>
              <a:gd name="connsiteY141" fmla="*/ 4703828 h 4956157"/>
              <a:gd name="connsiteX142" fmla="*/ 592970 w 9154996"/>
              <a:gd name="connsiteY142" fmla="*/ 4740949 h 4956157"/>
              <a:gd name="connsiteX143" fmla="*/ 610788 w 9154996"/>
              <a:gd name="connsiteY143" fmla="*/ 4481846 h 4956157"/>
              <a:gd name="connsiteX144" fmla="*/ 878800 w 9154996"/>
              <a:gd name="connsiteY144" fmla="*/ 4418741 h 4956157"/>
              <a:gd name="connsiteX145" fmla="*/ 967147 w 9154996"/>
              <a:gd name="connsiteY145" fmla="*/ 4435075 h 4956157"/>
              <a:gd name="connsiteX146" fmla="*/ 990162 w 9154996"/>
              <a:gd name="connsiteY146" fmla="*/ 4423939 h 4956157"/>
              <a:gd name="connsiteX147" fmla="*/ 1048813 w 9154996"/>
              <a:gd name="connsiteY147" fmla="*/ 4101730 h 4956157"/>
              <a:gd name="connsiteX148" fmla="*/ 918890 w 9154996"/>
              <a:gd name="connsiteY148" fmla="*/ 3812930 h 4956157"/>
              <a:gd name="connsiteX149" fmla="*/ 791937 w 9154996"/>
              <a:gd name="connsiteY149" fmla="*/ 3702311 h 4956157"/>
              <a:gd name="connsiteX150" fmla="*/ 647167 w 9154996"/>
              <a:gd name="connsiteY150" fmla="*/ 3318482 h 4956157"/>
              <a:gd name="connsiteX151" fmla="*/ 638257 w 9154996"/>
              <a:gd name="connsiteY151" fmla="*/ 3287301 h 4956157"/>
              <a:gd name="connsiteX152" fmla="*/ 598909 w 9154996"/>
              <a:gd name="connsiteY152" fmla="*/ 3132136 h 4956157"/>
              <a:gd name="connsiteX153" fmla="*/ 585546 w 9154996"/>
              <a:gd name="connsiteY153" fmla="*/ 3074228 h 4956157"/>
              <a:gd name="connsiteX154" fmla="*/ 581833 w 9154996"/>
              <a:gd name="connsiteY154" fmla="*/ 2869321 h 4956157"/>
              <a:gd name="connsiteX155" fmla="*/ 592228 w 9154996"/>
              <a:gd name="connsiteY155" fmla="*/ 2786170 h 4956157"/>
              <a:gd name="connsiteX156" fmla="*/ 604106 w 9154996"/>
              <a:gd name="connsiteY156" fmla="*/ 2666642 h 4956157"/>
              <a:gd name="connsiteX157" fmla="*/ 598168 w 9154996"/>
              <a:gd name="connsiteY157" fmla="*/ 2628036 h 4956157"/>
              <a:gd name="connsiteX158" fmla="*/ 569955 w 9154996"/>
              <a:gd name="connsiteY158" fmla="*/ 2463220 h 4956157"/>
              <a:gd name="connsiteX159" fmla="*/ 500911 w 9154996"/>
              <a:gd name="connsiteY159" fmla="*/ 2459508 h 4956157"/>
              <a:gd name="connsiteX160" fmla="*/ 447457 w 9154996"/>
              <a:gd name="connsiteY160" fmla="*/ 2446887 h 4956157"/>
              <a:gd name="connsiteX161" fmla="*/ 391775 w 9154996"/>
              <a:gd name="connsiteY161" fmla="*/ 2352600 h 4956157"/>
              <a:gd name="connsiteX162" fmla="*/ 470472 w 9154996"/>
              <a:gd name="connsiteY162" fmla="*/ 2270192 h 4956157"/>
              <a:gd name="connsiteX163" fmla="*/ 460819 w 9154996"/>
              <a:gd name="connsiteY163" fmla="*/ 2117997 h 4956157"/>
              <a:gd name="connsiteX164" fmla="*/ 417759 w 9154996"/>
              <a:gd name="connsiteY164" fmla="*/ 2125420 h 4956157"/>
              <a:gd name="connsiteX165" fmla="*/ 390290 w 9154996"/>
              <a:gd name="connsiteY165" fmla="*/ 2156602 h 4956157"/>
              <a:gd name="connsiteX166" fmla="*/ 414047 w 9154996"/>
              <a:gd name="connsiteY166" fmla="*/ 2190753 h 4956157"/>
              <a:gd name="connsiteX167" fmla="*/ 458592 w 9154996"/>
              <a:gd name="connsiteY167" fmla="*/ 2201147 h 4956157"/>
              <a:gd name="connsiteX168" fmla="*/ 763724 w 9154996"/>
              <a:gd name="connsiteY168" fmla="*/ 2210798 h 4956157"/>
              <a:gd name="connsiteX169" fmla="*/ 1054751 w 9154996"/>
              <a:gd name="connsiteY169" fmla="*/ 2220450 h 4956157"/>
              <a:gd name="connsiteX170" fmla="*/ 1106720 w 9154996"/>
              <a:gd name="connsiteY170" fmla="*/ 2215253 h 4956157"/>
              <a:gd name="connsiteX171" fmla="*/ 1136417 w 9154996"/>
              <a:gd name="connsiteY171" fmla="*/ 2182586 h 4956157"/>
              <a:gd name="connsiteX172" fmla="*/ 1110433 w 9154996"/>
              <a:gd name="connsiteY172" fmla="*/ 2146950 h 4956157"/>
              <a:gd name="connsiteX173" fmla="*/ 1045100 w 9154996"/>
              <a:gd name="connsiteY173" fmla="*/ 2136557 h 4956157"/>
              <a:gd name="connsiteX174" fmla="*/ 460819 w 9154996"/>
              <a:gd name="connsiteY174" fmla="*/ 2117997 h 4956157"/>
              <a:gd name="connsiteX175" fmla="*/ 425926 w 9154996"/>
              <a:gd name="connsiteY175" fmla="*/ 2063800 h 4956157"/>
              <a:gd name="connsiteX176" fmla="*/ 465274 w 9154996"/>
              <a:gd name="connsiteY176" fmla="*/ 2065285 h 4956157"/>
              <a:gd name="connsiteX177" fmla="*/ 506849 w 9154996"/>
              <a:gd name="connsiteY177" fmla="*/ 2066770 h 4956157"/>
              <a:gd name="connsiteX178" fmla="*/ 526151 w 9154996"/>
              <a:gd name="connsiteY178" fmla="*/ 2066770 h 4956157"/>
              <a:gd name="connsiteX179" fmla="*/ 1096326 w 9154996"/>
              <a:gd name="connsiteY179" fmla="*/ 2083845 h 4956157"/>
              <a:gd name="connsiteX180" fmla="*/ 1137159 w 9154996"/>
              <a:gd name="connsiteY180" fmla="*/ 2097209 h 4956157"/>
              <a:gd name="connsiteX181" fmla="*/ 1192840 w 9154996"/>
              <a:gd name="connsiteY181" fmla="*/ 2187041 h 4956157"/>
              <a:gd name="connsiteX182" fmla="*/ 1128251 w 9154996"/>
              <a:gd name="connsiteY182" fmla="*/ 2267964 h 4956157"/>
              <a:gd name="connsiteX183" fmla="*/ 1097811 w 9154996"/>
              <a:gd name="connsiteY183" fmla="*/ 2276131 h 4956157"/>
              <a:gd name="connsiteX184" fmla="*/ 443001 w 9154996"/>
              <a:gd name="connsiteY184" fmla="*/ 2256828 h 4956157"/>
              <a:gd name="connsiteX185" fmla="*/ 338320 w 9154996"/>
              <a:gd name="connsiteY185" fmla="*/ 2126163 h 4956157"/>
              <a:gd name="connsiteX186" fmla="*/ 425926 w 9154996"/>
              <a:gd name="connsiteY186" fmla="*/ 2063800 h 4956157"/>
              <a:gd name="connsiteX187" fmla="*/ 446713 w 9154996"/>
              <a:gd name="connsiteY187" fmla="*/ 1916802 h 4956157"/>
              <a:gd name="connsiteX188" fmla="*/ 390289 w 9154996"/>
              <a:gd name="connsiteY188" fmla="*/ 1927939 h 4956157"/>
              <a:gd name="connsiteX189" fmla="*/ 388062 w 9154996"/>
              <a:gd name="connsiteY189" fmla="*/ 1982877 h 4956157"/>
              <a:gd name="connsiteX190" fmla="*/ 440773 w 9154996"/>
              <a:gd name="connsiteY190" fmla="*/ 1996983 h 4956157"/>
              <a:gd name="connsiteX191" fmla="*/ 1098554 w 9154996"/>
              <a:gd name="connsiteY191" fmla="*/ 2018513 h 4956157"/>
              <a:gd name="connsiteX192" fmla="*/ 1149038 w 9154996"/>
              <a:gd name="connsiteY192" fmla="*/ 2008119 h 4956157"/>
              <a:gd name="connsiteX193" fmla="*/ 1151266 w 9154996"/>
              <a:gd name="connsiteY193" fmla="*/ 1952438 h 4956157"/>
              <a:gd name="connsiteX194" fmla="*/ 1098554 w 9154996"/>
              <a:gd name="connsiteY194" fmla="*/ 1937590 h 4956157"/>
              <a:gd name="connsiteX195" fmla="*/ 523923 w 9154996"/>
              <a:gd name="connsiteY195" fmla="*/ 192914 h 4956157"/>
              <a:gd name="connsiteX196" fmla="*/ 408107 w 9154996"/>
              <a:gd name="connsiteY196" fmla="*/ 273095 h 4956157"/>
              <a:gd name="connsiteX197" fmla="*/ 183898 w 9154996"/>
              <a:gd name="connsiteY197" fmla="*/ 552985 h 4956157"/>
              <a:gd name="connsiteX198" fmla="*/ 150488 w 9154996"/>
              <a:gd name="connsiteY198" fmla="*/ 820997 h 4956157"/>
              <a:gd name="connsiteX199" fmla="*/ 244033 w 9154996"/>
              <a:gd name="connsiteY199" fmla="*/ 1149145 h 4956157"/>
              <a:gd name="connsiteX200" fmla="*/ 242548 w 9154996"/>
              <a:gd name="connsiteY200" fmla="*/ 1156569 h 4956157"/>
              <a:gd name="connsiteX201" fmla="*/ 154200 w 9154996"/>
              <a:gd name="connsiteY201" fmla="*/ 950920 h 4956157"/>
              <a:gd name="connsiteX202" fmla="*/ 131186 w 9154996"/>
              <a:gd name="connsiteY202" fmla="*/ 648757 h 4956157"/>
              <a:gd name="connsiteX203" fmla="*/ 215821 w 9154996"/>
              <a:gd name="connsiteY203" fmla="*/ 443851 h 4956157"/>
              <a:gd name="connsiteX204" fmla="*/ 500165 w 9154996"/>
              <a:gd name="connsiteY204" fmla="*/ 201081 h 4956157"/>
              <a:gd name="connsiteX205" fmla="*/ 523923 w 9154996"/>
              <a:gd name="connsiteY205" fmla="*/ 192914 h 4956157"/>
              <a:gd name="connsiteX206" fmla="*/ 800630 w 9154996"/>
              <a:gd name="connsiteY206" fmla="*/ 46764 h 4956157"/>
              <a:gd name="connsiteX207" fmla="*/ 713588 w 9154996"/>
              <a:gd name="connsiteY207" fmla="*/ 47343 h 4956157"/>
              <a:gd name="connsiteX208" fmla="*/ 595938 w 9154996"/>
              <a:gd name="connsiteY208" fmla="*/ 67446 h 4956157"/>
              <a:gd name="connsiteX209" fmla="*/ 175732 w 9154996"/>
              <a:gd name="connsiteY209" fmla="*/ 344366 h 4956157"/>
              <a:gd name="connsiteX210" fmla="*/ 49521 w 9154996"/>
              <a:gd name="connsiteY210" fmla="*/ 655438 h 4956157"/>
              <a:gd name="connsiteX211" fmla="*/ 137126 w 9154996"/>
              <a:gd name="connsiteY211" fmla="*/ 1109796 h 4956157"/>
              <a:gd name="connsiteX212" fmla="*/ 310109 w 9154996"/>
              <a:gd name="connsiteY212" fmla="*/ 1387460 h 4956157"/>
              <a:gd name="connsiteX213" fmla="*/ 440773 w 9154996"/>
              <a:gd name="connsiteY213" fmla="*/ 1695562 h 4956157"/>
              <a:gd name="connsiteX214" fmla="*/ 460819 w 9154996"/>
              <a:gd name="connsiteY214" fmla="*/ 1792076 h 4956157"/>
              <a:gd name="connsiteX215" fmla="*/ 492743 w 9154996"/>
              <a:gd name="connsiteY215" fmla="*/ 1817318 h 4956157"/>
              <a:gd name="connsiteX216" fmla="*/ 1065146 w 9154996"/>
              <a:gd name="connsiteY216" fmla="*/ 1836621 h 4956157"/>
              <a:gd name="connsiteX217" fmla="*/ 1089645 w 9154996"/>
              <a:gd name="connsiteY217" fmla="*/ 1818803 h 4956157"/>
              <a:gd name="connsiteX218" fmla="*/ 1116372 w 9154996"/>
              <a:gd name="connsiteY218" fmla="*/ 1688138 h 4956157"/>
              <a:gd name="connsiteX219" fmla="*/ 1268567 w 9154996"/>
              <a:gd name="connsiteY219" fmla="*/ 1319900 h 4956157"/>
              <a:gd name="connsiteX220" fmla="*/ 1376960 w 9154996"/>
              <a:gd name="connsiteY220" fmla="*/ 1166220 h 4956157"/>
              <a:gd name="connsiteX221" fmla="*/ 1468276 w 9154996"/>
              <a:gd name="connsiteY221" fmla="*/ 916026 h 4956157"/>
              <a:gd name="connsiteX222" fmla="*/ 1468276 w 9154996"/>
              <a:gd name="connsiteY222" fmla="*/ 599015 h 4956157"/>
              <a:gd name="connsiteX223" fmla="*/ 1056236 w 9154996"/>
              <a:gd name="connsiteY223" fmla="*/ 110506 h 4956157"/>
              <a:gd name="connsiteX224" fmla="*/ 800630 w 9154996"/>
              <a:gd name="connsiteY224" fmla="*/ 46764 h 4956157"/>
              <a:gd name="connsiteX225" fmla="*/ 794163 w 9154996"/>
              <a:gd name="connsiteY225" fmla="*/ 814 h 4956157"/>
              <a:gd name="connsiteX226" fmla="*/ 1036191 w 9154996"/>
              <a:gd name="connsiteY226" fmla="*/ 52598 h 4956157"/>
              <a:gd name="connsiteX227" fmla="*/ 1503912 w 9154996"/>
              <a:gd name="connsiteY227" fmla="*/ 551500 h 4956157"/>
              <a:gd name="connsiteX228" fmla="*/ 1518761 w 9154996"/>
              <a:gd name="connsiteY228" fmla="*/ 910830 h 4956157"/>
              <a:gd name="connsiteX229" fmla="*/ 1377702 w 9154996"/>
              <a:gd name="connsiteY229" fmla="*/ 1250855 h 4956157"/>
              <a:gd name="connsiteX230" fmla="*/ 1264855 w 9154996"/>
              <a:gd name="connsiteY230" fmla="*/ 1406020 h 4956157"/>
              <a:gd name="connsiteX231" fmla="*/ 1163144 w 9154996"/>
              <a:gd name="connsiteY231" fmla="*/ 1694078 h 4956157"/>
              <a:gd name="connsiteX232" fmla="*/ 1115630 w 9154996"/>
              <a:gd name="connsiteY232" fmla="*/ 1876711 h 4956157"/>
              <a:gd name="connsiteX233" fmla="*/ 1149781 w 9154996"/>
              <a:gd name="connsiteY233" fmla="*/ 1887848 h 4956157"/>
              <a:gd name="connsiteX234" fmla="*/ 1229961 w 9154996"/>
              <a:gd name="connsiteY234" fmla="*/ 1991044 h 4956157"/>
              <a:gd name="connsiteX235" fmla="*/ 1126023 w 9154996"/>
              <a:gd name="connsiteY235" fmla="*/ 2077164 h 4956157"/>
              <a:gd name="connsiteX236" fmla="*/ 1100038 w 9154996"/>
              <a:gd name="connsiteY236" fmla="*/ 2077906 h 4956157"/>
              <a:gd name="connsiteX237" fmla="*/ 423698 w 9154996"/>
              <a:gd name="connsiteY237" fmla="*/ 2054891 h 4956157"/>
              <a:gd name="connsiteX238" fmla="*/ 368017 w 9154996"/>
              <a:gd name="connsiteY238" fmla="*/ 2039300 h 4956157"/>
              <a:gd name="connsiteX239" fmla="*/ 311594 w 9154996"/>
              <a:gd name="connsiteY239" fmla="*/ 1951695 h 4956157"/>
              <a:gd name="connsiteX240" fmla="*/ 382123 w 9154996"/>
              <a:gd name="connsiteY240" fmla="*/ 1867803 h 4956157"/>
              <a:gd name="connsiteX241" fmla="*/ 434092 w 9154996"/>
              <a:gd name="connsiteY241" fmla="*/ 1854439 h 4956157"/>
              <a:gd name="connsiteX242" fmla="*/ 387320 w 9154996"/>
              <a:gd name="connsiteY242" fmla="*/ 1655472 h 4956157"/>
              <a:gd name="connsiteX243" fmla="*/ 301199 w 9154996"/>
              <a:gd name="connsiteY243" fmla="*/ 1459474 h 4956157"/>
              <a:gd name="connsiteX244" fmla="*/ 137869 w 9154996"/>
              <a:gd name="connsiteY244" fmla="*/ 1212992 h 4956157"/>
              <a:gd name="connsiteX245" fmla="*/ 2748 w 9154996"/>
              <a:gd name="connsiteY245" fmla="*/ 664348 h 4956157"/>
              <a:gd name="connsiteX246" fmla="*/ 145292 w 9154996"/>
              <a:gd name="connsiteY246" fmla="*/ 308730 h 4956157"/>
              <a:gd name="connsiteX247" fmla="*/ 549909 w 9154996"/>
              <a:gd name="connsiteY247" fmla="*/ 32552 h 4956157"/>
              <a:gd name="connsiteX248" fmla="*/ 794163 w 9154996"/>
              <a:gd name="connsiteY248" fmla="*/ 814 h 49561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</a:cxnLst>
            <a:rect l="l" t="t" r="r" b="b"/>
            <a:pathLst>
              <a:path w="9154996" h="4956157">
                <a:moveTo>
                  <a:pt x="5500984" y="4456419"/>
                </a:moveTo>
                <a:cubicBezTo>
                  <a:pt x="5444468" y="4459946"/>
                  <a:pt x="5389343" y="4481104"/>
                  <a:pt x="5347397" y="4519710"/>
                </a:cubicBezTo>
                <a:cubicBezTo>
                  <a:pt x="5299140" y="4564254"/>
                  <a:pt x="5267216" y="4617708"/>
                  <a:pt x="5265731" y="4684526"/>
                </a:cubicBezTo>
                <a:cubicBezTo>
                  <a:pt x="5264989" y="4732783"/>
                  <a:pt x="5282807" y="4775843"/>
                  <a:pt x="5316958" y="4809995"/>
                </a:cubicBezTo>
                <a:cubicBezTo>
                  <a:pt x="5337746" y="4830781"/>
                  <a:pt x="5365215" y="4813706"/>
                  <a:pt x="5383033" y="4817418"/>
                </a:cubicBezTo>
                <a:cubicBezTo>
                  <a:pt x="5402336" y="4817418"/>
                  <a:pt x="5416441" y="4818903"/>
                  <a:pt x="5429805" y="4817418"/>
                </a:cubicBezTo>
                <a:cubicBezTo>
                  <a:pt x="5505531" y="4809995"/>
                  <a:pt x="5580515" y="4801085"/>
                  <a:pt x="5647333" y="4760252"/>
                </a:cubicBezTo>
                <a:cubicBezTo>
                  <a:pt x="5735680" y="4705313"/>
                  <a:pt x="5769831" y="4570936"/>
                  <a:pt x="5662924" y="4498922"/>
                </a:cubicBezTo>
                <a:cubicBezTo>
                  <a:pt x="5615409" y="4466998"/>
                  <a:pt x="5557501" y="4452893"/>
                  <a:pt x="5500984" y="4456419"/>
                </a:cubicBezTo>
                <a:close/>
                <a:moveTo>
                  <a:pt x="836483" y="4434332"/>
                </a:moveTo>
                <a:cubicBezTo>
                  <a:pt x="761498" y="4432105"/>
                  <a:pt x="690226" y="4446211"/>
                  <a:pt x="627864" y="4491498"/>
                </a:cubicBezTo>
                <a:cubicBezTo>
                  <a:pt x="580350" y="4525649"/>
                  <a:pt x="552880" y="4571679"/>
                  <a:pt x="559562" y="4632557"/>
                </a:cubicBezTo>
                <a:cubicBezTo>
                  <a:pt x="568470" y="4715708"/>
                  <a:pt x="641970" y="4775843"/>
                  <a:pt x="745908" y="4776586"/>
                </a:cubicBezTo>
                <a:cubicBezTo>
                  <a:pt x="793422" y="4776586"/>
                  <a:pt x="837967" y="4749116"/>
                  <a:pt x="872119" y="4705313"/>
                </a:cubicBezTo>
                <a:cubicBezTo>
                  <a:pt x="926315" y="4637011"/>
                  <a:pt x="951556" y="4556088"/>
                  <a:pt x="974572" y="4473680"/>
                </a:cubicBezTo>
                <a:cubicBezTo>
                  <a:pt x="978284" y="4459575"/>
                  <a:pt x="970859" y="4458090"/>
                  <a:pt x="959723" y="4455120"/>
                </a:cubicBezTo>
                <a:cubicBezTo>
                  <a:pt x="919633" y="4441756"/>
                  <a:pt x="878058" y="4435817"/>
                  <a:pt x="836483" y="4434332"/>
                </a:cubicBezTo>
                <a:close/>
                <a:moveTo>
                  <a:pt x="799745" y="3180173"/>
                </a:moveTo>
                <a:cubicBezTo>
                  <a:pt x="746465" y="3185915"/>
                  <a:pt x="694125" y="3223082"/>
                  <a:pt x="676863" y="3273194"/>
                </a:cubicBezTo>
                <a:cubicBezTo>
                  <a:pt x="671666" y="3288786"/>
                  <a:pt x="674636" y="3295467"/>
                  <a:pt x="687999" y="3302892"/>
                </a:cubicBezTo>
                <a:cubicBezTo>
                  <a:pt x="716954" y="3318482"/>
                  <a:pt x="747393" y="3326649"/>
                  <a:pt x="780059" y="3325907"/>
                </a:cubicBezTo>
                <a:cubicBezTo>
                  <a:pt x="840937" y="3325907"/>
                  <a:pt x="878058" y="3296952"/>
                  <a:pt x="885482" y="3243498"/>
                </a:cubicBezTo>
                <a:cubicBezTo>
                  <a:pt x="889194" y="3217514"/>
                  <a:pt x="875088" y="3193756"/>
                  <a:pt x="852073" y="3185590"/>
                </a:cubicBezTo>
                <a:cubicBezTo>
                  <a:pt x="835369" y="3179837"/>
                  <a:pt x="817505" y="3178259"/>
                  <a:pt x="799745" y="3180173"/>
                </a:cubicBezTo>
                <a:close/>
                <a:moveTo>
                  <a:pt x="761557" y="3002179"/>
                </a:moveTo>
                <a:cubicBezTo>
                  <a:pt x="713566" y="3008617"/>
                  <a:pt x="661086" y="3037293"/>
                  <a:pt x="638257" y="3073485"/>
                </a:cubicBezTo>
                <a:cubicBezTo>
                  <a:pt x="628606" y="3089076"/>
                  <a:pt x="632319" y="3095758"/>
                  <a:pt x="646424" y="3102439"/>
                </a:cubicBezTo>
                <a:cubicBezTo>
                  <a:pt x="670923" y="3114318"/>
                  <a:pt x="696909" y="3116545"/>
                  <a:pt x="725862" y="3119515"/>
                </a:cubicBezTo>
                <a:cubicBezTo>
                  <a:pt x="739226" y="3118030"/>
                  <a:pt x="755560" y="3117287"/>
                  <a:pt x="771893" y="3113576"/>
                </a:cubicBezTo>
                <a:cubicBezTo>
                  <a:pt x="807529" y="3105409"/>
                  <a:pt x="832028" y="3079425"/>
                  <a:pt x="835740" y="3046758"/>
                </a:cubicBezTo>
                <a:cubicBezTo>
                  <a:pt x="838710" y="3024486"/>
                  <a:pt x="829800" y="3009638"/>
                  <a:pt x="806786" y="3003698"/>
                </a:cubicBezTo>
                <a:cubicBezTo>
                  <a:pt x="793052" y="3000358"/>
                  <a:pt x="777553" y="3000033"/>
                  <a:pt x="761557" y="3002179"/>
                </a:cubicBezTo>
                <a:close/>
                <a:moveTo>
                  <a:pt x="751545" y="2762831"/>
                </a:moveTo>
                <a:cubicBezTo>
                  <a:pt x="704704" y="2761439"/>
                  <a:pt x="648466" y="2786356"/>
                  <a:pt x="632319" y="2822549"/>
                </a:cubicBezTo>
                <a:cubicBezTo>
                  <a:pt x="628606" y="2830716"/>
                  <a:pt x="631576" y="2835913"/>
                  <a:pt x="636772" y="2840367"/>
                </a:cubicBezTo>
                <a:cubicBezTo>
                  <a:pt x="664242" y="2874518"/>
                  <a:pt x="699136" y="2895306"/>
                  <a:pt x="746650" y="2897533"/>
                </a:cubicBezTo>
                <a:cubicBezTo>
                  <a:pt x="754075" y="2896790"/>
                  <a:pt x="764468" y="2895306"/>
                  <a:pt x="774861" y="2893078"/>
                </a:cubicBezTo>
                <a:cubicBezTo>
                  <a:pt x="804559" y="2886397"/>
                  <a:pt x="834998" y="2876745"/>
                  <a:pt x="840937" y="2844079"/>
                </a:cubicBezTo>
                <a:cubicBezTo>
                  <a:pt x="846876" y="2812898"/>
                  <a:pt x="820892" y="2794337"/>
                  <a:pt x="798619" y="2776519"/>
                </a:cubicBezTo>
                <a:cubicBezTo>
                  <a:pt x="797134" y="2775034"/>
                  <a:pt x="794907" y="2774292"/>
                  <a:pt x="793422" y="2773549"/>
                </a:cubicBezTo>
                <a:cubicBezTo>
                  <a:pt x="781729" y="2766682"/>
                  <a:pt x="767159" y="2763295"/>
                  <a:pt x="751545" y="2762831"/>
                </a:cubicBezTo>
                <a:close/>
                <a:moveTo>
                  <a:pt x="758528" y="2553052"/>
                </a:moveTo>
                <a:cubicBezTo>
                  <a:pt x="725120" y="2556765"/>
                  <a:pt x="699136" y="2574582"/>
                  <a:pt x="675378" y="2596854"/>
                </a:cubicBezTo>
                <a:cubicBezTo>
                  <a:pt x="661273" y="2610219"/>
                  <a:pt x="635287" y="2625809"/>
                  <a:pt x="640485" y="2642885"/>
                </a:cubicBezTo>
                <a:cubicBezTo>
                  <a:pt x="648652" y="2666642"/>
                  <a:pt x="678348" y="2673324"/>
                  <a:pt x="703590" y="2677778"/>
                </a:cubicBezTo>
                <a:cubicBezTo>
                  <a:pt x="708787" y="2678520"/>
                  <a:pt x="713241" y="2677778"/>
                  <a:pt x="718439" y="2677778"/>
                </a:cubicBezTo>
                <a:cubicBezTo>
                  <a:pt x="747393" y="2677036"/>
                  <a:pt x="775604" y="2670354"/>
                  <a:pt x="801589" y="2656248"/>
                </a:cubicBezTo>
                <a:cubicBezTo>
                  <a:pt x="842422" y="2633233"/>
                  <a:pt x="844649" y="2594627"/>
                  <a:pt x="807529" y="2565673"/>
                </a:cubicBezTo>
                <a:cubicBezTo>
                  <a:pt x="792679" y="2553795"/>
                  <a:pt x="776346" y="2551568"/>
                  <a:pt x="758528" y="2553052"/>
                </a:cubicBezTo>
                <a:close/>
                <a:moveTo>
                  <a:pt x="503138" y="2319191"/>
                </a:moveTo>
                <a:cubicBezTo>
                  <a:pt x="466017" y="2317706"/>
                  <a:pt x="444487" y="2334039"/>
                  <a:pt x="443744" y="2360024"/>
                </a:cubicBezTo>
                <a:cubicBezTo>
                  <a:pt x="443744" y="2385266"/>
                  <a:pt x="466017" y="2402342"/>
                  <a:pt x="501653" y="2403827"/>
                </a:cubicBezTo>
                <a:cubicBezTo>
                  <a:pt x="590743" y="2406796"/>
                  <a:pt x="1026541" y="2422387"/>
                  <a:pt x="1051782" y="2420160"/>
                </a:cubicBezTo>
                <a:cubicBezTo>
                  <a:pt x="1074055" y="2418675"/>
                  <a:pt x="1094100" y="2407539"/>
                  <a:pt x="1097070" y="2383040"/>
                </a:cubicBezTo>
                <a:cubicBezTo>
                  <a:pt x="1099297" y="2357797"/>
                  <a:pt x="1080737" y="2345176"/>
                  <a:pt x="1058464" y="2339237"/>
                </a:cubicBezTo>
                <a:cubicBezTo>
                  <a:pt x="1047329" y="2336267"/>
                  <a:pt x="618212" y="2322161"/>
                  <a:pt x="503138" y="2319191"/>
                </a:cubicBezTo>
                <a:close/>
                <a:moveTo>
                  <a:pt x="470472" y="2270192"/>
                </a:moveTo>
                <a:cubicBezTo>
                  <a:pt x="489032" y="2270192"/>
                  <a:pt x="506850" y="2269450"/>
                  <a:pt x="525411" y="2270192"/>
                </a:cubicBezTo>
                <a:lnTo>
                  <a:pt x="1067374" y="2287268"/>
                </a:lnTo>
                <a:cubicBezTo>
                  <a:pt x="1120828" y="2297661"/>
                  <a:pt x="1155721" y="2339237"/>
                  <a:pt x="1152751" y="2388236"/>
                </a:cubicBezTo>
                <a:cubicBezTo>
                  <a:pt x="1149782" y="2435751"/>
                  <a:pt x="1106721" y="2476583"/>
                  <a:pt x="1054010" y="2475841"/>
                </a:cubicBezTo>
                <a:lnTo>
                  <a:pt x="643455" y="2463963"/>
                </a:lnTo>
                <a:cubicBezTo>
                  <a:pt x="587773" y="2462478"/>
                  <a:pt x="568470" y="2487720"/>
                  <a:pt x="581092" y="2542658"/>
                </a:cubicBezTo>
                <a:cubicBezTo>
                  <a:pt x="586288" y="2566416"/>
                  <a:pt x="595198" y="2588688"/>
                  <a:pt x="608561" y="2609476"/>
                </a:cubicBezTo>
                <a:cubicBezTo>
                  <a:pt x="618212" y="2624324"/>
                  <a:pt x="621924" y="2629521"/>
                  <a:pt x="636030" y="2611703"/>
                </a:cubicBezTo>
                <a:cubicBezTo>
                  <a:pt x="662015" y="2577552"/>
                  <a:pt x="695423" y="2551568"/>
                  <a:pt x="737742" y="2537462"/>
                </a:cubicBezTo>
                <a:cubicBezTo>
                  <a:pt x="784513" y="2521871"/>
                  <a:pt x="834998" y="2544885"/>
                  <a:pt x="852816" y="2590173"/>
                </a:cubicBezTo>
                <a:cubicBezTo>
                  <a:pt x="863209" y="2616900"/>
                  <a:pt x="855785" y="2641400"/>
                  <a:pt x="830543" y="2662188"/>
                </a:cubicBezTo>
                <a:cubicBezTo>
                  <a:pt x="775604" y="2708217"/>
                  <a:pt x="696909" y="2708960"/>
                  <a:pt x="626379" y="2664414"/>
                </a:cubicBezTo>
                <a:cubicBezTo>
                  <a:pt x="604106" y="2705247"/>
                  <a:pt x="602621" y="2748308"/>
                  <a:pt x="612273" y="2792852"/>
                </a:cubicBezTo>
                <a:cubicBezTo>
                  <a:pt x="616727" y="2814383"/>
                  <a:pt x="625637" y="2800277"/>
                  <a:pt x="633061" y="2793595"/>
                </a:cubicBezTo>
                <a:cubicBezTo>
                  <a:pt x="667955" y="2762414"/>
                  <a:pt x="705817" y="2738656"/>
                  <a:pt x="755560" y="2741626"/>
                </a:cubicBezTo>
                <a:cubicBezTo>
                  <a:pt x="797134" y="2743853"/>
                  <a:pt x="845391" y="2777262"/>
                  <a:pt x="859498" y="2815868"/>
                </a:cubicBezTo>
                <a:cubicBezTo>
                  <a:pt x="869891" y="2844821"/>
                  <a:pt x="859498" y="2873775"/>
                  <a:pt x="830543" y="2893821"/>
                </a:cubicBezTo>
                <a:cubicBezTo>
                  <a:pt x="772635" y="2933911"/>
                  <a:pt x="687257" y="2924259"/>
                  <a:pt x="634545" y="2867837"/>
                </a:cubicBezTo>
                <a:cubicBezTo>
                  <a:pt x="615986" y="2847791"/>
                  <a:pt x="609303" y="2850761"/>
                  <a:pt x="598909" y="2873033"/>
                </a:cubicBezTo>
                <a:cubicBezTo>
                  <a:pt x="570698" y="2933911"/>
                  <a:pt x="558077" y="2994046"/>
                  <a:pt x="595940" y="3055667"/>
                </a:cubicBezTo>
                <a:cubicBezTo>
                  <a:pt x="606334" y="3072000"/>
                  <a:pt x="612273" y="3078683"/>
                  <a:pt x="627121" y="3057152"/>
                </a:cubicBezTo>
                <a:cubicBezTo>
                  <a:pt x="662015" y="3004441"/>
                  <a:pt x="716954" y="2985880"/>
                  <a:pt x="777089" y="2980683"/>
                </a:cubicBezTo>
                <a:cubicBezTo>
                  <a:pt x="814210" y="2976971"/>
                  <a:pt x="845391" y="2991820"/>
                  <a:pt x="854301" y="3014834"/>
                </a:cubicBezTo>
                <a:cubicBezTo>
                  <a:pt x="866179" y="3046015"/>
                  <a:pt x="852816" y="3090561"/>
                  <a:pt x="823119" y="3111349"/>
                </a:cubicBezTo>
                <a:cubicBezTo>
                  <a:pt x="778574" y="3143272"/>
                  <a:pt x="728090" y="3142530"/>
                  <a:pt x="677605" y="3133621"/>
                </a:cubicBezTo>
                <a:cubicBezTo>
                  <a:pt x="665727" y="3131394"/>
                  <a:pt x="653105" y="3129909"/>
                  <a:pt x="644197" y="3123227"/>
                </a:cubicBezTo>
                <a:cubicBezTo>
                  <a:pt x="621924" y="3106894"/>
                  <a:pt x="616727" y="3118772"/>
                  <a:pt x="614501" y="3138818"/>
                </a:cubicBezTo>
                <a:cubicBezTo>
                  <a:pt x="608561" y="3187817"/>
                  <a:pt x="621182" y="3231620"/>
                  <a:pt x="653848" y="3273937"/>
                </a:cubicBezTo>
                <a:cubicBezTo>
                  <a:pt x="675378" y="3216029"/>
                  <a:pt x="712499" y="3179651"/>
                  <a:pt x="769665" y="3164803"/>
                </a:cubicBezTo>
                <a:cubicBezTo>
                  <a:pt x="795649" y="3158121"/>
                  <a:pt x="821634" y="3157378"/>
                  <a:pt x="847618" y="3161833"/>
                </a:cubicBezTo>
                <a:cubicBezTo>
                  <a:pt x="889937" y="3169256"/>
                  <a:pt x="913693" y="3207120"/>
                  <a:pt x="905527" y="3250923"/>
                </a:cubicBezTo>
                <a:cubicBezTo>
                  <a:pt x="892164" y="3320710"/>
                  <a:pt x="823862" y="3360800"/>
                  <a:pt x="746650" y="3343724"/>
                </a:cubicBezTo>
                <a:cubicBezTo>
                  <a:pt x="719924" y="3338528"/>
                  <a:pt x="693939" y="3331103"/>
                  <a:pt x="667955" y="3312543"/>
                </a:cubicBezTo>
                <a:cubicBezTo>
                  <a:pt x="658303" y="3377133"/>
                  <a:pt x="666470" y="3435041"/>
                  <a:pt x="684288" y="3492950"/>
                </a:cubicBezTo>
                <a:cubicBezTo>
                  <a:pt x="719181" y="3605055"/>
                  <a:pt x="794164" y="3685978"/>
                  <a:pt x="884739" y="3756507"/>
                </a:cubicBezTo>
                <a:cubicBezTo>
                  <a:pt x="942648" y="3801794"/>
                  <a:pt x="997587" y="3850794"/>
                  <a:pt x="1030253" y="3919838"/>
                </a:cubicBezTo>
                <a:cubicBezTo>
                  <a:pt x="1074798" y="4015610"/>
                  <a:pt x="1070343" y="4115836"/>
                  <a:pt x="1055495" y="4216804"/>
                </a:cubicBezTo>
                <a:cubicBezTo>
                  <a:pt x="1045101" y="4285849"/>
                  <a:pt x="1026541" y="4353409"/>
                  <a:pt x="1008723" y="4420969"/>
                </a:cubicBezTo>
                <a:cubicBezTo>
                  <a:pt x="1005010" y="4435075"/>
                  <a:pt x="1000556" y="4446211"/>
                  <a:pt x="1019859" y="4452893"/>
                </a:cubicBezTo>
                <a:cubicBezTo>
                  <a:pt x="1116373" y="4486301"/>
                  <a:pt x="1190615" y="4549406"/>
                  <a:pt x="1232190" y="4640723"/>
                </a:cubicBezTo>
                <a:cubicBezTo>
                  <a:pt x="1290841" y="4769904"/>
                  <a:pt x="1401461" y="4810736"/>
                  <a:pt x="1526186" y="4827812"/>
                </a:cubicBezTo>
                <a:cubicBezTo>
                  <a:pt x="1771183" y="4861964"/>
                  <a:pt x="2018407" y="4861964"/>
                  <a:pt x="2264889" y="4850084"/>
                </a:cubicBezTo>
                <a:cubicBezTo>
                  <a:pt x="2452720" y="4841175"/>
                  <a:pt x="2640552" y="4824843"/>
                  <a:pt x="2828383" y="4807766"/>
                </a:cubicBezTo>
                <a:cubicBezTo>
                  <a:pt x="3022896" y="4789949"/>
                  <a:pt x="3217407" y="4774358"/>
                  <a:pt x="3412663" y="4764707"/>
                </a:cubicBezTo>
                <a:cubicBezTo>
                  <a:pt x="3680675" y="4752086"/>
                  <a:pt x="3948687" y="4736495"/>
                  <a:pt x="4216698" y="4739465"/>
                </a:cubicBezTo>
                <a:cubicBezTo>
                  <a:pt x="4426803" y="4741692"/>
                  <a:pt x="4635421" y="4762479"/>
                  <a:pt x="4843297" y="4791434"/>
                </a:cubicBezTo>
                <a:cubicBezTo>
                  <a:pt x="4991039" y="4812221"/>
                  <a:pt x="5140263" y="4827070"/>
                  <a:pt x="5291715" y="4821131"/>
                </a:cubicBezTo>
                <a:cubicBezTo>
                  <a:pt x="5291715" y="4807025"/>
                  <a:pt x="5280579" y="4800343"/>
                  <a:pt x="5275382" y="4790691"/>
                </a:cubicBezTo>
                <a:cubicBezTo>
                  <a:pt x="5230095" y="4711995"/>
                  <a:pt x="5236034" y="4634784"/>
                  <a:pt x="5285034" y="4560543"/>
                </a:cubicBezTo>
                <a:cubicBezTo>
                  <a:pt x="5388230" y="4403893"/>
                  <a:pt x="5575318" y="4403151"/>
                  <a:pt x="5691136" y="4495211"/>
                </a:cubicBezTo>
                <a:cubicBezTo>
                  <a:pt x="5776512" y="4562769"/>
                  <a:pt x="5769089" y="4686753"/>
                  <a:pt x="5679999" y="4760252"/>
                </a:cubicBezTo>
                <a:cubicBezTo>
                  <a:pt x="5628772" y="4802570"/>
                  <a:pt x="5567152" y="4818903"/>
                  <a:pt x="5503304" y="4828555"/>
                </a:cubicBezTo>
                <a:cubicBezTo>
                  <a:pt x="5455047" y="4835979"/>
                  <a:pt x="5406048" y="4839691"/>
                  <a:pt x="5350367" y="4841175"/>
                </a:cubicBezTo>
                <a:cubicBezTo>
                  <a:pt x="5396397" y="4879039"/>
                  <a:pt x="5444654" y="4897600"/>
                  <a:pt x="5495138" y="4909478"/>
                </a:cubicBezTo>
                <a:cubicBezTo>
                  <a:pt x="5652530" y="4947341"/>
                  <a:pt x="5809179" y="4937689"/>
                  <a:pt x="5965829" y="4903538"/>
                </a:cubicBezTo>
                <a:cubicBezTo>
                  <a:pt x="6126191" y="4867902"/>
                  <a:pt x="6278386" y="4804797"/>
                  <a:pt x="6433550" y="4754313"/>
                </a:cubicBezTo>
                <a:cubicBezTo>
                  <a:pt x="6578321" y="4706798"/>
                  <a:pt x="6726062" y="4679329"/>
                  <a:pt x="6877515" y="4665223"/>
                </a:cubicBezTo>
                <a:cubicBezTo>
                  <a:pt x="7138844" y="4640723"/>
                  <a:pt x="7399433" y="4651859"/>
                  <a:pt x="7660763" y="4663738"/>
                </a:cubicBezTo>
                <a:lnTo>
                  <a:pt x="8280679" y="4689723"/>
                </a:lnTo>
                <a:cubicBezTo>
                  <a:pt x="8419509" y="4696405"/>
                  <a:pt x="8557599" y="4711253"/>
                  <a:pt x="8694945" y="4732041"/>
                </a:cubicBezTo>
                <a:cubicBezTo>
                  <a:pt x="8792945" y="4746146"/>
                  <a:pt x="8887973" y="4773616"/>
                  <a:pt x="8985973" y="4788464"/>
                </a:cubicBezTo>
                <a:cubicBezTo>
                  <a:pt x="9022351" y="4793847"/>
                  <a:pt x="9058776" y="4797791"/>
                  <a:pt x="9095247" y="4800529"/>
                </a:cubicBezTo>
                <a:lnTo>
                  <a:pt x="9154996" y="4803161"/>
                </a:lnTo>
                <a:lnTo>
                  <a:pt x="9154996" y="4824858"/>
                </a:lnTo>
                <a:lnTo>
                  <a:pt x="9096847" y="4822929"/>
                </a:lnTo>
                <a:cubicBezTo>
                  <a:pt x="9050655" y="4819599"/>
                  <a:pt x="9004533" y="4814263"/>
                  <a:pt x="8958503" y="4806282"/>
                </a:cubicBezTo>
                <a:cubicBezTo>
                  <a:pt x="8876838" y="4792918"/>
                  <a:pt x="8797399" y="4771389"/>
                  <a:pt x="8715734" y="4758026"/>
                </a:cubicBezTo>
                <a:cubicBezTo>
                  <a:pt x="8585069" y="4736495"/>
                  <a:pt x="8454404" y="4721647"/>
                  <a:pt x="8322253" y="4714965"/>
                </a:cubicBezTo>
                <a:lnTo>
                  <a:pt x="7579839" y="4682299"/>
                </a:lnTo>
                <a:cubicBezTo>
                  <a:pt x="7355629" y="4673389"/>
                  <a:pt x="7131421" y="4667451"/>
                  <a:pt x="6907211" y="4684526"/>
                </a:cubicBezTo>
                <a:cubicBezTo>
                  <a:pt x="6695623" y="4700859"/>
                  <a:pt x="6492943" y="4752086"/>
                  <a:pt x="6294719" y="4825585"/>
                </a:cubicBezTo>
                <a:cubicBezTo>
                  <a:pt x="6177416" y="4869387"/>
                  <a:pt x="6059373" y="4910220"/>
                  <a:pt x="5936132" y="4933235"/>
                </a:cubicBezTo>
                <a:cubicBezTo>
                  <a:pt x="5780967" y="4961447"/>
                  <a:pt x="5625802" y="4968871"/>
                  <a:pt x="5471380" y="4925069"/>
                </a:cubicBezTo>
                <a:cubicBezTo>
                  <a:pt x="5420896" y="4910220"/>
                  <a:pt x="5373382" y="4887948"/>
                  <a:pt x="5332549" y="4854539"/>
                </a:cubicBezTo>
                <a:cubicBezTo>
                  <a:pt x="5324382" y="4847857"/>
                  <a:pt x="5316215" y="4841918"/>
                  <a:pt x="5304338" y="4842660"/>
                </a:cubicBezTo>
                <a:cubicBezTo>
                  <a:pt x="5108339" y="4850827"/>
                  <a:pt x="4915311" y="4822615"/>
                  <a:pt x="4721541" y="4797373"/>
                </a:cubicBezTo>
                <a:cubicBezTo>
                  <a:pt x="4451301" y="4761737"/>
                  <a:pt x="4179578" y="4754313"/>
                  <a:pt x="3907112" y="4765449"/>
                </a:cubicBezTo>
                <a:cubicBezTo>
                  <a:pt x="3665826" y="4775101"/>
                  <a:pt x="3423800" y="4784010"/>
                  <a:pt x="3182514" y="4801828"/>
                </a:cubicBezTo>
                <a:lnTo>
                  <a:pt x="2587840" y="4851569"/>
                </a:lnTo>
                <a:cubicBezTo>
                  <a:pt x="2302753" y="4874584"/>
                  <a:pt x="2017665" y="4888690"/>
                  <a:pt x="1731836" y="4870130"/>
                </a:cubicBezTo>
                <a:cubicBezTo>
                  <a:pt x="1633094" y="4863448"/>
                  <a:pt x="1534353" y="4856766"/>
                  <a:pt x="1437838" y="4830781"/>
                </a:cubicBezTo>
                <a:cubicBezTo>
                  <a:pt x="1345779" y="4805540"/>
                  <a:pt x="1271538" y="4761737"/>
                  <a:pt x="1228477" y="4671163"/>
                </a:cubicBezTo>
                <a:cubicBezTo>
                  <a:pt x="1185418" y="4579846"/>
                  <a:pt x="1117858" y="4511544"/>
                  <a:pt x="1020601" y="4474423"/>
                </a:cubicBezTo>
                <a:cubicBezTo>
                  <a:pt x="1002783" y="4467741"/>
                  <a:pt x="999072" y="4469226"/>
                  <a:pt x="993875" y="4487786"/>
                </a:cubicBezTo>
                <a:cubicBezTo>
                  <a:pt x="972344" y="4563513"/>
                  <a:pt x="947103" y="4637754"/>
                  <a:pt x="902557" y="4703828"/>
                </a:cubicBezTo>
                <a:cubicBezTo>
                  <a:pt x="812725" y="4836721"/>
                  <a:pt x="664242" y="4809995"/>
                  <a:pt x="592970" y="4740949"/>
                </a:cubicBezTo>
                <a:cubicBezTo>
                  <a:pt x="515759" y="4666707"/>
                  <a:pt x="524668" y="4547921"/>
                  <a:pt x="610788" y="4481846"/>
                </a:cubicBezTo>
                <a:cubicBezTo>
                  <a:pt x="690969" y="4420969"/>
                  <a:pt x="782286" y="4408347"/>
                  <a:pt x="878800" y="4418741"/>
                </a:cubicBezTo>
                <a:cubicBezTo>
                  <a:pt x="908497" y="4421711"/>
                  <a:pt x="938193" y="4428392"/>
                  <a:pt x="967147" y="4435075"/>
                </a:cubicBezTo>
                <a:cubicBezTo>
                  <a:pt x="979769" y="4438044"/>
                  <a:pt x="986450" y="4438787"/>
                  <a:pt x="990162" y="4423939"/>
                </a:cubicBezTo>
                <a:cubicBezTo>
                  <a:pt x="1017632" y="4318516"/>
                  <a:pt x="1047329" y="4212350"/>
                  <a:pt x="1048813" y="4101730"/>
                </a:cubicBezTo>
                <a:cubicBezTo>
                  <a:pt x="1050298" y="3985171"/>
                  <a:pt x="1009465" y="3887914"/>
                  <a:pt x="918890" y="3812930"/>
                </a:cubicBezTo>
                <a:cubicBezTo>
                  <a:pt x="875831" y="3777295"/>
                  <a:pt x="832028" y="3741659"/>
                  <a:pt x="791937" y="3702311"/>
                </a:cubicBezTo>
                <a:cubicBezTo>
                  <a:pt x="684288" y="3597630"/>
                  <a:pt x="636772" y="3468450"/>
                  <a:pt x="647167" y="3318482"/>
                </a:cubicBezTo>
                <a:cubicBezTo>
                  <a:pt x="647909" y="3306604"/>
                  <a:pt x="646424" y="3297695"/>
                  <a:pt x="638257" y="3287301"/>
                </a:cubicBezTo>
                <a:cubicBezTo>
                  <a:pt x="601136" y="3242013"/>
                  <a:pt x="587031" y="3189302"/>
                  <a:pt x="598909" y="3132136"/>
                </a:cubicBezTo>
                <a:cubicBezTo>
                  <a:pt x="604106" y="3109121"/>
                  <a:pt x="599651" y="3092788"/>
                  <a:pt x="585546" y="3074228"/>
                </a:cubicBezTo>
                <a:cubicBezTo>
                  <a:pt x="535062" y="3008153"/>
                  <a:pt x="546940" y="2936881"/>
                  <a:pt x="581833" y="2869321"/>
                </a:cubicBezTo>
                <a:cubicBezTo>
                  <a:pt x="596683" y="2841109"/>
                  <a:pt x="601879" y="2818095"/>
                  <a:pt x="592228" y="2786170"/>
                </a:cubicBezTo>
                <a:cubicBezTo>
                  <a:pt x="580350" y="2746823"/>
                  <a:pt x="586288" y="2704505"/>
                  <a:pt x="604106" y="2666642"/>
                </a:cubicBezTo>
                <a:cubicBezTo>
                  <a:pt x="611531" y="2649566"/>
                  <a:pt x="607076" y="2640657"/>
                  <a:pt x="598168" y="2628036"/>
                </a:cubicBezTo>
                <a:cubicBezTo>
                  <a:pt x="563274" y="2579037"/>
                  <a:pt x="546940" y="2525583"/>
                  <a:pt x="569955" y="2463220"/>
                </a:cubicBezTo>
                <a:cubicBezTo>
                  <a:pt x="546198" y="2462478"/>
                  <a:pt x="523183" y="2460250"/>
                  <a:pt x="500911" y="2459508"/>
                </a:cubicBezTo>
                <a:cubicBezTo>
                  <a:pt x="482350" y="2458765"/>
                  <a:pt x="464532" y="2455053"/>
                  <a:pt x="447457" y="2446887"/>
                </a:cubicBezTo>
                <a:cubicBezTo>
                  <a:pt x="410336" y="2428327"/>
                  <a:pt x="385837" y="2388978"/>
                  <a:pt x="391775" y="2352600"/>
                </a:cubicBezTo>
                <a:cubicBezTo>
                  <a:pt x="398457" y="2308055"/>
                  <a:pt x="425926" y="2280586"/>
                  <a:pt x="470472" y="2270192"/>
                </a:cubicBezTo>
                <a:close/>
                <a:moveTo>
                  <a:pt x="460819" y="2117997"/>
                </a:moveTo>
                <a:cubicBezTo>
                  <a:pt x="445229" y="2117997"/>
                  <a:pt x="431123" y="2119481"/>
                  <a:pt x="417759" y="2125420"/>
                </a:cubicBezTo>
                <a:cubicBezTo>
                  <a:pt x="404395" y="2131360"/>
                  <a:pt x="391774" y="2140269"/>
                  <a:pt x="390290" y="2156602"/>
                </a:cubicBezTo>
                <a:cubicBezTo>
                  <a:pt x="388805" y="2173678"/>
                  <a:pt x="401425" y="2183329"/>
                  <a:pt x="414047" y="2190753"/>
                </a:cubicBezTo>
                <a:cubicBezTo>
                  <a:pt x="427411" y="2198919"/>
                  <a:pt x="443001" y="2201147"/>
                  <a:pt x="458592" y="2201147"/>
                </a:cubicBezTo>
                <a:cubicBezTo>
                  <a:pt x="560302" y="2204117"/>
                  <a:pt x="662013" y="2207829"/>
                  <a:pt x="763724" y="2210798"/>
                </a:cubicBezTo>
                <a:cubicBezTo>
                  <a:pt x="763724" y="2210798"/>
                  <a:pt x="957494" y="2216737"/>
                  <a:pt x="1054751" y="2220450"/>
                </a:cubicBezTo>
                <a:cubicBezTo>
                  <a:pt x="1072569" y="2221192"/>
                  <a:pt x="1090387" y="2221935"/>
                  <a:pt x="1106720" y="2215253"/>
                </a:cubicBezTo>
                <a:cubicBezTo>
                  <a:pt x="1121569" y="2209314"/>
                  <a:pt x="1134932" y="2201147"/>
                  <a:pt x="1136417" y="2182586"/>
                </a:cubicBezTo>
                <a:cubicBezTo>
                  <a:pt x="1137159" y="2163283"/>
                  <a:pt x="1124538" y="2154375"/>
                  <a:pt x="1110433" y="2146950"/>
                </a:cubicBezTo>
                <a:cubicBezTo>
                  <a:pt x="1090387" y="2136557"/>
                  <a:pt x="1067372" y="2137299"/>
                  <a:pt x="1045100" y="2136557"/>
                </a:cubicBezTo>
                <a:cubicBezTo>
                  <a:pt x="850587" y="2130617"/>
                  <a:pt x="655332" y="2123936"/>
                  <a:pt x="460819" y="2117997"/>
                </a:cubicBezTo>
                <a:close/>
                <a:moveTo>
                  <a:pt x="425926" y="2063800"/>
                </a:moveTo>
                <a:cubicBezTo>
                  <a:pt x="438546" y="2064543"/>
                  <a:pt x="451910" y="2064543"/>
                  <a:pt x="465274" y="2065285"/>
                </a:cubicBezTo>
                <a:cubicBezTo>
                  <a:pt x="479379" y="2066770"/>
                  <a:pt x="493485" y="2066770"/>
                  <a:pt x="506849" y="2066770"/>
                </a:cubicBezTo>
                <a:cubicBezTo>
                  <a:pt x="513531" y="2066770"/>
                  <a:pt x="519469" y="2066770"/>
                  <a:pt x="526151" y="2066770"/>
                </a:cubicBezTo>
                <a:cubicBezTo>
                  <a:pt x="584060" y="2068997"/>
                  <a:pt x="1091872" y="2083845"/>
                  <a:pt x="1096326" y="2083845"/>
                </a:cubicBezTo>
                <a:cubicBezTo>
                  <a:pt x="1109690" y="2090528"/>
                  <a:pt x="1123796" y="2089785"/>
                  <a:pt x="1137159" y="2097209"/>
                </a:cubicBezTo>
                <a:cubicBezTo>
                  <a:pt x="1172795" y="2117254"/>
                  <a:pt x="1195810" y="2143981"/>
                  <a:pt x="1192840" y="2187041"/>
                </a:cubicBezTo>
                <a:cubicBezTo>
                  <a:pt x="1190613" y="2229358"/>
                  <a:pt x="1164628" y="2253116"/>
                  <a:pt x="1128251" y="2267964"/>
                </a:cubicBezTo>
                <a:cubicBezTo>
                  <a:pt x="1118599" y="2272419"/>
                  <a:pt x="1108205" y="2273904"/>
                  <a:pt x="1097811" y="2276131"/>
                </a:cubicBezTo>
                <a:cubicBezTo>
                  <a:pt x="1078508" y="2276131"/>
                  <a:pt x="492000" y="2253116"/>
                  <a:pt x="443001" y="2256828"/>
                </a:cubicBezTo>
                <a:cubicBezTo>
                  <a:pt x="366532" y="2253858"/>
                  <a:pt x="313078" y="2187784"/>
                  <a:pt x="338320" y="2126163"/>
                </a:cubicBezTo>
                <a:cubicBezTo>
                  <a:pt x="353911" y="2088299"/>
                  <a:pt x="386577" y="2070482"/>
                  <a:pt x="425926" y="2063800"/>
                </a:cubicBezTo>
                <a:close/>
                <a:moveTo>
                  <a:pt x="446713" y="1916802"/>
                </a:moveTo>
                <a:cubicBezTo>
                  <a:pt x="426668" y="1916059"/>
                  <a:pt x="407365" y="1919029"/>
                  <a:pt x="390289" y="1927939"/>
                </a:cubicBezTo>
                <a:cubicBezTo>
                  <a:pt x="364305" y="1941302"/>
                  <a:pt x="363563" y="1966543"/>
                  <a:pt x="388062" y="1982877"/>
                </a:cubicBezTo>
                <a:cubicBezTo>
                  <a:pt x="404395" y="1992528"/>
                  <a:pt x="421471" y="1996241"/>
                  <a:pt x="440773" y="1996983"/>
                </a:cubicBezTo>
                <a:lnTo>
                  <a:pt x="1098554" y="2018513"/>
                </a:lnTo>
                <a:cubicBezTo>
                  <a:pt x="1116372" y="2019255"/>
                  <a:pt x="1133448" y="2017029"/>
                  <a:pt x="1149038" y="2008119"/>
                </a:cubicBezTo>
                <a:cubicBezTo>
                  <a:pt x="1176507" y="1993271"/>
                  <a:pt x="1177992" y="1969513"/>
                  <a:pt x="1151266" y="1952438"/>
                </a:cubicBezTo>
                <a:cubicBezTo>
                  <a:pt x="1135674" y="1942787"/>
                  <a:pt x="1117115" y="1938332"/>
                  <a:pt x="1098554" y="1937590"/>
                </a:cubicBezTo>
                <a:close/>
                <a:moveTo>
                  <a:pt x="523923" y="192914"/>
                </a:moveTo>
                <a:cubicBezTo>
                  <a:pt x="480864" y="222610"/>
                  <a:pt x="443743" y="246368"/>
                  <a:pt x="408107" y="273095"/>
                </a:cubicBezTo>
                <a:cubicBezTo>
                  <a:pt x="311592" y="348079"/>
                  <a:pt x="229927" y="436426"/>
                  <a:pt x="183898" y="552985"/>
                </a:cubicBezTo>
                <a:cubicBezTo>
                  <a:pt x="149004" y="639105"/>
                  <a:pt x="140095" y="728938"/>
                  <a:pt x="150488" y="820997"/>
                </a:cubicBezTo>
                <a:cubicBezTo>
                  <a:pt x="163110" y="935329"/>
                  <a:pt x="194291" y="1044464"/>
                  <a:pt x="244033" y="1149145"/>
                </a:cubicBezTo>
                <a:cubicBezTo>
                  <a:pt x="244775" y="1149887"/>
                  <a:pt x="243290" y="1152114"/>
                  <a:pt x="242548" y="1156569"/>
                </a:cubicBezTo>
                <a:cubicBezTo>
                  <a:pt x="201715" y="1091237"/>
                  <a:pt x="174988" y="1022191"/>
                  <a:pt x="154200" y="950920"/>
                </a:cubicBezTo>
                <a:cubicBezTo>
                  <a:pt x="125989" y="852179"/>
                  <a:pt x="115595" y="751210"/>
                  <a:pt x="131186" y="648757"/>
                </a:cubicBezTo>
                <a:cubicBezTo>
                  <a:pt x="142322" y="573773"/>
                  <a:pt x="173503" y="506213"/>
                  <a:pt x="215821" y="443851"/>
                </a:cubicBezTo>
                <a:cubicBezTo>
                  <a:pt x="288578" y="336943"/>
                  <a:pt x="387319" y="260474"/>
                  <a:pt x="500165" y="201081"/>
                </a:cubicBezTo>
                <a:cubicBezTo>
                  <a:pt x="505363" y="198111"/>
                  <a:pt x="510560" y="197369"/>
                  <a:pt x="523923" y="192914"/>
                </a:cubicBezTo>
                <a:close/>
                <a:moveTo>
                  <a:pt x="800630" y="46764"/>
                </a:moveTo>
                <a:cubicBezTo>
                  <a:pt x="771780" y="44996"/>
                  <a:pt x="742769" y="45142"/>
                  <a:pt x="713588" y="47343"/>
                </a:cubicBezTo>
                <a:cubicBezTo>
                  <a:pt x="674681" y="50278"/>
                  <a:pt x="635472" y="56866"/>
                  <a:pt x="595938" y="67446"/>
                </a:cubicBezTo>
                <a:cubicBezTo>
                  <a:pt x="425183" y="112734"/>
                  <a:pt x="287836" y="210732"/>
                  <a:pt x="175732" y="344366"/>
                </a:cubicBezTo>
                <a:cubicBezTo>
                  <a:pt x="100748" y="434199"/>
                  <a:pt x="62142" y="540364"/>
                  <a:pt x="49521" y="655438"/>
                </a:cubicBezTo>
                <a:cubicBezTo>
                  <a:pt x="32446" y="815058"/>
                  <a:pt x="71793" y="965026"/>
                  <a:pt x="137126" y="1109796"/>
                </a:cubicBezTo>
                <a:cubicBezTo>
                  <a:pt x="182413" y="1210023"/>
                  <a:pt x="249230" y="1296886"/>
                  <a:pt x="310109" y="1387460"/>
                </a:cubicBezTo>
                <a:cubicBezTo>
                  <a:pt x="373956" y="1482489"/>
                  <a:pt x="427410" y="1581972"/>
                  <a:pt x="440773" y="1695562"/>
                </a:cubicBezTo>
                <a:cubicBezTo>
                  <a:pt x="445228" y="1727486"/>
                  <a:pt x="454138" y="1759410"/>
                  <a:pt x="460819" y="1792076"/>
                </a:cubicBezTo>
                <a:cubicBezTo>
                  <a:pt x="464531" y="1810636"/>
                  <a:pt x="462764" y="1817754"/>
                  <a:pt x="492743" y="1817318"/>
                </a:cubicBezTo>
                <a:cubicBezTo>
                  <a:pt x="593727" y="1815849"/>
                  <a:pt x="965662" y="1836373"/>
                  <a:pt x="1065146" y="1836621"/>
                </a:cubicBezTo>
                <a:cubicBezTo>
                  <a:pt x="1079251" y="1838106"/>
                  <a:pt x="1085190" y="1832167"/>
                  <a:pt x="1089645" y="1818803"/>
                </a:cubicBezTo>
                <a:cubicBezTo>
                  <a:pt x="1103008" y="1776485"/>
                  <a:pt x="1111175" y="1731941"/>
                  <a:pt x="1116372" y="1688138"/>
                </a:cubicBezTo>
                <a:cubicBezTo>
                  <a:pt x="1132705" y="1550791"/>
                  <a:pt x="1179477" y="1427550"/>
                  <a:pt x="1268567" y="1319900"/>
                </a:cubicBezTo>
                <a:cubicBezTo>
                  <a:pt x="1307915" y="1271643"/>
                  <a:pt x="1343551" y="1219674"/>
                  <a:pt x="1376960" y="1166220"/>
                </a:cubicBezTo>
                <a:cubicBezTo>
                  <a:pt x="1425217" y="1089752"/>
                  <a:pt x="1448232" y="1002889"/>
                  <a:pt x="1468276" y="916026"/>
                </a:cubicBezTo>
                <a:cubicBezTo>
                  <a:pt x="1493519" y="809861"/>
                  <a:pt x="1500201" y="703696"/>
                  <a:pt x="1468276" y="599015"/>
                </a:cubicBezTo>
                <a:cubicBezTo>
                  <a:pt x="1401459" y="377775"/>
                  <a:pt x="1275248" y="204792"/>
                  <a:pt x="1056236" y="110506"/>
                </a:cubicBezTo>
                <a:cubicBezTo>
                  <a:pt x="972297" y="74592"/>
                  <a:pt x="887183" y="52067"/>
                  <a:pt x="800630" y="46764"/>
                </a:cubicBezTo>
                <a:close/>
                <a:moveTo>
                  <a:pt x="794163" y="814"/>
                </a:moveTo>
                <a:cubicBezTo>
                  <a:pt x="875086" y="4712"/>
                  <a:pt x="955638" y="22530"/>
                  <a:pt x="1036191" y="52598"/>
                </a:cubicBezTo>
                <a:cubicBezTo>
                  <a:pt x="1275248" y="140945"/>
                  <a:pt x="1421504" y="317640"/>
                  <a:pt x="1503912" y="551500"/>
                </a:cubicBezTo>
                <a:cubicBezTo>
                  <a:pt x="1544745" y="668802"/>
                  <a:pt x="1545488" y="789816"/>
                  <a:pt x="1518761" y="910830"/>
                </a:cubicBezTo>
                <a:cubicBezTo>
                  <a:pt x="1492034" y="1032586"/>
                  <a:pt x="1457140" y="1149887"/>
                  <a:pt x="1377702" y="1250855"/>
                </a:cubicBezTo>
                <a:cubicBezTo>
                  <a:pt x="1337612" y="1300597"/>
                  <a:pt x="1301233" y="1354051"/>
                  <a:pt x="1264855" y="1406020"/>
                </a:cubicBezTo>
                <a:cubicBezTo>
                  <a:pt x="1203977" y="1492140"/>
                  <a:pt x="1177250" y="1590882"/>
                  <a:pt x="1163144" y="1694078"/>
                </a:cubicBezTo>
                <a:cubicBezTo>
                  <a:pt x="1154235" y="1756440"/>
                  <a:pt x="1146811" y="1819546"/>
                  <a:pt x="1115630" y="1876711"/>
                </a:cubicBezTo>
                <a:cubicBezTo>
                  <a:pt x="1125281" y="1884878"/>
                  <a:pt x="1138644" y="1884136"/>
                  <a:pt x="1149781" y="1887848"/>
                </a:cubicBezTo>
                <a:cubicBezTo>
                  <a:pt x="1203235" y="1904923"/>
                  <a:pt x="1235158" y="1945757"/>
                  <a:pt x="1229961" y="1991044"/>
                </a:cubicBezTo>
                <a:cubicBezTo>
                  <a:pt x="1224022" y="2034846"/>
                  <a:pt x="1177992" y="2073451"/>
                  <a:pt x="1126023" y="2077164"/>
                </a:cubicBezTo>
                <a:cubicBezTo>
                  <a:pt x="1117857" y="2077906"/>
                  <a:pt x="1108948" y="2077906"/>
                  <a:pt x="1100038" y="2077906"/>
                </a:cubicBezTo>
                <a:cubicBezTo>
                  <a:pt x="1038418" y="2074936"/>
                  <a:pt x="496455" y="2056376"/>
                  <a:pt x="423698" y="2054891"/>
                </a:cubicBezTo>
                <a:cubicBezTo>
                  <a:pt x="403653" y="2055633"/>
                  <a:pt x="385093" y="2048210"/>
                  <a:pt x="368017" y="2039300"/>
                </a:cubicBezTo>
                <a:cubicBezTo>
                  <a:pt x="333866" y="2020740"/>
                  <a:pt x="309366" y="1994013"/>
                  <a:pt x="311594" y="1951695"/>
                </a:cubicBezTo>
                <a:cubicBezTo>
                  <a:pt x="314564" y="1907151"/>
                  <a:pt x="344260" y="1882651"/>
                  <a:pt x="382123" y="1867803"/>
                </a:cubicBezTo>
                <a:cubicBezTo>
                  <a:pt x="397714" y="1861121"/>
                  <a:pt x="415532" y="1858893"/>
                  <a:pt x="434092" y="1854439"/>
                </a:cubicBezTo>
                <a:cubicBezTo>
                  <a:pt x="408107" y="1790591"/>
                  <a:pt x="400684" y="1722289"/>
                  <a:pt x="387320" y="1655472"/>
                </a:cubicBezTo>
                <a:cubicBezTo>
                  <a:pt x="372471" y="1584200"/>
                  <a:pt x="337578" y="1521837"/>
                  <a:pt x="301199" y="1459474"/>
                </a:cubicBezTo>
                <a:cubicBezTo>
                  <a:pt x="251458" y="1374096"/>
                  <a:pt x="185383" y="1299855"/>
                  <a:pt x="137869" y="1212992"/>
                </a:cubicBezTo>
                <a:cubicBezTo>
                  <a:pt x="44324" y="1041494"/>
                  <a:pt x="-13585" y="861830"/>
                  <a:pt x="2748" y="664348"/>
                </a:cubicBezTo>
                <a:cubicBezTo>
                  <a:pt x="13885" y="531456"/>
                  <a:pt x="57687" y="409699"/>
                  <a:pt x="145292" y="308730"/>
                </a:cubicBezTo>
                <a:cubicBezTo>
                  <a:pt x="254428" y="180293"/>
                  <a:pt x="387320" y="83779"/>
                  <a:pt x="549909" y="32552"/>
                </a:cubicBezTo>
                <a:cubicBezTo>
                  <a:pt x="631946" y="6939"/>
                  <a:pt x="713240" y="-3084"/>
                  <a:pt x="794163" y="814"/>
                </a:cubicBezTo>
                <a:close/>
              </a:path>
            </a:pathLst>
          </a:custGeom>
          <a:solidFill>
            <a:schemeClr val="bg1"/>
          </a:solidFill>
          <a:ln w="800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D0E78872-7290-4B75-9C45-9A78F9CF4BF9}"/>
              </a:ext>
            </a:extLst>
          </p:cNvPr>
          <p:cNvGrpSpPr/>
          <p:nvPr userDrawn="1"/>
        </p:nvGrpSpPr>
        <p:grpSpPr>
          <a:xfrm>
            <a:off x="140307" y="887905"/>
            <a:ext cx="3099195" cy="1223598"/>
            <a:chOff x="1525348" y="1579815"/>
            <a:chExt cx="6070988" cy="2761700"/>
          </a:xfrm>
        </p:grpSpPr>
        <p:sp>
          <p:nvSpPr>
            <p:cNvPr id="5" name="Rectangle 5">
              <a:extLst>
                <a:ext uri="{FF2B5EF4-FFF2-40B4-BE49-F238E27FC236}">
                  <a16:creationId xmlns:a16="http://schemas.microsoft.com/office/drawing/2014/main" id="{69F1CB56-9B6F-4200-B4C4-12F479AAE240}"/>
                </a:ext>
              </a:extLst>
            </p:cNvPr>
            <p:cNvSpPr/>
            <p:nvPr/>
          </p:nvSpPr>
          <p:spPr>
            <a:xfrm>
              <a:off x="3268739" y="2309740"/>
              <a:ext cx="2598977" cy="2031775"/>
            </a:xfrm>
            <a:custGeom>
              <a:avLst/>
              <a:gdLst/>
              <a:ahLst/>
              <a:cxnLst/>
              <a:rect l="l" t="t" r="r" b="b"/>
              <a:pathLst>
                <a:path w="2897024" h="2264776">
                  <a:moveTo>
                    <a:pt x="0" y="0"/>
                  </a:moveTo>
                  <a:lnTo>
                    <a:pt x="2897024" y="0"/>
                  </a:lnTo>
                  <a:lnTo>
                    <a:pt x="2897024" y="1891127"/>
                  </a:lnTo>
                  <a:cubicBezTo>
                    <a:pt x="2802822" y="1872712"/>
                    <a:pt x="2705549" y="1863893"/>
                    <a:pt x="2606215" y="1863893"/>
                  </a:cubicBezTo>
                  <a:cubicBezTo>
                    <a:pt x="2195568" y="1863893"/>
                    <a:pt x="1820122" y="2014603"/>
                    <a:pt x="1533076" y="2264776"/>
                  </a:cubicBezTo>
                  <a:cubicBezTo>
                    <a:pt x="1247202" y="2014157"/>
                    <a:pt x="872259" y="1863893"/>
                    <a:pt x="462219" y="1863893"/>
                  </a:cubicBezTo>
                  <a:cubicBezTo>
                    <a:pt x="301614" y="1863893"/>
                    <a:pt x="146393" y="1886946"/>
                    <a:pt x="0" y="1931001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15EFE793-D4E3-4B35-AC90-6F19E6D778FE}"/>
                </a:ext>
              </a:extLst>
            </p:cNvPr>
            <p:cNvSpPr/>
            <p:nvPr/>
          </p:nvSpPr>
          <p:spPr>
            <a:xfrm>
              <a:off x="3268739" y="2704966"/>
              <a:ext cx="2598977" cy="977877"/>
            </a:xfrm>
            <a:custGeom>
              <a:avLst/>
              <a:gdLst/>
              <a:ahLst/>
              <a:cxnLst/>
              <a:rect l="l" t="t" r="r" b="b"/>
              <a:pathLst>
                <a:path w="648072" h="243840">
                  <a:moveTo>
                    <a:pt x="0" y="0"/>
                  </a:moveTo>
                  <a:lnTo>
                    <a:pt x="648072" y="0"/>
                  </a:lnTo>
                  <a:lnTo>
                    <a:pt x="648072" y="146327"/>
                  </a:lnTo>
                  <a:lnTo>
                    <a:pt x="359596" y="243840"/>
                  </a:lnTo>
                  <a:lnTo>
                    <a:pt x="0" y="128585"/>
                  </a:lnTo>
                  <a:close/>
                </a:path>
              </a:pathLst>
            </a:custGeom>
            <a:solidFill>
              <a:schemeClr val="tx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/>
            </a:p>
          </p:txBody>
        </p:sp>
        <p:sp>
          <p:nvSpPr>
            <p:cNvPr id="7" name="Freeform 22">
              <a:extLst>
                <a:ext uri="{FF2B5EF4-FFF2-40B4-BE49-F238E27FC236}">
                  <a16:creationId xmlns:a16="http://schemas.microsoft.com/office/drawing/2014/main" id="{C7450A4C-8DB2-47C2-B495-867D6429506E}"/>
                </a:ext>
              </a:extLst>
            </p:cNvPr>
            <p:cNvSpPr/>
            <p:nvPr/>
          </p:nvSpPr>
          <p:spPr>
            <a:xfrm>
              <a:off x="1525348" y="1579815"/>
              <a:ext cx="6070988" cy="1788714"/>
            </a:xfrm>
            <a:custGeom>
              <a:avLst/>
              <a:gdLst>
                <a:gd name="connsiteX0" fmla="*/ 762000 w 1513840"/>
                <a:gd name="connsiteY0" fmla="*/ 0 h 487680"/>
                <a:gd name="connsiteX1" fmla="*/ 0 w 1513840"/>
                <a:gd name="connsiteY1" fmla="*/ 233680 h 487680"/>
                <a:gd name="connsiteX2" fmla="*/ 792480 w 1513840"/>
                <a:gd name="connsiteY2" fmla="*/ 487680 h 487680"/>
                <a:gd name="connsiteX3" fmla="*/ 1513840 w 1513840"/>
                <a:gd name="connsiteY3" fmla="*/ 243840 h 487680"/>
                <a:gd name="connsiteX4" fmla="*/ 762000 w 1513840"/>
                <a:gd name="connsiteY4" fmla="*/ 0 h 4876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13840" h="487680">
                  <a:moveTo>
                    <a:pt x="762000" y="0"/>
                  </a:moveTo>
                  <a:lnTo>
                    <a:pt x="0" y="233680"/>
                  </a:lnTo>
                  <a:lnTo>
                    <a:pt x="792480" y="487680"/>
                  </a:lnTo>
                  <a:lnTo>
                    <a:pt x="1513840" y="243840"/>
                  </a:lnTo>
                  <a:lnTo>
                    <a:pt x="762000" y="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/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5EF6CC2D-FB0F-44F8-B990-27B2CFE2C01F}"/>
                </a:ext>
              </a:extLst>
            </p:cNvPr>
            <p:cNvCxnSpPr/>
            <p:nvPr/>
          </p:nvCxnSpPr>
          <p:spPr>
            <a:xfrm>
              <a:off x="4662703" y="2187506"/>
              <a:ext cx="1586226" cy="614736"/>
            </a:xfrm>
            <a:prstGeom prst="line">
              <a:avLst/>
            </a:prstGeom>
            <a:solidFill>
              <a:schemeClr val="accent4"/>
            </a:solidFill>
            <a:ln w="1905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09C24BE4-A2B7-404C-B036-3F17EA4C9D48}"/>
                </a:ext>
              </a:extLst>
            </p:cNvPr>
            <p:cNvCxnSpPr/>
            <p:nvPr/>
          </p:nvCxnSpPr>
          <p:spPr>
            <a:xfrm>
              <a:off x="6248932" y="2802241"/>
              <a:ext cx="0" cy="1010602"/>
            </a:xfrm>
            <a:prstGeom prst="line">
              <a:avLst/>
            </a:prstGeom>
            <a:solidFill>
              <a:schemeClr val="accent4"/>
            </a:solidFill>
            <a:ln w="1905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Isosceles Triangle 9">
              <a:extLst>
                <a:ext uri="{FF2B5EF4-FFF2-40B4-BE49-F238E27FC236}">
                  <a16:creationId xmlns:a16="http://schemas.microsoft.com/office/drawing/2014/main" id="{509EB30B-2D9A-47A8-9A98-A075744930CE}"/>
                </a:ext>
              </a:extLst>
            </p:cNvPr>
            <p:cNvSpPr/>
            <p:nvPr/>
          </p:nvSpPr>
          <p:spPr>
            <a:xfrm>
              <a:off x="6018666" y="3406130"/>
              <a:ext cx="460523" cy="920944"/>
            </a:xfrm>
            <a:prstGeom prst="triangl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36454B58-3925-42E3-B04C-D46DD8E3DE76}"/>
                </a:ext>
              </a:extLst>
            </p:cNvPr>
            <p:cNvSpPr/>
            <p:nvPr/>
          </p:nvSpPr>
          <p:spPr>
            <a:xfrm>
              <a:off x="6122007" y="3356991"/>
              <a:ext cx="236068" cy="271997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/>
            </a:p>
          </p:txBody>
        </p:sp>
      </p:grp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BAAEF941-28C7-48B5-B92A-0EE717D0AAB1}"/>
              </a:ext>
            </a:extLst>
          </p:cNvPr>
          <p:cNvSpPr/>
          <p:nvPr userDrawn="1"/>
        </p:nvSpPr>
        <p:spPr>
          <a:xfrm rot="628173">
            <a:off x="1225161" y="2161182"/>
            <a:ext cx="937061" cy="1282256"/>
          </a:xfrm>
          <a:custGeom>
            <a:avLst/>
            <a:gdLst>
              <a:gd name="connsiteX0" fmla="*/ 72231 w 937061"/>
              <a:gd name="connsiteY0" fmla="*/ 508194 h 1282256"/>
              <a:gd name="connsiteX1" fmla="*/ 139689 w 937061"/>
              <a:gd name="connsiteY1" fmla="*/ 559080 h 1282256"/>
              <a:gd name="connsiteX2" fmla="*/ 137581 w 937061"/>
              <a:gd name="connsiteY2" fmla="*/ 579636 h 1282256"/>
              <a:gd name="connsiteX3" fmla="*/ 173595 w 937061"/>
              <a:gd name="connsiteY3" fmla="*/ 561778 h 1282256"/>
              <a:gd name="connsiteX4" fmla="*/ 235622 w 937061"/>
              <a:gd name="connsiteY4" fmla="*/ 562333 h 1282256"/>
              <a:gd name="connsiteX5" fmla="*/ 265212 w 937061"/>
              <a:gd name="connsiteY5" fmla="*/ 596791 h 1282256"/>
              <a:gd name="connsiteX6" fmla="*/ 264188 w 937061"/>
              <a:gd name="connsiteY6" fmla="*/ 602277 h 1282256"/>
              <a:gd name="connsiteX7" fmla="*/ 251467 w 937061"/>
              <a:gd name="connsiteY7" fmla="*/ 657997 h 1282256"/>
              <a:gd name="connsiteX8" fmla="*/ 248802 w 937061"/>
              <a:gd name="connsiteY8" fmla="*/ 665620 h 1282256"/>
              <a:gd name="connsiteX9" fmla="*/ 226702 w 937061"/>
              <a:gd name="connsiteY9" fmla="*/ 731221 h 1282256"/>
              <a:gd name="connsiteX10" fmla="*/ 292287 w 937061"/>
              <a:gd name="connsiteY10" fmla="*/ 797322 h 1282256"/>
              <a:gd name="connsiteX11" fmla="*/ 318540 w 937061"/>
              <a:gd name="connsiteY11" fmla="*/ 799397 h 1282256"/>
              <a:gd name="connsiteX12" fmla="*/ 386587 w 937061"/>
              <a:gd name="connsiteY12" fmla="*/ 855674 h 1282256"/>
              <a:gd name="connsiteX13" fmla="*/ 391213 w 937061"/>
              <a:gd name="connsiteY13" fmla="*/ 832209 h 1282256"/>
              <a:gd name="connsiteX14" fmla="*/ 339010 w 937061"/>
              <a:gd name="connsiteY14" fmla="*/ 777893 h 1282256"/>
              <a:gd name="connsiteX15" fmla="*/ 374294 w 937061"/>
              <a:gd name="connsiteY15" fmla="*/ 724114 h 1282256"/>
              <a:gd name="connsiteX16" fmla="*/ 365526 w 937061"/>
              <a:gd name="connsiteY16" fmla="*/ 703124 h 1282256"/>
              <a:gd name="connsiteX17" fmla="*/ 314275 w 937061"/>
              <a:gd name="connsiteY17" fmla="*/ 774111 h 1282256"/>
              <a:gd name="connsiteX18" fmla="*/ 255752 w 937061"/>
              <a:gd name="connsiteY18" fmla="*/ 746224 h 1282256"/>
              <a:gd name="connsiteX19" fmla="*/ 257804 w 937061"/>
              <a:gd name="connsiteY19" fmla="*/ 700011 h 1282256"/>
              <a:gd name="connsiteX20" fmla="*/ 281358 w 937061"/>
              <a:gd name="connsiteY20" fmla="*/ 666529 h 1282256"/>
              <a:gd name="connsiteX21" fmla="*/ 276069 w 937061"/>
              <a:gd name="connsiteY21" fmla="*/ 646729 h 1282256"/>
              <a:gd name="connsiteX22" fmla="*/ 315725 w 937061"/>
              <a:gd name="connsiteY22" fmla="*/ 605586 h 1282256"/>
              <a:gd name="connsiteX23" fmla="*/ 348811 w 937061"/>
              <a:gd name="connsiteY23" fmla="*/ 615972 h 1282256"/>
              <a:gd name="connsiteX24" fmla="*/ 355707 w 937061"/>
              <a:gd name="connsiteY24" fmla="*/ 609198 h 1282256"/>
              <a:gd name="connsiteX25" fmla="*/ 423989 w 937061"/>
              <a:gd name="connsiteY25" fmla="*/ 603914 h 1282256"/>
              <a:gd name="connsiteX26" fmla="*/ 462978 w 937061"/>
              <a:gd name="connsiteY26" fmla="*/ 667189 h 1282256"/>
              <a:gd name="connsiteX27" fmla="*/ 447498 w 937061"/>
              <a:gd name="connsiteY27" fmla="*/ 742160 h 1282256"/>
              <a:gd name="connsiteX28" fmla="*/ 444272 w 937061"/>
              <a:gd name="connsiteY28" fmla="*/ 747849 h 1282256"/>
              <a:gd name="connsiteX29" fmla="*/ 468977 w 937061"/>
              <a:gd name="connsiteY29" fmla="*/ 772413 h 1282256"/>
              <a:gd name="connsiteX30" fmla="*/ 495847 w 937061"/>
              <a:gd name="connsiteY30" fmla="*/ 863799 h 1282256"/>
              <a:gd name="connsiteX31" fmla="*/ 444271 w 937061"/>
              <a:gd name="connsiteY31" fmla="*/ 922014 h 1282256"/>
              <a:gd name="connsiteX32" fmla="*/ 431747 w 937061"/>
              <a:gd name="connsiteY32" fmla="*/ 921551 h 1282256"/>
              <a:gd name="connsiteX33" fmla="*/ 442410 w 937061"/>
              <a:gd name="connsiteY33" fmla="*/ 937592 h 1282256"/>
              <a:gd name="connsiteX34" fmla="*/ 543619 w 937061"/>
              <a:gd name="connsiteY34" fmla="*/ 1186492 h 1282256"/>
              <a:gd name="connsiteX35" fmla="*/ 566594 w 937061"/>
              <a:gd name="connsiteY35" fmla="*/ 1273228 h 1282256"/>
              <a:gd name="connsiteX36" fmla="*/ 531195 w 937061"/>
              <a:gd name="connsiteY36" fmla="*/ 1282256 h 1282256"/>
              <a:gd name="connsiteX37" fmla="*/ 510987 w 937061"/>
              <a:gd name="connsiteY37" fmla="*/ 1183176 h 1282256"/>
              <a:gd name="connsiteX38" fmla="*/ 419465 w 937061"/>
              <a:gd name="connsiteY38" fmla="*/ 965735 h 1282256"/>
              <a:gd name="connsiteX39" fmla="*/ 380666 w 937061"/>
              <a:gd name="connsiteY39" fmla="*/ 911088 h 1282256"/>
              <a:gd name="connsiteX40" fmla="*/ 370913 w 937061"/>
              <a:gd name="connsiteY40" fmla="*/ 906441 h 1282256"/>
              <a:gd name="connsiteX41" fmla="*/ 360466 w 937061"/>
              <a:gd name="connsiteY41" fmla="*/ 906130 h 1282256"/>
              <a:gd name="connsiteX42" fmla="*/ 314518 w 937061"/>
              <a:gd name="connsiteY42" fmla="*/ 920936 h 1282256"/>
              <a:gd name="connsiteX43" fmla="*/ 256927 w 937061"/>
              <a:gd name="connsiteY43" fmla="*/ 880449 h 1282256"/>
              <a:gd name="connsiteX44" fmla="*/ 248732 w 937061"/>
              <a:gd name="connsiteY44" fmla="*/ 847130 h 1282256"/>
              <a:gd name="connsiteX45" fmla="*/ 247889 w 937061"/>
              <a:gd name="connsiteY45" fmla="*/ 840361 h 1282256"/>
              <a:gd name="connsiteX46" fmla="*/ 220304 w 937061"/>
              <a:gd name="connsiteY46" fmla="*/ 848717 h 1282256"/>
              <a:gd name="connsiteX47" fmla="*/ 136302 w 937061"/>
              <a:gd name="connsiteY47" fmla="*/ 795389 h 1282256"/>
              <a:gd name="connsiteX48" fmla="*/ 132240 w 937061"/>
              <a:gd name="connsiteY48" fmla="*/ 772306 h 1282256"/>
              <a:gd name="connsiteX49" fmla="*/ 132030 w 937061"/>
              <a:gd name="connsiteY49" fmla="*/ 749123 h 1282256"/>
              <a:gd name="connsiteX50" fmla="*/ 118944 w 937061"/>
              <a:gd name="connsiteY50" fmla="*/ 746653 h 1282256"/>
              <a:gd name="connsiteX51" fmla="*/ 28110 w 937061"/>
              <a:gd name="connsiteY51" fmla="*/ 666272 h 1282256"/>
              <a:gd name="connsiteX52" fmla="*/ 18430 w 937061"/>
              <a:gd name="connsiteY52" fmla="*/ 570895 h 1282256"/>
              <a:gd name="connsiteX53" fmla="*/ 72231 w 937061"/>
              <a:gd name="connsiteY53" fmla="*/ 508194 h 1282256"/>
              <a:gd name="connsiteX54" fmla="*/ 828778 w 937061"/>
              <a:gd name="connsiteY54" fmla="*/ 368188 h 1282256"/>
              <a:gd name="connsiteX55" fmla="*/ 903402 w 937061"/>
              <a:gd name="connsiteY55" fmla="*/ 393916 h 1282256"/>
              <a:gd name="connsiteX56" fmla="*/ 921670 w 937061"/>
              <a:gd name="connsiteY56" fmla="*/ 560021 h 1282256"/>
              <a:gd name="connsiteX57" fmla="*/ 873673 w 937061"/>
              <a:gd name="connsiteY57" fmla="*/ 610037 h 1282256"/>
              <a:gd name="connsiteX58" fmla="*/ 870382 w 937061"/>
              <a:gd name="connsiteY58" fmla="*/ 612071 h 1282256"/>
              <a:gd name="connsiteX59" fmla="*/ 881183 w 937061"/>
              <a:gd name="connsiteY59" fmla="*/ 655093 h 1282256"/>
              <a:gd name="connsiteX60" fmla="*/ 811085 w 937061"/>
              <a:gd name="connsiteY60" fmla="*/ 738732 h 1282256"/>
              <a:gd name="connsiteX61" fmla="*/ 793636 w 937061"/>
              <a:gd name="connsiteY61" fmla="*/ 739105 h 1282256"/>
              <a:gd name="connsiteX62" fmla="*/ 799023 w 937061"/>
              <a:gd name="connsiteY62" fmla="*/ 768256 h 1282256"/>
              <a:gd name="connsiteX63" fmla="*/ 794668 w 937061"/>
              <a:gd name="connsiteY63" fmla="*/ 805320 h 1282256"/>
              <a:gd name="connsiteX64" fmla="*/ 736637 w 937061"/>
              <a:gd name="connsiteY64" fmla="*/ 842933 h 1282256"/>
              <a:gd name="connsiteX65" fmla="*/ 711441 w 937061"/>
              <a:gd name="connsiteY65" fmla="*/ 841070 h 1282256"/>
              <a:gd name="connsiteX66" fmla="*/ 702708 w 937061"/>
              <a:gd name="connsiteY66" fmla="*/ 844516 h 1282256"/>
              <a:gd name="connsiteX67" fmla="*/ 683025 w 937061"/>
              <a:gd name="connsiteY67" fmla="*/ 866563 h 1282256"/>
              <a:gd name="connsiteX68" fmla="*/ 657843 w 937061"/>
              <a:gd name="connsiteY68" fmla="*/ 881435 h 1282256"/>
              <a:gd name="connsiteX69" fmla="*/ 694319 w 937061"/>
              <a:gd name="connsiteY69" fmla="*/ 1016214 h 1282256"/>
              <a:gd name="connsiteX70" fmla="*/ 713201 w 937061"/>
              <a:gd name="connsiteY70" fmla="*/ 1156998 h 1282256"/>
              <a:gd name="connsiteX71" fmla="*/ 720960 w 937061"/>
              <a:gd name="connsiteY71" fmla="*/ 1258622 h 1282256"/>
              <a:gd name="connsiteX72" fmla="*/ 679557 w 937061"/>
              <a:gd name="connsiteY72" fmla="*/ 1261399 h 1282256"/>
              <a:gd name="connsiteX73" fmla="*/ 677437 w 937061"/>
              <a:gd name="connsiteY73" fmla="*/ 1146560 h 1282256"/>
              <a:gd name="connsiteX74" fmla="*/ 658812 w 937061"/>
              <a:gd name="connsiteY74" fmla="*/ 1013559 h 1282256"/>
              <a:gd name="connsiteX75" fmla="*/ 620096 w 937061"/>
              <a:gd name="connsiteY75" fmla="*/ 884815 h 1282256"/>
              <a:gd name="connsiteX76" fmla="*/ 617487 w 937061"/>
              <a:gd name="connsiteY76" fmla="*/ 885041 h 1282256"/>
              <a:gd name="connsiteX77" fmla="*/ 582656 w 937061"/>
              <a:gd name="connsiteY77" fmla="*/ 865072 h 1282256"/>
              <a:gd name="connsiteX78" fmla="*/ 558217 w 937061"/>
              <a:gd name="connsiteY78" fmla="*/ 771403 h 1282256"/>
              <a:gd name="connsiteX79" fmla="*/ 575867 w 937061"/>
              <a:gd name="connsiteY79" fmla="*/ 722513 h 1282256"/>
              <a:gd name="connsiteX80" fmla="*/ 560670 w 937061"/>
              <a:gd name="connsiteY80" fmla="*/ 708618 h 1282256"/>
              <a:gd name="connsiteX81" fmla="*/ 534291 w 937061"/>
              <a:gd name="connsiteY81" fmla="*/ 600031 h 1282256"/>
              <a:gd name="connsiteX82" fmla="*/ 572231 w 937061"/>
              <a:gd name="connsiteY82" fmla="*/ 560631 h 1282256"/>
              <a:gd name="connsiteX83" fmla="*/ 603475 w 937061"/>
              <a:gd name="connsiteY83" fmla="*/ 559950 h 1282256"/>
              <a:gd name="connsiteX84" fmla="*/ 618559 w 937061"/>
              <a:gd name="connsiteY84" fmla="*/ 565514 h 1282256"/>
              <a:gd name="connsiteX85" fmla="*/ 649454 w 937061"/>
              <a:gd name="connsiteY85" fmla="*/ 543101 h 1282256"/>
              <a:gd name="connsiteX86" fmla="*/ 697970 w 937061"/>
              <a:gd name="connsiteY86" fmla="*/ 567543 h 1282256"/>
              <a:gd name="connsiteX87" fmla="*/ 700456 w 937061"/>
              <a:gd name="connsiteY87" fmla="*/ 590917 h 1282256"/>
              <a:gd name="connsiteX88" fmla="*/ 720550 w 937061"/>
              <a:gd name="connsiteY88" fmla="*/ 600445 h 1282256"/>
              <a:gd name="connsiteX89" fmla="*/ 751604 w 937061"/>
              <a:gd name="connsiteY89" fmla="*/ 639520 h 1282256"/>
              <a:gd name="connsiteX90" fmla="*/ 738347 w 937061"/>
              <a:gd name="connsiteY90" fmla="*/ 683525 h 1282256"/>
              <a:gd name="connsiteX91" fmla="*/ 707956 w 937061"/>
              <a:gd name="connsiteY91" fmla="*/ 700956 h 1282256"/>
              <a:gd name="connsiteX92" fmla="*/ 634896 w 937061"/>
              <a:gd name="connsiteY92" fmla="*/ 651717 h 1282256"/>
              <a:gd name="connsiteX93" fmla="*/ 633997 w 937061"/>
              <a:gd name="connsiteY93" fmla="*/ 675512 h 1282256"/>
              <a:gd name="connsiteX94" fmla="*/ 687058 w 937061"/>
              <a:gd name="connsiteY94" fmla="*/ 716835 h 1282256"/>
              <a:gd name="connsiteX95" fmla="*/ 656986 w 937061"/>
              <a:gd name="connsiteY95" fmla="*/ 782282 h 1282256"/>
              <a:gd name="connsiteX96" fmla="*/ 669532 w 937061"/>
              <a:gd name="connsiteY96" fmla="*/ 802778 h 1282256"/>
              <a:gd name="connsiteX97" fmla="*/ 712109 w 937061"/>
              <a:gd name="connsiteY97" fmla="*/ 736651 h 1282256"/>
              <a:gd name="connsiteX98" fmla="*/ 723692 w 937061"/>
              <a:gd name="connsiteY98" fmla="*/ 721066 h 1282256"/>
              <a:gd name="connsiteX99" fmla="*/ 776459 w 937061"/>
              <a:gd name="connsiteY99" fmla="*/ 653872 h 1282256"/>
              <a:gd name="connsiteX100" fmla="*/ 733368 w 937061"/>
              <a:gd name="connsiteY100" fmla="*/ 578317 h 1282256"/>
              <a:gd name="connsiteX101" fmla="*/ 723890 w 937061"/>
              <a:gd name="connsiteY101" fmla="*/ 565605 h 1282256"/>
              <a:gd name="connsiteX102" fmla="*/ 694098 w 937061"/>
              <a:gd name="connsiteY102" fmla="*/ 523444 h 1282256"/>
              <a:gd name="connsiteX103" fmla="*/ 690243 w 937061"/>
              <a:gd name="connsiteY103" fmla="*/ 515805 h 1282256"/>
              <a:gd name="connsiteX104" fmla="*/ 698774 w 937061"/>
              <a:gd name="connsiteY104" fmla="*/ 485914 h 1282256"/>
              <a:gd name="connsiteX105" fmla="*/ 755797 w 937061"/>
              <a:gd name="connsiteY105" fmla="*/ 452765 h 1282256"/>
              <a:gd name="connsiteX106" fmla="*/ 802978 w 937061"/>
              <a:gd name="connsiteY106" fmla="*/ 455658 h 1282256"/>
              <a:gd name="connsiteX107" fmla="*/ 792796 w 937061"/>
              <a:gd name="connsiteY107" fmla="*/ 434725 h 1282256"/>
              <a:gd name="connsiteX108" fmla="*/ 828778 w 937061"/>
              <a:gd name="connsiteY108" fmla="*/ 368188 h 1282256"/>
              <a:gd name="connsiteX109" fmla="*/ 80732 w 937061"/>
              <a:gd name="connsiteY109" fmla="*/ 236718 h 1282256"/>
              <a:gd name="connsiteX110" fmla="*/ 85733 w 937061"/>
              <a:gd name="connsiteY110" fmla="*/ 243941 h 1282256"/>
              <a:gd name="connsiteX111" fmla="*/ 165483 w 937061"/>
              <a:gd name="connsiteY111" fmla="*/ 295204 h 1282256"/>
              <a:gd name="connsiteX112" fmla="*/ 199590 w 937061"/>
              <a:gd name="connsiteY112" fmla="*/ 324345 h 1282256"/>
              <a:gd name="connsiteX113" fmla="*/ 183395 w 937061"/>
              <a:gd name="connsiteY113" fmla="*/ 381115 h 1282256"/>
              <a:gd name="connsiteX114" fmla="*/ 167577 w 937061"/>
              <a:gd name="connsiteY114" fmla="*/ 388113 h 1282256"/>
              <a:gd name="connsiteX115" fmla="*/ 179565 w 937061"/>
              <a:gd name="connsiteY115" fmla="*/ 401175 h 1282256"/>
              <a:gd name="connsiteX116" fmla="*/ 179992 w 937061"/>
              <a:gd name="connsiteY116" fmla="*/ 449781 h 1282256"/>
              <a:gd name="connsiteX117" fmla="*/ 108044 w 937061"/>
              <a:gd name="connsiteY117" fmla="*/ 482632 h 1282256"/>
              <a:gd name="connsiteX118" fmla="*/ 27201 w 937061"/>
              <a:gd name="connsiteY118" fmla="*/ 505923 h 1282256"/>
              <a:gd name="connsiteX119" fmla="*/ 570 w 937061"/>
              <a:gd name="connsiteY119" fmla="*/ 441177 h 1282256"/>
              <a:gd name="connsiteX120" fmla="*/ 70413 w 937061"/>
              <a:gd name="connsiteY120" fmla="*/ 361661 h 1282256"/>
              <a:gd name="connsiteX121" fmla="*/ 65724 w 937061"/>
              <a:gd name="connsiteY121" fmla="*/ 357231 h 1282256"/>
              <a:gd name="connsiteX122" fmla="*/ 36050 w 937061"/>
              <a:gd name="connsiteY122" fmla="*/ 293659 h 1282256"/>
              <a:gd name="connsiteX123" fmla="*/ 80732 w 937061"/>
              <a:gd name="connsiteY123" fmla="*/ 236718 h 1282256"/>
              <a:gd name="connsiteX124" fmla="*/ 734063 w 937061"/>
              <a:gd name="connsiteY124" fmla="*/ 115786 h 1282256"/>
              <a:gd name="connsiteX125" fmla="*/ 800039 w 937061"/>
              <a:gd name="connsiteY125" fmla="*/ 168575 h 1282256"/>
              <a:gd name="connsiteX126" fmla="*/ 790133 w 937061"/>
              <a:gd name="connsiteY126" fmla="*/ 225202 h 1282256"/>
              <a:gd name="connsiteX127" fmla="*/ 788636 w 937061"/>
              <a:gd name="connsiteY127" fmla="*/ 228126 h 1282256"/>
              <a:gd name="connsiteX128" fmla="*/ 788782 w 937061"/>
              <a:gd name="connsiteY128" fmla="*/ 228914 h 1282256"/>
              <a:gd name="connsiteX129" fmla="*/ 879477 w 937061"/>
              <a:gd name="connsiteY129" fmla="*/ 273265 h 1282256"/>
              <a:gd name="connsiteX130" fmla="*/ 880462 w 937061"/>
              <a:gd name="connsiteY130" fmla="*/ 348046 h 1282256"/>
              <a:gd name="connsiteX131" fmla="*/ 875371 w 937061"/>
              <a:gd name="connsiteY131" fmla="*/ 346949 h 1282256"/>
              <a:gd name="connsiteX132" fmla="*/ 802289 w 937061"/>
              <a:gd name="connsiteY132" fmla="*/ 352714 h 1282256"/>
              <a:gd name="connsiteX133" fmla="*/ 731227 w 937061"/>
              <a:gd name="connsiteY133" fmla="*/ 357290 h 1282256"/>
              <a:gd name="connsiteX134" fmla="*/ 699035 w 937061"/>
              <a:gd name="connsiteY134" fmla="*/ 320868 h 1282256"/>
              <a:gd name="connsiteX135" fmla="*/ 705546 w 937061"/>
              <a:gd name="connsiteY135" fmla="*/ 292165 h 1282256"/>
              <a:gd name="connsiteX136" fmla="*/ 707611 w 937061"/>
              <a:gd name="connsiteY136" fmla="*/ 287913 h 1282256"/>
              <a:gd name="connsiteX137" fmla="*/ 691898 w 937061"/>
              <a:gd name="connsiteY137" fmla="*/ 287761 h 1282256"/>
              <a:gd name="connsiteX138" fmla="*/ 656836 w 937061"/>
              <a:gd name="connsiteY138" fmla="*/ 256759 h 1282256"/>
              <a:gd name="connsiteX139" fmla="*/ 657076 w 937061"/>
              <a:gd name="connsiteY139" fmla="*/ 221678 h 1282256"/>
              <a:gd name="connsiteX140" fmla="*/ 672162 w 937061"/>
              <a:gd name="connsiteY140" fmla="*/ 203002 h 1282256"/>
              <a:gd name="connsiteX141" fmla="*/ 732996 w 937061"/>
              <a:gd name="connsiteY141" fmla="*/ 118834 h 1282256"/>
              <a:gd name="connsiteX142" fmla="*/ 734063 w 937061"/>
              <a:gd name="connsiteY142" fmla="*/ 115786 h 1282256"/>
              <a:gd name="connsiteX143" fmla="*/ 234805 w 937061"/>
              <a:gd name="connsiteY143" fmla="*/ 54681 h 1282256"/>
              <a:gd name="connsiteX144" fmla="*/ 265378 w 937061"/>
              <a:gd name="connsiteY144" fmla="*/ 49820 h 1282256"/>
              <a:gd name="connsiteX145" fmla="*/ 314937 w 937061"/>
              <a:gd name="connsiteY145" fmla="*/ 75496 h 1282256"/>
              <a:gd name="connsiteX146" fmla="*/ 345601 w 937061"/>
              <a:gd name="connsiteY146" fmla="*/ 197347 h 1282256"/>
              <a:gd name="connsiteX147" fmla="*/ 334083 w 937061"/>
              <a:gd name="connsiteY147" fmla="*/ 235327 h 1282256"/>
              <a:gd name="connsiteX148" fmla="*/ 353353 w 937061"/>
              <a:gd name="connsiteY148" fmla="*/ 413468 h 1282256"/>
              <a:gd name="connsiteX149" fmla="*/ 418223 w 937061"/>
              <a:gd name="connsiteY149" fmla="*/ 498850 h 1282256"/>
              <a:gd name="connsiteX150" fmla="*/ 414075 w 937061"/>
              <a:gd name="connsiteY150" fmla="*/ 570097 h 1282256"/>
              <a:gd name="connsiteX151" fmla="*/ 374791 w 937061"/>
              <a:gd name="connsiteY151" fmla="*/ 572468 h 1282256"/>
              <a:gd name="connsiteX152" fmla="*/ 347212 w 937061"/>
              <a:gd name="connsiteY152" fmla="*/ 583064 h 1282256"/>
              <a:gd name="connsiteX153" fmla="*/ 340945 w 937061"/>
              <a:gd name="connsiteY153" fmla="*/ 584425 h 1282256"/>
              <a:gd name="connsiteX154" fmla="*/ 286621 w 937061"/>
              <a:gd name="connsiteY154" fmla="*/ 583668 h 1282256"/>
              <a:gd name="connsiteX155" fmla="*/ 233948 w 937061"/>
              <a:gd name="connsiteY155" fmla="*/ 534531 h 1282256"/>
              <a:gd name="connsiteX156" fmla="*/ 162779 w 937061"/>
              <a:gd name="connsiteY156" fmla="*/ 538517 h 1282256"/>
              <a:gd name="connsiteX157" fmla="*/ 146371 w 937061"/>
              <a:gd name="connsiteY157" fmla="*/ 502641 h 1282256"/>
              <a:gd name="connsiteX158" fmla="*/ 196829 w 937061"/>
              <a:gd name="connsiteY158" fmla="*/ 467040 h 1282256"/>
              <a:gd name="connsiteX159" fmla="*/ 291634 w 937061"/>
              <a:gd name="connsiteY159" fmla="*/ 464187 h 1282256"/>
              <a:gd name="connsiteX160" fmla="*/ 339848 w 937061"/>
              <a:gd name="connsiteY160" fmla="*/ 495814 h 1282256"/>
              <a:gd name="connsiteX161" fmla="*/ 344709 w 937061"/>
              <a:gd name="connsiteY161" fmla="*/ 472509 h 1282256"/>
              <a:gd name="connsiteX162" fmla="*/ 302160 w 937061"/>
              <a:gd name="connsiteY162" fmla="*/ 429650 h 1282256"/>
              <a:gd name="connsiteX163" fmla="*/ 317151 w 937061"/>
              <a:gd name="connsiteY163" fmla="*/ 371880 h 1282256"/>
              <a:gd name="connsiteX164" fmla="*/ 300153 w 937061"/>
              <a:gd name="connsiteY164" fmla="*/ 354855 h 1282256"/>
              <a:gd name="connsiteX165" fmla="*/ 275979 w 937061"/>
              <a:gd name="connsiteY165" fmla="*/ 409229 h 1282256"/>
              <a:gd name="connsiteX166" fmla="*/ 278835 w 937061"/>
              <a:gd name="connsiteY166" fmla="*/ 436812 h 1282256"/>
              <a:gd name="connsiteX167" fmla="*/ 277330 w 937061"/>
              <a:gd name="connsiteY167" fmla="*/ 442997 h 1282256"/>
              <a:gd name="connsiteX168" fmla="*/ 211427 w 937061"/>
              <a:gd name="connsiteY168" fmla="*/ 446824 h 1282256"/>
              <a:gd name="connsiteX169" fmla="*/ 209401 w 937061"/>
              <a:gd name="connsiteY169" fmla="*/ 440273 h 1282256"/>
              <a:gd name="connsiteX170" fmla="*/ 206434 w 937061"/>
              <a:gd name="connsiteY170" fmla="*/ 398858 h 1282256"/>
              <a:gd name="connsiteX171" fmla="*/ 207223 w 937061"/>
              <a:gd name="connsiteY171" fmla="*/ 393213 h 1282256"/>
              <a:gd name="connsiteX172" fmla="*/ 213263 w 937061"/>
              <a:gd name="connsiteY172" fmla="*/ 300227 h 1282256"/>
              <a:gd name="connsiteX173" fmla="*/ 210849 w 937061"/>
              <a:gd name="connsiteY173" fmla="*/ 295987 h 1282256"/>
              <a:gd name="connsiteX174" fmla="*/ 230359 w 937061"/>
              <a:gd name="connsiteY174" fmla="*/ 289124 h 1282256"/>
              <a:gd name="connsiteX175" fmla="*/ 278448 w 937061"/>
              <a:gd name="connsiteY175" fmla="*/ 208737 h 1282256"/>
              <a:gd name="connsiteX176" fmla="*/ 283559 w 937061"/>
              <a:gd name="connsiteY176" fmla="*/ 197812 h 1282256"/>
              <a:gd name="connsiteX177" fmla="*/ 314933 w 937061"/>
              <a:gd name="connsiteY177" fmla="*/ 142718 h 1282256"/>
              <a:gd name="connsiteX178" fmla="*/ 291729 w 937061"/>
              <a:gd name="connsiteY178" fmla="*/ 141710 h 1282256"/>
              <a:gd name="connsiteX179" fmla="*/ 204653 w 937061"/>
              <a:gd name="connsiteY179" fmla="*/ 172059 h 1282256"/>
              <a:gd name="connsiteX180" fmla="*/ 190282 w 937061"/>
              <a:gd name="connsiteY180" fmla="*/ 190196 h 1282256"/>
              <a:gd name="connsiteX181" fmla="*/ 254302 w 937061"/>
              <a:gd name="connsiteY181" fmla="*/ 210348 h 1282256"/>
              <a:gd name="connsiteX182" fmla="*/ 206445 w 937061"/>
              <a:gd name="connsiteY182" fmla="*/ 272154 h 1282256"/>
              <a:gd name="connsiteX183" fmla="*/ 114462 w 937061"/>
              <a:gd name="connsiteY183" fmla="*/ 240670 h 1282256"/>
              <a:gd name="connsiteX184" fmla="*/ 120246 w 937061"/>
              <a:gd name="connsiteY184" fmla="*/ 146306 h 1282256"/>
              <a:gd name="connsiteX185" fmla="*/ 159117 w 937061"/>
              <a:gd name="connsiteY185" fmla="*/ 137290 h 1282256"/>
              <a:gd name="connsiteX186" fmla="*/ 166880 w 937061"/>
              <a:gd name="connsiteY186" fmla="*/ 133004 h 1282256"/>
              <a:gd name="connsiteX187" fmla="*/ 208914 w 937061"/>
              <a:gd name="connsiteY187" fmla="*/ 71662 h 1282256"/>
              <a:gd name="connsiteX188" fmla="*/ 234805 w 937061"/>
              <a:gd name="connsiteY188" fmla="*/ 54681 h 1282256"/>
              <a:gd name="connsiteX189" fmla="*/ 518054 w 937061"/>
              <a:gd name="connsiteY189" fmla="*/ 685 h 1282256"/>
              <a:gd name="connsiteX190" fmla="*/ 567481 w 937061"/>
              <a:gd name="connsiteY190" fmla="*/ 11310 h 1282256"/>
              <a:gd name="connsiteX191" fmla="*/ 617166 w 937061"/>
              <a:gd name="connsiteY191" fmla="*/ 49796 h 1282256"/>
              <a:gd name="connsiteX192" fmla="*/ 624803 w 937061"/>
              <a:gd name="connsiteY192" fmla="*/ 51439 h 1282256"/>
              <a:gd name="connsiteX193" fmla="*/ 685335 w 937061"/>
              <a:gd name="connsiteY193" fmla="*/ 54921 h 1282256"/>
              <a:gd name="connsiteX194" fmla="*/ 709531 w 937061"/>
              <a:gd name="connsiteY194" fmla="*/ 114208 h 1282256"/>
              <a:gd name="connsiteX195" fmla="*/ 661812 w 937061"/>
              <a:gd name="connsiteY195" fmla="*/ 180063 h 1282256"/>
              <a:gd name="connsiteX196" fmla="*/ 610202 w 937061"/>
              <a:gd name="connsiteY196" fmla="*/ 195099 h 1282256"/>
              <a:gd name="connsiteX197" fmla="*/ 562692 w 937061"/>
              <a:gd name="connsiteY197" fmla="*/ 152954 h 1282256"/>
              <a:gd name="connsiteX198" fmla="*/ 615624 w 937061"/>
              <a:gd name="connsiteY198" fmla="*/ 112005 h 1282256"/>
              <a:gd name="connsiteX199" fmla="*/ 594985 w 937061"/>
              <a:gd name="connsiteY199" fmla="*/ 99523 h 1282256"/>
              <a:gd name="connsiteX200" fmla="*/ 549403 w 937061"/>
              <a:gd name="connsiteY200" fmla="*/ 129539 h 1282256"/>
              <a:gd name="connsiteX201" fmla="*/ 503638 w 937061"/>
              <a:gd name="connsiteY201" fmla="*/ 102348 h 1282256"/>
              <a:gd name="connsiteX202" fmla="*/ 481968 w 937061"/>
              <a:gd name="connsiteY202" fmla="*/ 111852 h 1282256"/>
              <a:gd name="connsiteX203" fmla="*/ 529275 w 937061"/>
              <a:gd name="connsiteY203" fmla="*/ 151795 h 1282256"/>
              <a:gd name="connsiteX204" fmla="*/ 540380 w 937061"/>
              <a:gd name="connsiteY204" fmla="*/ 163391 h 1282256"/>
              <a:gd name="connsiteX205" fmla="*/ 586552 w 937061"/>
              <a:gd name="connsiteY205" fmla="*/ 213729 h 1282256"/>
              <a:gd name="connsiteX206" fmla="*/ 633128 w 937061"/>
              <a:gd name="connsiteY206" fmla="*/ 217751 h 1282256"/>
              <a:gd name="connsiteX207" fmla="*/ 631375 w 937061"/>
              <a:gd name="connsiteY207" fmla="*/ 243538 h 1282256"/>
              <a:gd name="connsiteX208" fmla="*/ 670400 w 937061"/>
              <a:gd name="connsiteY208" fmla="*/ 307011 h 1282256"/>
              <a:gd name="connsiteX209" fmla="*/ 674359 w 937061"/>
              <a:gd name="connsiteY209" fmla="*/ 313002 h 1282256"/>
              <a:gd name="connsiteX210" fmla="*/ 686366 w 937061"/>
              <a:gd name="connsiteY210" fmla="*/ 351523 h 1282256"/>
              <a:gd name="connsiteX211" fmla="*/ 686786 w 937061"/>
              <a:gd name="connsiteY211" fmla="*/ 360408 h 1282256"/>
              <a:gd name="connsiteX212" fmla="*/ 624276 w 937061"/>
              <a:gd name="connsiteY212" fmla="*/ 379293 h 1282256"/>
              <a:gd name="connsiteX213" fmla="*/ 620186 w 937061"/>
              <a:gd name="connsiteY213" fmla="*/ 371494 h 1282256"/>
              <a:gd name="connsiteX214" fmla="*/ 577039 w 937061"/>
              <a:gd name="connsiteY214" fmla="*/ 307763 h 1282256"/>
              <a:gd name="connsiteX215" fmla="*/ 571263 w 937061"/>
              <a:gd name="connsiteY215" fmla="*/ 305164 h 1282256"/>
              <a:gd name="connsiteX216" fmla="*/ 561472 w 937061"/>
              <a:gd name="connsiteY216" fmla="*/ 327139 h 1282256"/>
              <a:gd name="connsiteX217" fmla="*/ 596193 w 937061"/>
              <a:gd name="connsiteY217" fmla="*/ 376131 h 1282256"/>
              <a:gd name="connsiteX218" fmla="*/ 571697 w 937061"/>
              <a:gd name="connsiteY218" fmla="*/ 430972 h 1282256"/>
              <a:gd name="connsiteX219" fmla="*/ 584565 w 937061"/>
              <a:gd name="connsiteY219" fmla="*/ 451001 h 1282256"/>
              <a:gd name="connsiteX220" fmla="*/ 618292 w 937061"/>
              <a:gd name="connsiteY220" fmla="*/ 404232 h 1282256"/>
              <a:gd name="connsiteX221" fmla="*/ 707017 w 937061"/>
              <a:gd name="connsiteY221" fmla="*/ 373985 h 1282256"/>
              <a:gd name="connsiteX222" fmla="*/ 737381 w 937061"/>
              <a:gd name="connsiteY222" fmla="*/ 385077 h 1282256"/>
              <a:gd name="connsiteX223" fmla="*/ 767814 w 937061"/>
              <a:gd name="connsiteY223" fmla="*/ 388823 h 1282256"/>
              <a:gd name="connsiteX224" fmla="*/ 765487 w 937061"/>
              <a:gd name="connsiteY224" fmla="*/ 426939 h 1282256"/>
              <a:gd name="connsiteX225" fmla="*/ 665711 w 937061"/>
              <a:gd name="connsiteY225" fmla="*/ 514227 h 1282256"/>
              <a:gd name="connsiteX226" fmla="*/ 615799 w 937061"/>
              <a:gd name="connsiteY226" fmla="*/ 534043 h 1282256"/>
              <a:gd name="connsiteX227" fmla="*/ 611378 w 937061"/>
              <a:gd name="connsiteY227" fmla="*/ 535471 h 1282256"/>
              <a:gd name="connsiteX228" fmla="*/ 545354 w 937061"/>
              <a:gd name="connsiteY228" fmla="*/ 547467 h 1282256"/>
              <a:gd name="connsiteX229" fmla="*/ 543618 w 937061"/>
              <a:gd name="connsiteY229" fmla="*/ 547992 h 1282256"/>
              <a:gd name="connsiteX230" fmla="*/ 543114 w 937061"/>
              <a:gd name="connsiteY230" fmla="*/ 378809 h 1282256"/>
              <a:gd name="connsiteX231" fmla="*/ 481297 w 937061"/>
              <a:gd name="connsiteY231" fmla="*/ 302233 h 1282256"/>
              <a:gd name="connsiteX232" fmla="*/ 497521 w 937061"/>
              <a:gd name="connsiteY232" fmla="*/ 205940 h 1282256"/>
              <a:gd name="connsiteX233" fmla="*/ 471375 w 937061"/>
              <a:gd name="connsiteY233" fmla="*/ 172476 h 1282256"/>
              <a:gd name="connsiteX234" fmla="*/ 460261 w 937061"/>
              <a:gd name="connsiteY234" fmla="*/ 46197 h 1282256"/>
              <a:gd name="connsiteX235" fmla="*/ 518054 w 937061"/>
              <a:gd name="connsiteY235" fmla="*/ 685 h 12822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</a:cxnLst>
            <a:rect l="l" t="t" r="r" b="b"/>
            <a:pathLst>
              <a:path w="937061" h="1282256">
                <a:moveTo>
                  <a:pt x="72231" y="508194"/>
                </a:moveTo>
                <a:cubicBezTo>
                  <a:pt x="110176" y="495275"/>
                  <a:pt x="141455" y="519031"/>
                  <a:pt x="139689" y="559080"/>
                </a:cubicBezTo>
                <a:cubicBezTo>
                  <a:pt x="139351" y="566068"/>
                  <a:pt x="138225" y="573202"/>
                  <a:pt x="137581" y="579636"/>
                </a:cubicBezTo>
                <a:cubicBezTo>
                  <a:pt x="149335" y="573797"/>
                  <a:pt x="161104" y="566938"/>
                  <a:pt x="173595" y="561778"/>
                </a:cubicBezTo>
                <a:cubicBezTo>
                  <a:pt x="194067" y="553512"/>
                  <a:pt x="215165" y="550836"/>
                  <a:pt x="235622" y="562333"/>
                </a:cubicBezTo>
                <a:cubicBezTo>
                  <a:pt x="249692" y="570123"/>
                  <a:pt x="258507" y="582549"/>
                  <a:pt x="265212" y="596791"/>
                </a:cubicBezTo>
                <a:cubicBezTo>
                  <a:pt x="265897" y="598294"/>
                  <a:pt x="265188" y="601073"/>
                  <a:pt x="264188" y="602277"/>
                </a:cubicBezTo>
                <a:cubicBezTo>
                  <a:pt x="251373" y="618904"/>
                  <a:pt x="247251" y="637387"/>
                  <a:pt x="251467" y="657997"/>
                </a:cubicBezTo>
                <a:cubicBezTo>
                  <a:pt x="251904" y="660360"/>
                  <a:pt x="250479" y="663679"/>
                  <a:pt x="248802" y="665620"/>
                </a:cubicBezTo>
                <a:cubicBezTo>
                  <a:pt x="232301" y="684354"/>
                  <a:pt x="223028" y="705826"/>
                  <a:pt x="226702" y="731221"/>
                </a:cubicBezTo>
                <a:cubicBezTo>
                  <a:pt x="231605" y="766574"/>
                  <a:pt x="256814" y="791656"/>
                  <a:pt x="292287" y="797322"/>
                </a:cubicBezTo>
                <a:cubicBezTo>
                  <a:pt x="300478" y="798661"/>
                  <a:pt x="309043" y="798708"/>
                  <a:pt x="318540" y="799397"/>
                </a:cubicBezTo>
                <a:cubicBezTo>
                  <a:pt x="330434" y="829589"/>
                  <a:pt x="353581" y="847922"/>
                  <a:pt x="386587" y="855674"/>
                </a:cubicBezTo>
                <a:cubicBezTo>
                  <a:pt x="388158" y="847643"/>
                  <a:pt x="389605" y="840043"/>
                  <a:pt x="391213" y="832209"/>
                </a:cubicBezTo>
                <a:cubicBezTo>
                  <a:pt x="363044" y="824173"/>
                  <a:pt x="342646" y="808591"/>
                  <a:pt x="339010" y="777893"/>
                </a:cubicBezTo>
                <a:cubicBezTo>
                  <a:pt x="336531" y="756758"/>
                  <a:pt x="346844" y="742020"/>
                  <a:pt x="374294" y="724114"/>
                </a:cubicBezTo>
                <a:cubicBezTo>
                  <a:pt x="371371" y="717117"/>
                  <a:pt x="368449" y="710120"/>
                  <a:pt x="365526" y="703124"/>
                </a:cubicBezTo>
                <a:cubicBezTo>
                  <a:pt x="339298" y="710007"/>
                  <a:pt x="321614" y="734460"/>
                  <a:pt x="314275" y="774111"/>
                </a:cubicBezTo>
                <a:cubicBezTo>
                  <a:pt x="290368" y="778122"/>
                  <a:pt x="265358" y="766244"/>
                  <a:pt x="255752" y="746224"/>
                </a:cubicBezTo>
                <a:cubicBezTo>
                  <a:pt x="248361" y="730477"/>
                  <a:pt x="249498" y="714583"/>
                  <a:pt x="257804" y="700011"/>
                </a:cubicBezTo>
                <a:cubicBezTo>
                  <a:pt x="263879" y="687685"/>
                  <a:pt x="272863" y="677876"/>
                  <a:pt x="281358" y="666529"/>
                </a:cubicBezTo>
                <a:cubicBezTo>
                  <a:pt x="279908" y="660889"/>
                  <a:pt x="277416" y="654017"/>
                  <a:pt x="276069" y="646729"/>
                </a:cubicBezTo>
                <a:cubicBezTo>
                  <a:pt x="271404" y="619276"/>
                  <a:pt x="288248" y="601294"/>
                  <a:pt x="315725" y="605586"/>
                </a:cubicBezTo>
                <a:cubicBezTo>
                  <a:pt x="326623" y="607240"/>
                  <a:pt x="337119" y="612225"/>
                  <a:pt x="348811" y="615972"/>
                </a:cubicBezTo>
                <a:cubicBezTo>
                  <a:pt x="350168" y="614499"/>
                  <a:pt x="352920" y="611750"/>
                  <a:pt x="355707" y="609198"/>
                </a:cubicBezTo>
                <a:cubicBezTo>
                  <a:pt x="375418" y="591297"/>
                  <a:pt x="401497" y="589125"/>
                  <a:pt x="423989" y="603914"/>
                </a:cubicBezTo>
                <a:cubicBezTo>
                  <a:pt x="446911" y="618826"/>
                  <a:pt x="458728" y="640883"/>
                  <a:pt x="462978" y="667189"/>
                </a:cubicBezTo>
                <a:cubicBezTo>
                  <a:pt x="467140" y="694123"/>
                  <a:pt x="460690" y="718741"/>
                  <a:pt x="447498" y="742160"/>
                </a:cubicBezTo>
                <a:cubicBezTo>
                  <a:pt x="446251" y="744224"/>
                  <a:pt x="445200" y="746252"/>
                  <a:pt x="444272" y="747849"/>
                </a:cubicBezTo>
                <a:cubicBezTo>
                  <a:pt x="452753" y="756263"/>
                  <a:pt x="461679" y="763780"/>
                  <a:pt x="468977" y="772413"/>
                </a:cubicBezTo>
                <a:cubicBezTo>
                  <a:pt x="491574" y="798793"/>
                  <a:pt x="503038" y="828859"/>
                  <a:pt x="495847" y="863799"/>
                </a:cubicBezTo>
                <a:cubicBezTo>
                  <a:pt x="489963" y="892589"/>
                  <a:pt x="473198" y="913206"/>
                  <a:pt x="444271" y="922014"/>
                </a:cubicBezTo>
                <a:lnTo>
                  <a:pt x="431747" y="921551"/>
                </a:lnTo>
                <a:lnTo>
                  <a:pt x="442410" y="937592"/>
                </a:lnTo>
                <a:cubicBezTo>
                  <a:pt x="487480" y="1016676"/>
                  <a:pt x="529845" y="1122313"/>
                  <a:pt x="543619" y="1186492"/>
                </a:cubicBezTo>
                <a:cubicBezTo>
                  <a:pt x="550598" y="1215224"/>
                  <a:pt x="555819" y="1248481"/>
                  <a:pt x="566594" y="1273228"/>
                </a:cubicBezTo>
                <a:lnTo>
                  <a:pt x="531195" y="1282256"/>
                </a:lnTo>
                <a:cubicBezTo>
                  <a:pt x="524459" y="1249229"/>
                  <a:pt x="517723" y="1216203"/>
                  <a:pt x="510987" y="1183176"/>
                </a:cubicBezTo>
                <a:cubicBezTo>
                  <a:pt x="491057" y="1106410"/>
                  <a:pt x="461690" y="1033323"/>
                  <a:pt x="419465" y="965735"/>
                </a:cubicBezTo>
                <a:lnTo>
                  <a:pt x="380666" y="911088"/>
                </a:lnTo>
                <a:lnTo>
                  <a:pt x="370913" y="906441"/>
                </a:lnTo>
                <a:cubicBezTo>
                  <a:pt x="367054" y="904302"/>
                  <a:pt x="364509" y="903754"/>
                  <a:pt x="360466" y="906130"/>
                </a:cubicBezTo>
                <a:cubicBezTo>
                  <a:pt x="346392" y="914842"/>
                  <a:pt x="331143" y="920512"/>
                  <a:pt x="314518" y="920936"/>
                </a:cubicBezTo>
                <a:cubicBezTo>
                  <a:pt x="287950" y="921567"/>
                  <a:pt x="267107" y="906882"/>
                  <a:pt x="256927" y="880449"/>
                </a:cubicBezTo>
                <a:cubicBezTo>
                  <a:pt x="252918" y="869783"/>
                  <a:pt x="251397" y="858249"/>
                  <a:pt x="248732" y="847130"/>
                </a:cubicBezTo>
                <a:cubicBezTo>
                  <a:pt x="248098" y="844804"/>
                  <a:pt x="248092" y="842563"/>
                  <a:pt x="247889" y="840361"/>
                </a:cubicBezTo>
                <a:cubicBezTo>
                  <a:pt x="238455" y="843325"/>
                  <a:pt x="229525" y="846809"/>
                  <a:pt x="220304" y="848717"/>
                </a:cubicBezTo>
                <a:cubicBezTo>
                  <a:pt x="180981" y="856390"/>
                  <a:pt x="146339" y="834274"/>
                  <a:pt x="136302" y="795389"/>
                </a:cubicBezTo>
                <a:cubicBezTo>
                  <a:pt x="134291" y="787816"/>
                  <a:pt x="132872" y="780134"/>
                  <a:pt x="132240" y="772306"/>
                </a:cubicBezTo>
                <a:cubicBezTo>
                  <a:pt x="131484" y="764909"/>
                  <a:pt x="131910" y="757293"/>
                  <a:pt x="132030" y="749123"/>
                </a:cubicBezTo>
                <a:cubicBezTo>
                  <a:pt x="127799" y="748275"/>
                  <a:pt x="123408" y="747660"/>
                  <a:pt x="118944" y="746653"/>
                </a:cubicBezTo>
                <a:cubicBezTo>
                  <a:pt x="74070" y="736407"/>
                  <a:pt x="44624" y="708238"/>
                  <a:pt x="28110" y="666272"/>
                </a:cubicBezTo>
                <a:cubicBezTo>
                  <a:pt x="15910" y="635527"/>
                  <a:pt x="10210" y="603580"/>
                  <a:pt x="18430" y="570895"/>
                </a:cubicBezTo>
                <a:cubicBezTo>
                  <a:pt x="25779" y="541222"/>
                  <a:pt x="42144" y="518440"/>
                  <a:pt x="72231" y="508194"/>
                </a:cubicBezTo>
                <a:close/>
                <a:moveTo>
                  <a:pt x="828778" y="368188"/>
                </a:moveTo>
                <a:cubicBezTo>
                  <a:pt x="858645" y="362262"/>
                  <a:pt x="883627" y="370681"/>
                  <a:pt x="903402" y="393916"/>
                </a:cubicBezTo>
                <a:cubicBezTo>
                  <a:pt x="939823" y="436686"/>
                  <a:pt x="947900" y="510155"/>
                  <a:pt x="921670" y="560021"/>
                </a:cubicBezTo>
                <a:cubicBezTo>
                  <a:pt x="910516" y="581230"/>
                  <a:pt x="894205" y="597688"/>
                  <a:pt x="873673" y="610037"/>
                </a:cubicBezTo>
                <a:cubicBezTo>
                  <a:pt x="872564" y="610650"/>
                  <a:pt x="871455" y="611263"/>
                  <a:pt x="870382" y="612071"/>
                </a:cubicBezTo>
                <a:cubicBezTo>
                  <a:pt x="874134" y="626859"/>
                  <a:pt x="879155" y="640802"/>
                  <a:pt x="881183" y="655093"/>
                </a:cubicBezTo>
                <a:cubicBezTo>
                  <a:pt x="888104" y="700259"/>
                  <a:pt x="856642" y="737240"/>
                  <a:pt x="811085" y="738732"/>
                </a:cubicBezTo>
                <a:cubicBezTo>
                  <a:pt x="805423" y="738963"/>
                  <a:pt x="799923" y="738961"/>
                  <a:pt x="793636" y="739105"/>
                </a:cubicBezTo>
                <a:cubicBezTo>
                  <a:pt x="795456" y="748953"/>
                  <a:pt x="797633" y="758532"/>
                  <a:pt x="799023" y="768256"/>
                </a:cubicBezTo>
                <a:cubicBezTo>
                  <a:pt x="800761" y="780973"/>
                  <a:pt x="799166" y="793286"/>
                  <a:pt x="794668" y="805320"/>
                </a:cubicBezTo>
                <a:cubicBezTo>
                  <a:pt x="785846" y="828135"/>
                  <a:pt x="763672" y="842622"/>
                  <a:pt x="736637" y="842933"/>
                </a:cubicBezTo>
                <a:cubicBezTo>
                  <a:pt x="728307" y="843046"/>
                  <a:pt x="719830" y="842371"/>
                  <a:pt x="711441" y="841070"/>
                </a:cubicBezTo>
                <a:cubicBezTo>
                  <a:pt x="707480" y="840580"/>
                  <a:pt x="705153" y="841213"/>
                  <a:pt x="702708" y="844516"/>
                </a:cubicBezTo>
                <a:cubicBezTo>
                  <a:pt x="696891" y="852721"/>
                  <a:pt x="690436" y="860229"/>
                  <a:pt x="683025" y="866563"/>
                </a:cubicBezTo>
                <a:lnTo>
                  <a:pt x="657843" y="881435"/>
                </a:lnTo>
                <a:lnTo>
                  <a:pt x="694319" y="1016214"/>
                </a:lnTo>
                <a:cubicBezTo>
                  <a:pt x="705217" y="1069419"/>
                  <a:pt x="712131" y="1119734"/>
                  <a:pt x="713201" y="1156998"/>
                </a:cubicBezTo>
                <a:cubicBezTo>
                  <a:pt x="715065" y="1190532"/>
                  <a:pt x="714032" y="1228757"/>
                  <a:pt x="720960" y="1258622"/>
                </a:cubicBezTo>
                <a:lnTo>
                  <a:pt x="679557" y="1261399"/>
                </a:lnTo>
                <a:cubicBezTo>
                  <a:pt x="678850" y="1223119"/>
                  <a:pt x="678143" y="1184840"/>
                  <a:pt x="677437" y="1146560"/>
                </a:cubicBezTo>
                <a:cubicBezTo>
                  <a:pt x="674228" y="1101631"/>
                  <a:pt x="668194" y="1057242"/>
                  <a:pt x="658812" y="1013559"/>
                </a:cubicBezTo>
                <a:lnTo>
                  <a:pt x="620096" y="884815"/>
                </a:lnTo>
                <a:lnTo>
                  <a:pt x="617487" y="885041"/>
                </a:lnTo>
                <a:cubicBezTo>
                  <a:pt x="604917" y="882194"/>
                  <a:pt x="593230" y="875442"/>
                  <a:pt x="582656" y="865072"/>
                </a:cubicBezTo>
                <a:cubicBezTo>
                  <a:pt x="556244" y="838990"/>
                  <a:pt x="550041" y="806525"/>
                  <a:pt x="558217" y="771403"/>
                </a:cubicBezTo>
                <a:cubicBezTo>
                  <a:pt x="562112" y="754999"/>
                  <a:pt x="569609" y="739354"/>
                  <a:pt x="575867" y="722513"/>
                </a:cubicBezTo>
                <a:cubicBezTo>
                  <a:pt x="571718" y="718798"/>
                  <a:pt x="565774" y="714192"/>
                  <a:pt x="560670" y="708618"/>
                </a:cubicBezTo>
                <a:cubicBezTo>
                  <a:pt x="531466" y="677348"/>
                  <a:pt x="519772" y="641620"/>
                  <a:pt x="534291" y="600031"/>
                </a:cubicBezTo>
                <a:cubicBezTo>
                  <a:pt x="540848" y="581504"/>
                  <a:pt x="552919" y="567458"/>
                  <a:pt x="572231" y="560631"/>
                </a:cubicBezTo>
                <a:cubicBezTo>
                  <a:pt x="582540" y="556892"/>
                  <a:pt x="593183" y="557167"/>
                  <a:pt x="603475" y="559950"/>
                </a:cubicBezTo>
                <a:cubicBezTo>
                  <a:pt x="609267" y="561527"/>
                  <a:pt x="614846" y="564164"/>
                  <a:pt x="618559" y="565514"/>
                </a:cubicBezTo>
                <a:cubicBezTo>
                  <a:pt x="629322" y="557618"/>
                  <a:pt x="638415" y="548400"/>
                  <a:pt x="649454" y="543101"/>
                </a:cubicBezTo>
                <a:cubicBezTo>
                  <a:pt x="672605" y="531694"/>
                  <a:pt x="692487" y="542279"/>
                  <a:pt x="697970" y="567543"/>
                </a:cubicBezTo>
                <a:cubicBezTo>
                  <a:pt x="699586" y="575189"/>
                  <a:pt x="699788" y="582892"/>
                  <a:pt x="700456" y="590917"/>
                </a:cubicBezTo>
                <a:cubicBezTo>
                  <a:pt x="706933" y="593998"/>
                  <a:pt x="713927" y="596576"/>
                  <a:pt x="720550" y="600445"/>
                </a:cubicBezTo>
                <a:cubicBezTo>
                  <a:pt x="735858" y="609431"/>
                  <a:pt x="747467" y="621545"/>
                  <a:pt x="751604" y="639520"/>
                </a:cubicBezTo>
                <a:cubicBezTo>
                  <a:pt x="755595" y="656708"/>
                  <a:pt x="750549" y="671289"/>
                  <a:pt x="738347" y="683525"/>
                </a:cubicBezTo>
                <a:cubicBezTo>
                  <a:pt x="729932" y="692006"/>
                  <a:pt x="719754" y="697554"/>
                  <a:pt x="707956" y="700956"/>
                </a:cubicBezTo>
                <a:cubicBezTo>
                  <a:pt x="693641" y="669787"/>
                  <a:pt x="669443" y="653481"/>
                  <a:pt x="634896" y="651717"/>
                </a:cubicBezTo>
                <a:cubicBezTo>
                  <a:pt x="634543" y="659726"/>
                  <a:pt x="634350" y="667503"/>
                  <a:pt x="633997" y="675512"/>
                </a:cubicBezTo>
                <a:cubicBezTo>
                  <a:pt x="660271" y="678805"/>
                  <a:pt x="681371" y="689369"/>
                  <a:pt x="687058" y="716835"/>
                </a:cubicBezTo>
                <a:cubicBezTo>
                  <a:pt x="692854" y="744894"/>
                  <a:pt x="679387" y="765716"/>
                  <a:pt x="656986" y="782282"/>
                </a:cubicBezTo>
                <a:cubicBezTo>
                  <a:pt x="661091" y="789060"/>
                  <a:pt x="665158" y="795641"/>
                  <a:pt x="669532" y="802778"/>
                </a:cubicBezTo>
                <a:cubicBezTo>
                  <a:pt x="693852" y="786673"/>
                  <a:pt x="709290" y="765487"/>
                  <a:pt x="712109" y="736651"/>
                </a:cubicBezTo>
                <a:cubicBezTo>
                  <a:pt x="712907" y="727745"/>
                  <a:pt x="715710" y="724171"/>
                  <a:pt x="723692" y="721066"/>
                </a:cubicBezTo>
                <a:cubicBezTo>
                  <a:pt x="753809" y="708779"/>
                  <a:pt x="773689" y="687383"/>
                  <a:pt x="776459" y="653872"/>
                </a:cubicBezTo>
                <a:cubicBezTo>
                  <a:pt x="779084" y="619572"/>
                  <a:pt x="762709" y="594895"/>
                  <a:pt x="733368" y="578317"/>
                </a:cubicBezTo>
                <a:cubicBezTo>
                  <a:pt x="727912" y="575252"/>
                  <a:pt x="725127" y="572303"/>
                  <a:pt x="723890" y="565605"/>
                </a:cubicBezTo>
                <a:cubicBezTo>
                  <a:pt x="720505" y="547287"/>
                  <a:pt x="710304" y="532876"/>
                  <a:pt x="694098" y="523444"/>
                </a:cubicBezTo>
                <a:cubicBezTo>
                  <a:pt x="690671" y="521430"/>
                  <a:pt x="689446" y="519211"/>
                  <a:pt x="690243" y="515805"/>
                </a:cubicBezTo>
                <a:cubicBezTo>
                  <a:pt x="692866" y="505747"/>
                  <a:pt x="694394" y="495279"/>
                  <a:pt x="698774" y="485914"/>
                </a:cubicBezTo>
                <a:cubicBezTo>
                  <a:pt x="710120" y="462428"/>
                  <a:pt x="731075" y="453464"/>
                  <a:pt x="755797" y="452765"/>
                </a:cubicBezTo>
                <a:cubicBezTo>
                  <a:pt x="771597" y="452290"/>
                  <a:pt x="787712" y="454610"/>
                  <a:pt x="802978" y="455658"/>
                </a:cubicBezTo>
                <a:cubicBezTo>
                  <a:pt x="800042" y="449682"/>
                  <a:pt x="795827" y="442313"/>
                  <a:pt x="792796" y="434725"/>
                </a:cubicBezTo>
                <a:cubicBezTo>
                  <a:pt x="780108" y="402441"/>
                  <a:pt x="795007" y="375039"/>
                  <a:pt x="828778" y="368188"/>
                </a:cubicBezTo>
                <a:close/>
                <a:moveTo>
                  <a:pt x="80732" y="236718"/>
                </a:moveTo>
                <a:cubicBezTo>
                  <a:pt x="82386" y="239060"/>
                  <a:pt x="84041" y="241402"/>
                  <a:pt x="85733" y="243941"/>
                </a:cubicBezTo>
                <a:cubicBezTo>
                  <a:pt x="105038" y="272355"/>
                  <a:pt x="132213" y="289334"/>
                  <a:pt x="165483" y="295204"/>
                </a:cubicBezTo>
                <a:cubicBezTo>
                  <a:pt x="183391" y="298413"/>
                  <a:pt x="193256" y="308813"/>
                  <a:pt x="199590" y="324345"/>
                </a:cubicBezTo>
                <a:cubicBezTo>
                  <a:pt x="208088" y="344979"/>
                  <a:pt x="200922" y="370136"/>
                  <a:pt x="183395" y="381115"/>
                </a:cubicBezTo>
                <a:cubicBezTo>
                  <a:pt x="178799" y="383798"/>
                  <a:pt x="173231" y="385642"/>
                  <a:pt x="167577" y="388113"/>
                </a:cubicBezTo>
                <a:cubicBezTo>
                  <a:pt x="171406" y="392294"/>
                  <a:pt x="175861" y="396564"/>
                  <a:pt x="179565" y="401175"/>
                </a:cubicBezTo>
                <a:cubicBezTo>
                  <a:pt x="191398" y="416711"/>
                  <a:pt x="191808" y="434357"/>
                  <a:pt x="179992" y="449781"/>
                </a:cubicBezTo>
                <a:cubicBezTo>
                  <a:pt x="161928" y="473286"/>
                  <a:pt x="138040" y="484014"/>
                  <a:pt x="108044" y="482632"/>
                </a:cubicBezTo>
                <a:cubicBezTo>
                  <a:pt x="70199" y="480662"/>
                  <a:pt x="58475" y="484458"/>
                  <a:pt x="27201" y="505923"/>
                </a:cubicBezTo>
                <a:cubicBezTo>
                  <a:pt x="7335" y="488816"/>
                  <a:pt x="-2562" y="467219"/>
                  <a:pt x="570" y="441177"/>
                </a:cubicBezTo>
                <a:cubicBezTo>
                  <a:pt x="5466" y="399329"/>
                  <a:pt x="29111" y="372959"/>
                  <a:pt x="70413" y="361661"/>
                </a:cubicBezTo>
                <a:cubicBezTo>
                  <a:pt x="68706" y="360143"/>
                  <a:pt x="67197" y="358588"/>
                  <a:pt x="65724" y="357231"/>
                </a:cubicBezTo>
                <a:cubicBezTo>
                  <a:pt x="47471" y="340029"/>
                  <a:pt x="37055" y="318936"/>
                  <a:pt x="36050" y="293659"/>
                </a:cubicBezTo>
                <a:cubicBezTo>
                  <a:pt x="35113" y="266537"/>
                  <a:pt x="51607" y="245563"/>
                  <a:pt x="80732" y="236718"/>
                </a:cubicBezTo>
                <a:close/>
                <a:moveTo>
                  <a:pt x="734063" y="115786"/>
                </a:moveTo>
                <a:cubicBezTo>
                  <a:pt x="769312" y="112531"/>
                  <a:pt x="794903" y="133062"/>
                  <a:pt x="800039" y="168575"/>
                </a:cubicBezTo>
                <a:cubicBezTo>
                  <a:pt x="802927" y="188615"/>
                  <a:pt x="799667" y="207347"/>
                  <a:pt x="790133" y="225202"/>
                </a:cubicBezTo>
                <a:cubicBezTo>
                  <a:pt x="789688" y="226098"/>
                  <a:pt x="789279" y="227193"/>
                  <a:pt x="788636" y="228126"/>
                </a:cubicBezTo>
                <a:cubicBezTo>
                  <a:pt x="788673" y="228323"/>
                  <a:pt x="788709" y="228520"/>
                  <a:pt x="788782" y="228914"/>
                </a:cubicBezTo>
                <a:cubicBezTo>
                  <a:pt x="828453" y="224231"/>
                  <a:pt x="859115" y="239140"/>
                  <a:pt x="879477" y="273265"/>
                </a:cubicBezTo>
                <a:cubicBezTo>
                  <a:pt x="893897" y="297285"/>
                  <a:pt x="893683" y="322583"/>
                  <a:pt x="880462" y="348046"/>
                </a:cubicBezTo>
                <a:cubicBezTo>
                  <a:pt x="878741" y="347548"/>
                  <a:pt x="877093" y="347446"/>
                  <a:pt x="875371" y="346949"/>
                </a:cubicBezTo>
                <a:cubicBezTo>
                  <a:pt x="850156" y="338368"/>
                  <a:pt x="825797" y="341036"/>
                  <a:pt x="802289" y="352714"/>
                </a:cubicBezTo>
                <a:cubicBezTo>
                  <a:pt x="779174" y="364318"/>
                  <a:pt x="755458" y="366052"/>
                  <a:pt x="731227" y="357290"/>
                </a:cubicBezTo>
                <a:cubicBezTo>
                  <a:pt x="714189" y="351067"/>
                  <a:pt x="701420" y="340390"/>
                  <a:pt x="699035" y="320868"/>
                </a:cubicBezTo>
                <a:cubicBezTo>
                  <a:pt x="697732" y="310516"/>
                  <a:pt x="701091" y="301136"/>
                  <a:pt x="705546" y="292165"/>
                </a:cubicBezTo>
                <a:cubicBezTo>
                  <a:pt x="706115" y="290837"/>
                  <a:pt x="706882" y="289474"/>
                  <a:pt x="707611" y="287913"/>
                </a:cubicBezTo>
                <a:cubicBezTo>
                  <a:pt x="702111" y="287911"/>
                  <a:pt x="696917" y="288463"/>
                  <a:pt x="691898" y="287761"/>
                </a:cubicBezTo>
                <a:cubicBezTo>
                  <a:pt x="673669" y="285018"/>
                  <a:pt x="662761" y="273386"/>
                  <a:pt x="656836" y="256759"/>
                </a:cubicBezTo>
                <a:cubicBezTo>
                  <a:pt x="652880" y="245268"/>
                  <a:pt x="652504" y="233319"/>
                  <a:pt x="657076" y="221678"/>
                </a:cubicBezTo>
                <a:cubicBezTo>
                  <a:pt x="660099" y="213786"/>
                  <a:pt x="664631" y="207448"/>
                  <a:pt x="672162" y="203002"/>
                </a:cubicBezTo>
                <a:cubicBezTo>
                  <a:pt x="704464" y="183791"/>
                  <a:pt x="725615" y="156050"/>
                  <a:pt x="732996" y="118834"/>
                </a:cubicBezTo>
                <a:cubicBezTo>
                  <a:pt x="733405" y="117741"/>
                  <a:pt x="733851" y="116844"/>
                  <a:pt x="734063" y="115786"/>
                </a:cubicBezTo>
                <a:close/>
                <a:moveTo>
                  <a:pt x="234805" y="54681"/>
                </a:moveTo>
                <a:cubicBezTo>
                  <a:pt x="244119" y="50796"/>
                  <a:pt x="254214" y="48930"/>
                  <a:pt x="265378" y="49820"/>
                </a:cubicBezTo>
                <a:cubicBezTo>
                  <a:pt x="285431" y="51412"/>
                  <a:pt x="301834" y="60807"/>
                  <a:pt x="314937" y="75496"/>
                </a:cubicBezTo>
                <a:cubicBezTo>
                  <a:pt x="346284" y="110647"/>
                  <a:pt x="354358" y="152137"/>
                  <a:pt x="345601" y="197347"/>
                </a:cubicBezTo>
                <a:cubicBezTo>
                  <a:pt x="343095" y="210236"/>
                  <a:pt x="338042" y="222577"/>
                  <a:pt x="334083" y="235327"/>
                </a:cubicBezTo>
                <a:cubicBezTo>
                  <a:pt x="396552" y="283468"/>
                  <a:pt x="397932" y="358175"/>
                  <a:pt x="353353" y="413468"/>
                </a:cubicBezTo>
                <a:cubicBezTo>
                  <a:pt x="386181" y="433475"/>
                  <a:pt x="408834" y="461271"/>
                  <a:pt x="418223" y="498850"/>
                </a:cubicBezTo>
                <a:cubicBezTo>
                  <a:pt x="424422" y="523575"/>
                  <a:pt x="422771" y="547713"/>
                  <a:pt x="414075" y="570097"/>
                </a:cubicBezTo>
                <a:cubicBezTo>
                  <a:pt x="400353" y="570800"/>
                  <a:pt x="387201" y="570175"/>
                  <a:pt x="374791" y="572468"/>
                </a:cubicBezTo>
                <a:cubicBezTo>
                  <a:pt x="365336" y="574215"/>
                  <a:pt x="356339" y="579545"/>
                  <a:pt x="347212" y="583064"/>
                </a:cubicBezTo>
                <a:cubicBezTo>
                  <a:pt x="345118" y="583858"/>
                  <a:pt x="342703" y="585119"/>
                  <a:pt x="340945" y="584425"/>
                </a:cubicBezTo>
                <a:cubicBezTo>
                  <a:pt x="320158" y="576656"/>
                  <a:pt x="306706" y="577716"/>
                  <a:pt x="286621" y="583668"/>
                </a:cubicBezTo>
                <a:cubicBezTo>
                  <a:pt x="275089" y="560947"/>
                  <a:pt x="258734" y="542988"/>
                  <a:pt x="233948" y="534531"/>
                </a:cubicBezTo>
                <a:cubicBezTo>
                  <a:pt x="209361" y="526039"/>
                  <a:pt x="185309" y="529261"/>
                  <a:pt x="162779" y="538517"/>
                </a:cubicBezTo>
                <a:cubicBezTo>
                  <a:pt x="157261" y="526295"/>
                  <a:pt x="151853" y="514665"/>
                  <a:pt x="146371" y="502641"/>
                </a:cubicBezTo>
                <a:cubicBezTo>
                  <a:pt x="166223" y="496529"/>
                  <a:pt x="183874" y="485119"/>
                  <a:pt x="196829" y="467040"/>
                </a:cubicBezTo>
                <a:cubicBezTo>
                  <a:pt x="227102" y="489760"/>
                  <a:pt x="261161" y="489985"/>
                  <a:pt x="291634" y="464187"/>
                </a:cubicBezTo>
                <a:cubicBezTo>
                  <a:pt x="303898" y="479847"/>
                  <a:pt x="319250" y="491269"/>
                  <a:pt x="339848" y="495814"/>
                </a:cubicBezTo>
                <a:cubicBezTo>
                  <a:pt x="341456" y="487981"/>
                  <a:pt x="343137" y="480540"/>
                  <a:pt x="344709" y="472509"/>
                </a:cubicBezTo>
                <a:cubicBezTo>
                  <a:pt x="322528" y="466016"/>
                  <a:pt x="308439" y="451508"/>
                  <a:pt x="302160" y="429650"/>
                </a:cubicBezTo>
                <a:cubicBezTo>
                  <a:pt x="295916" y="407989"/>
                  <a:pt x="301505" y="388623"/>
                  <a:pt x="317151" y="371880"/>
                </a:cubicBezTo>
                <a:cubicBezTo>
                  <a:pt x="311383" y="366020"/>
                  <a:pt x="305921" y="360715"/>
                  <a:pt x="300153" y="354855"/>
                </a:cubicBezTo>
                <a:cubicBezTo>
                  <a:pt x="284879" y="370308"/>
                  <a:pt x="276797" y="388301"/>
                  <a:pt x="275979" y="409229"/>
                </a:cubicBezTo>
                <a:cubicBezTo>
                  <a:pt x="275646" y="418457"/>
                  <a:pt x="277948" y="427606"/>
                  <a:pt x="278835" y="436812"/>
                </a:cubicBezTo>
                <a:cubicBezTo>
                  <a:pt x="279002" y="438818"/>
                  <a:pt x="278688" y="441524"/>
                  <a:pt x="277330" y="442997"/>
                </a:cubicBezTo>
                <a:cubicBezTo>
                  <a:pt x="260099" y="463292"/>
                  <a:pt x="230451" y="464901"/>
                  <a:pt x="211427" y="446824"/>
                </a:cubicBezTo>
                <a:cubicBezTo>
                  <a:pt x="209954" y="445467"/>
                  <a:pt x="208941" y="442191"/>
                  <a:pt x="209401" y="440273"/>
                </a:cubicBezTo>
                <a:cubicBezTo>
                  <a:pt x="212477" y="426056"/>
                  <a:pt x="211775" y="412334"/>
                  <a:pt x="206434" y="398858"/>
                </a:cubicBezTo>
                <a:cubicBezTo>
                  <a:pt x="205748" y="397356"/>
                  <a:pt x="205990" y="394255"/>
                  <a:pt x="207223" y="393213"/>
                </a:cubicBezTo>
                <a:cubicBezTo>
                  <a:pt x="231524" y="370389"/>
                  <a:pt x="232881" y="331435"/>
                  <a:pt x="213263" y="300227"/>
                </a:cubicBezTo>
                <a:cubicBezTo>
                  <a:pt x="212417" y="298958"/>
                  <a:pt x="211768" y="297651"/>
                  <a:pt x="210849" y="295987"/>
                </a:cubicBezTo>
                <a:cubicBezTo>
                  <a:pt x="217525" y="293531"/>
                  <a:pt x="224114" y="291704"/>
                  <a:pt x="230359" y="289124"/>
                </a:cubicBezTo>
                <a:cubicBezTo>
                  <a:pt x="263644" y="275232"/>
                  <a:pt x="282205" y="244506"/>
                  <a:pt x="278448" y="208737"/>
                </a:cubicBezTo>
                <a:cubicBezTo>
                  <a:pt x="277932" y="203741"/>
                  <a:pt x="278998" y="200692"/>
                  <a:pt x="283559" y="197812"/>
                </a:cubicBezTo>
                <a:cubicBezTo>
                  <a:pt x="302800" y="185089"/>
                  <a:pt x="313049" y="166696"/>
                  <a:pt x="314933" y="142718"/>
                </a:cubicBezTo>
                <a:cubicBezTo>
                  <a:pt x="306726" y="142401"/>
                  <a:pt x="299111" y="141975"/>
                  <a:pt x="291729" y="141710"/>
                </a:cubicBezTo>
                <a:cubicBezTo>
                  <a:pt x="288305" y="184917"/>
                  <a:pt x="240257" y="198277"/>
                  <a:pt x="204653" y="172059"/>
                </a:cubicBezTo>
                <a:cubicBezTo>
                  <a:pt x="199850" y="178039"/>
                  <a:pt x="195085" y="184217"/>
                  <a:pt x="190282" y="190196"/>
                </a:cubicBezTo>
                <a:cubicBezTo>
                  <a:pt x="203291" y="203274"/>
                  <a:pt x="223160" y="209381"/>
                  <a:pt x="254302" y="210348"/>
                </a:cubicBezTo>
                <a:cubicBezTo>
                  <a:pt x="258834" y="241492"/>
                  <a:pt x="238558" y="268460"/>
                  <a:pt x="206445" y="272154"/>
                </a:cubicBezTo>
                <a:cubicBezTo>
                  <a:pt x="171144" y="276232"/>
                  <a:pt x="139743" y="266146"/>
                  <a:pt x="114462" y="240670"/>
                </a:cubicBezTo>
                <a:cubicBezTo>
                  <a:pt x="86234" y="212479"/>
                  <a:pt x="89402" y="167894"/>
                  <a:pt x="120246" y="146306"/>
                </a:cubicBezTo>
                <a:cubicBezTo>
                  <a:pt x="131958" y="138030"/>
                  <a:pt x="145083" y="135198"/>
                  <a:pt x="159117" y="137290"/>
                </a:cubicBezTo>
                <a:cubicBezTo>
                  <a:pt x="163311" y="137940"/>
                  <a:pt x="165136" y="136789"/>
                  <a:pt x="166880" y="133004"/>
                </a:cubicBezTo>
                <a:cubicBezTo>
                  <a:pt x="177313" y="110095"/>
                  <a:pt x="189847" y="88630"/>
                  <a:pt x="208914" y="71662"/>
                </a:cubicBezTo>
                <a:cubicBezTo>
                  <a:pt x="216957" y="64472"/>
                  <a:pt x="225490" y="58567"/>
                  <a:pt x="234805" y="54681"/>
                </a:cubicBezTo>
                <a:close/>
                <a:moveTo>
                  <a:pt x="518054" y="685"/>
                </a:moveTo>
                <a:cubicBezTo>
                  <a:pt x="535695" y="-1964"/>
                  <a:pt x="551960" y="3383"/>
                  <a:pt x="567481" y="11310"/>
                </a:cubicBezTo>
                <a:cubicBezTo>
                  <a:pt x="586392" y="21056"/>
                  <a:pt x="602181" y="34843"/>
                  <a:pt x="617166" y="49796"/>
                </a:cubicBezTo>
                <a:cubicBezTo>
                  <a:pt x="619412" y="52029"/>
                  <a:pt x="621119" y="53546"/>
                  <a:pt x="624803" y="51439"/>
                </a:cubicBezTo>
                <a:cubicBezTo>
                  <a:pt x="645553" y="40272"/>
                  <a:pt x="666213" y="40732"/>
                  <a:pt x="685335" y="54921"/>
                </a:cubicBezTo>
                <a:cubicBezTo>
                  <a:pt x="704960" y="69628"/>
                  <a:pt x="713618" y="90027"/>
                  <a:pt x="709531" y="114208"/>
                </a:cubicBezTo>
                <a:cubicBezTo>
                  <a:pt x="704617" y="143838"/>
                  <a:pt x="686008" y="164388"/>
                  <a:pt x="661812" y="180063"/>
                </a:cubicBezTo>
                <a:cubicBezTo>
                  <a:pt x="646343" y="190051"/>
                  <a:pt x="629358" y="196244"/>
                  <a:pt x="610202" y="195099"/>
                </a:cubicBezTo>
                <a:cubicBezTo>
                  <a:pt x="586961" y="193894"/>
                  <a:pt x="565244" y="174481"/>
                  <a:pt x="562692" y="152954"/>
                </a:cubicBezTo>
                <a:cubicBezTo>
                  <a:pt x="585571" y="146688"/>
                  <a:pt x="602749" y="132718"/>
                  <a:pt x="615624" y="112005"/>
                </a:cubicBezTo>
                <a:cubicBezTo>
                  <a:pt x="608733" y="107779"/>
                  <a:pt x="602074" y="103714"/>
                  <a:pt x="594985" y="99523"/>
                </a:cubicBezTo>
                <a:cubicBezTo>
                  <a:pt x="584014" y="116217"/>
                  <a:pt x="569428" y="127672"/>
                  <a:pt x="549403" y="129539"/>
                </a:cubicBezTo>
                <a:cubicBezTo>
                  <a:pt x="528196" y="131624"/>
                  <a:pt x="513136" y="121778"/>
                  <a:pt x="503638" y="102348"/>
                </a:cubicBezTo>
                <a:cubicBezTo>
                  <a:pt x="496480" y="105504"/>
                  <a:pt x="489322" y="108659"/>
                  <a:pt x="481968" y="111852"/>
                </a:cubicBezTo>
                <a:cubicBezTo>
                  <a:pt x="491757" y="132858"/>
                  <a:pt x="507348" y="146680"/>
                  <a:pt x="529275" y="151795"/>
                </a:cubicBezTo>
                <a:cubicBezTo>
                  <a:pt x="536517" y="153512"/>
                  <a:pt x="538661" y="157394"/>
                  <a:pt x="540380" y="163391"/>
                </a:cubicBezTo>
                <a:cubicBezTo>
                  <a:pt x="547848" y="187270"/>
                  <a:pt x="562876" y="204659"/>
                  <a:pt x="586552" y="213729"/>
                </a:cubicBezTo>
                <a:cubicBezTo>
                  <a:pt x="601672" y="219490"/>
                  <a:pt x="617458" y="220036"/>
                  <a:pt x="633128" y="217751"/>
                </a:cubicBezTo>
                <a:cubicBezTo>
                  <a:pt x="632490" y="226425"/>
                  <a:pt x="631028" y="235047"/>
                  <a:pt x="631375" y="243538"/>
                </a:cubicBezTo>
                <a:cubicBezTo>
                  <a:pt x="632531" y="271842"/>
                  <a:pt x="644151" y="293936"/>
                  <a:pt x="670400" y="307011"/>
                </a:cubicBezTo>
                <a:cubicBezTo>
                  <a:pt x="672391" y="307865"/>
                  <a:pt x="674389" y="310959"/>
                  <a:pt x="674359" y="313002"/>
                </a:cubicBezTo>
                <a:cubicBezTo>
                  <a:pt x="674507" y="327029"/>
                  <a:pt x="678128" y="340009"/>
                  <a:pt x="686366" y="351523"/>
                </a:cubicBezTo>
                <a:cubicBezTo>
                  <a:pt x="688597" y="354777"/>
                  <a:pt x="688444" y="357250"/>
                  <a:pt x="686786" y="360408"/>
                </a:cubicBezTo>
                <a:cubicBezTo>
                  <a:pt x="674346" y="383485"/>
                  <a:pt x="647586" y="391893"/>
                  <a:pt x="624276" y="379293"/>
                </a:cubicBezTo>
                <a:cubicBezTo>
                  <a:pt x="622212" y="378045"/>
                  <a:pt x="620696" y="374251"/>
                  <a:pt x="620186" y="371494"/>
                </a:cubicBezTo>
                <a:cubicBezTo>
                  <a:pt x="616003" y="343340"/>
                  <a:pt x="601859" y="321918"/>
                  <a:pt x="577039" y="307763"/>
                </a:cubicBezTo>
                <a:cubicBezTo>
                  <a:pt x="575443" y="306837"/>
                  <a:pt x="573488" y="306179"/>
                  <a:pt x="571263" y="305164"/>
                </a:cubicBezTo>
                <a:cubicBezTo>
                  <a:pt x="567934" y="312501"/>
                  <a:pt x="564766" y="319605"/>
                  <a:pt x="561472" y="327139"/>
                </a:cubicBezTo>
                <a:cubicBezTo>
                  <a:pt x="582070" y="337186"/>
                  <a:pt x="594443" y="353436"/>
                  <a:pt x="596193" y="376131"/>
                </a:cubicBezTo>
                <a:cubicBezTo>
                  <a:pt x="598066" y="398396"/>
                  <a:pt x="590093" y="416979"/>
                  <a:pt x="571697" y="430972"/>
                </a:cubicBezTo>
                <a:cubicBezTo>
                  <a:pt x="575998" y="437714"/>
                  <a:pt x="580263" y="444259"/>
                  <a:pt x="584565" y="451001"/>
                </a:cubicBezTo>
                <a:cubicBezTo>
                  <a:pt x="602215" y="439591"/>
                  <a:pt x="612471" y="423437"/>
                  <a:pt x="618292" y="404232"/>
                </a:cubicBezTo>
                <a:cubicBezTo>
                  <a:pt x="656636" y="417720"/>
                  <a:pt x="688185" y="404353"/>
                  <a:pt x="707017" y="373985"/>
                </a:cubicBezTo>
                <a:cubicBezTo>
                  <a:pt x="717097" y="377826"/>
                  <a:pt x="726965" y="382724"/>
                  <a:pt x="737381" y="385077"/>
                </a:cubicBezTo>
                <a:cubicBezTo>
                  <a:pt x="747600" y="387467"/>
                  <a:pt x="758243" y="387740"/>
                  <a:pt x="767814" y="388823"/>
                </a:cubicBezTo>
                <a:cubicBezTo>
                  <a:pt x="767007" y="400991"/>
                  <a:pt x="766309" y="413750"/>
                  <a:pt x="765487" y="426939"/>
                </a:cubicBezTo>
                <a:cubicBezTo>
                  <a:pt x="708784" y="427639"/>
                  <a:pt x="673764" y="455296"/>
                  <a:pt x="665711" y="514227"/>
                </a:cubicBezTo>
                <a:cubicBezTo>
                  <a:pt x="646576" y="514301"/>
                  <a:pt x="629861" y="520852"/>
                  <a:pt x="615799" y="534043"/>
                </a:cubicBezTo>
                <a:cubicBezTo>
                  <a:pt x="614762" y="535049"/>
                  <a:pt x="612633" y="535647"/>
                  <a:pt x="611378" y="535471"/>
                </a:cubicBezTo>
                <a:cubicBezTo>
                  <a:pt x="587569" y="530093"/>
                  <a:pt x="565924" y="535315"/>
                  <a:pt x="545354" y="547467"/>
                </a:cubicBezTo>
                <a:cubicBezTo>
                  <a:pt x="544800" y="547774"/>
                  <a:pt x="544172" y="547686"/>
                  <a:pt x="543618" y="547992"/>
                </a:cubicBezTo>
                <a:cubicBezTo>
                  <a:pt x="504751" y="508527"/>
                  <a:pt x="497966" y="435430"/>
                  <a:pt x="543114" y="378809"/>
                </a:cubicBezTo>
                <a:cubicBezTo>
                  <a:pt x="513284" y="360692"/>
                  <a:pt x="490336" y="336822"/>
                  <a:pt x="481297" y="302233"/>
                </a:cubicBezTo>
                <a:cubicBezTo>
                  <a:pt x="471988" y="267287"/>
                  <a:pt x="479922" y="235266"/>
                  <a:pt x="497521" y="205940"/>
                </a:cubicBezTo>
                <a:cubicBezTo>
                  <a:pt x="488494" y="194571"/>
                  <a:pt x="478826" y="184135"/>
                  <a:pt x="471375" y="172476"/>
                </a:cubicBezTo>
                <a:cubicBezTo>
                  <a:pt x="446267" y="132505"/>
                  <a:pt x="440053" y="90061"/>
                  <a:pt x="460261" y="46197"/>
                </a:cubicBezTo>
                <a:cubicBezTo>
                  <a:pt x="471621" y="21691"/>
                  <a:pt x="490099" y="4833"/>
                  <a:pt x="518054" y="685"/>
                </a:cubicBezTo>
                <a:close/>
              </a:path>
            </a:pathLst>
          </a:custGeom>
          <a:solidFill>
            <a:schemeClr val="bg1"/>
          </a:solidFill>
          <a:ln w="800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AA7268B2-ADB1-4901-834F-3D4CA43E2EB1}"/>
              </a:ext>
            </a:extLst>
          </p:cNvPr>
          <p:cNvSpPr/>
          <p:nvPr userDrawn="1"/>
        </p:nvSpPr>
        <p:spPr>
          <a:xfrm rot="16200000">
            <a:off x="10203794" y="3334297"/>
            <a:ext cx="3200653" cy="139596"/>
          </a:xfrm>
          <a:custGeom>
            <a:avLst/>
            <a:gdLst>
              <a:gd name="connsiteX0" fmla="*/ 3200653 w 3200653"/>
              <a:gd name="connsiteY0" fmla="*/ 78173 h 139596"/>
              <a:gd name="connsiteX1" fmla="*/ 3200653 w 3200653"/>
              <a:gd name="connsiteY1" fmla="*/ 98497 h 139596"/>
              <a:gd name="connsiteX2" fmla="*/ 3127329 w 3200653"/>
              <a:gd name="connsiteY2" fmla="*/ 93449 h 139596"/>
              <a:gd name="connsiteX3" fmla="*/ 2836766 w 3200653"/>
              <a:gd name="connsiteY3" fmla="*/ 58277 h 139596"/>
              <a:gd name="connsiteX4" fmla="*/ 2022337 w 3200653"/>
              <a:gd name="connsiteY4" fmla="*/ 26353 h 139596"/>
              <a:gd name="connsiteX5" fmla="*/ 1297739 w 3200653"/>
              <a:gd name="connsiteY5" fmla="*/ 62733 h 139596"/>
              <a:gd name="connsiteX6" fmla="*/ 703065 w 3200653"/>
              <a:gd name="connsiteY6" fmla="*/ 112473 h 139596"/>
              <a:gd name="connsiteX7" fmla="*/ 61306 w 3200653"/>
              <a:gd name="connsiteY7" fmla="*/ 139201 h 139596"/>
              <a:gd name="connsiteX8" fmla="*/ 0 w 3200653"/>
              <a:gd name="connsiteY8" fmla="*/ 136865 h 139596"/>
              <a:gd name="connsiteX9" fmla="*/ 0 w 3200653"/>
              <a:gd name="connsiteY9" fmla="*/ 116626 h 139596"/>
              <a:gd name="connsiteX10" fmla="*/ 10206 w 3200653"/>
              <a:gd name="connsiteY10" fmla="*/ 117115 h 139596"/>
              <a:gd name="connsiteX11" fmla="*/ 380114 w 3200653"/>
              <a:gd name="connsiteY11" fmla="*/ 110989 h 139596"/>
              <a:gd name="connsiteX12" fmla="*/ 943608 w 3200653"/>
              <a:gd name="connsiteY12" fmla="*/ 68671 h 139596"/>
              <a:gd name="connsiteX13" fmla="*/ 1527888 w 3200653"/>
              <a:gd name="connsiteY13" fmla="*/ 25611 h 139596"/>
              <a:gd name="connsiteX14" fmla="*/ 2331923 w 3200653"/>
              <a:gd name="connsiteY14" fmla="*/ 369 h 139596"/>
              <a:gd name="connsiteX15" fmla="*/ 2958522 w 3200653"/>
              <a:gd name="connsiteY15" fmla="*/ 52339 h 139596"/>
              <a:gd name="connsiteX16" fmla="*/ 3181339 w 3200653"/>
              <a:gd name="connsiteY16" fmla="*/ 77209 h 1395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200653" h="139596">
                <a:moveTo>
                  <a:pt x="3200653" y="78173"/>
                </a:moveTo>
                <a:lnTo>
                  <a:pt x="3200653" y="98497"/>
                </a:lnTo>
                <a:lnTo>
                  <a:pt x="3127329" y="93449"/>
                </a:lnTo>
                <a:cubicBezTo>
                  <a:pt x="3030351" y="84263"/>
                  <a:pt x="2933651" y="70899"/>
                  <a:pt x="2836766" y="58277"/>
                </a:cubicBezTo>
                <a:cubicBezTo>
                  <a:pt x="2566526" y="22641"/>
                  <a:pt x="2294803" y="15217"/>
                  <a:pt x="2022337" y="26353"/>
                </a:cubicBezTo>
                <a:cubicBezTo>
                  <a:pt x="1781051" y="36005"/>
                  <a:pt x="1539025" y="44915"/>
                  <a:pt x="1297739" y="62733"/>
                </a:cubicBezTo>
                <a:lnTo>
                  <a:pt x="703065" y="112473"/>
                </a:lnTo>
                <a:cubicBezTo>
                  <a:pt x="489250" y="129735"/>
                  <a:pt x="275434" y="141985"/>
                  <a:pt x="61306" y="139201"/>
                </a:cubicBezTo>
                <a:lnTo>
                  <a:pt x="0" y="136865"/>
                </a:lnTo>
                <a:lnTo>
                  <a:pt x="0" y="116626"/>
                </a:lnTo>
                <a:lnTo>
                  <a:pt x="10206" y="117115"/>
                </a:lnTo>
                <a:cubicBezTo>
                  <a:pt x="133447" y="119899"/>
                  <a:pt x="256873" y="116929"/>
                  <a:pt x="380114" y="110989"/>
                </a:cubicBezTo>
                <a:cubicBezTo>
                  <a:pt x="567945" y="102079"/>
                  <a:pt x="755777" y="85747"/>
                  <a:pt x="943608" y="68671"/>
                </a:cubicBezTo>
                <a:cubicBezTo>
                  <a:pt x="1138121" y="50853"/>
                  <a:pt x="1332632" y="35263"/>
                  <a:pt x="1527888" y="25611"/>
                </a:cubicBezTo>
                <a:cubicBezTo>
                  <a:pt x="1795900" y="12991"/>
                  <a:pt x="2063912" y="-2601"/>
                  <a:pt x="2331923" y="369"/>
                </a:cubicBezTo>
                <a:cubicBezTo>
                  <a:pt x="2542027" y="2597"/>
                  <a:pt x="2750646" y="23383"/>
                  <a:pt x="2958522" y="52339"/>
                </a:cubicBezTo>
                <a:cubicBezTo>
                  <a:pt x="3032393" y="62731"/>
                  <a:pt x="3106634" y="71641"/>
                  <a:pt x="3181339" y="77209"/>
                </a:cubicBezTo>
                <a:close/>
              </a:path>
            </a:pathLst>
          </a:custGeom>
          <a:solidFill>
            <a:schemeClr val="bg1"/>
          </a:solidFill>
          <a:ln w="800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86D232F1-6876-4739-8D8E-3A943B5ED93F}"/>
              </a:ext>
            </a:extLst>
          </p:cNvPr>
          <p:cNvSpPr/>
          <p:nvPr userDrawn="1"/>
        </p:nvSpPr>
        <p:spPr>
          <a:xfrm flipH="1">
            <a:off x="10092610" y="4973601"/>
            <a:ext cx="1885819" cy="1485438"/>
          </a:xfrm>
          <a:custGeom>
            <a:avLst/>
            <a:gdLst>
              <a:gd name="connsiteX0" fmla="*/ 205688 w 1854014"/>
              <a:gd name="connsiteY0" fmla="*/ 1383334 h 1485438"/>
              <a:gd name="connsiteX1" fmla="*/ 331899 w 1854014"/>
              <a:gd name="connsiteY1" fmla="*/ 1312061 h 1485438"/>
              <a:gd name="connsiteX2" fmla="*/ 434352 w 1854014"/>
              <a:gd name="connsiteY2" fmla="*/ 1080428 h 1485438"/>
              <a:gd name="connsiteX3" fmla="*/ 419503 w 1854014"/>
              <a:gd name="connsiteY3" fmla="*/ 1061868 h 1485438"/>
              <a:gd name="connsiteX4" fmla="*/ 296263 w 1854014"/>
              <a:gd name="connsiteY4" fmla="*/ 1041080 h 1485438"/>
              <a:gd name="connsiteX5" fmla="*/ 87644 w 1854014"/>
              <a:gd name="connsiteY5" fmla="*/ 1098246 h 1485438"/>
              <a:gd name="connsiteX6" fmla="*/ 19342 w 1854014"/>
              <a:gd name="connsiteY6" fmla="*/ 1239305 h 1485438"/>
              <a:gd name="connsiteX7" fmla="*/ 205688 w 1854014"/>
              <a:gd name="connsiteY7" fmla="*/ 1383334 h 1485438"/>
              <a:gd name="connsiteX8" fmla="*/ 1405860 w 1854014"/>
              <a:gd name="connsiteY8" fmla="*/ 1485044 h 1485438"/>
              <a:gd name="connsiteX9" fmla="*/ 1191616 w 1854014"/>
              <a:gd name="connsiteY9" fmla="*/ 1476878 h 1485438"/>
              <a:gd name="connsiteX10" fmla="*/ 897618 w 1854014"/>
              <a:gd name="connsiteY10" fmla="*/ 1437529 h 1485438"/>
              <a:gd name="connsiteX11" fmla="*/ 688257 w 1854014"/>
              <a:gd name="connsiteY11" fmla="*/ 1277911 h 1485438"/>
              <a:gd name="connsiteX12" fmla="*/ 480381 w 1854014"/>
              <a:gd name="connsiteY12" fmla="*/ 1081171 h 1485438"/>
              <a:gd name="connsiteX13" fmla="*/ 453655 w 1854014"/>
              <a:gd name="connsiteY13" fmla="*/ 1094534 h 1485438"/>
              <a:gd name="connsiteX14" fmla="*/ 362337 w 1854014"/>
              <a:gd name="connsiteY14" fmla="*/ 1310576 h 1485438"/>
              <a:gd name="connsiteX15" fmla="*/ 52750 w 1854014"/>
              <a:gd name="connsiteY15" fmla="*/ 1347697 h 1485438"/>
              <a:gd name="connsiteX16" fmla="*/ 70568 w 1854014"/>
              <a:gd name="connsiteY16" fmla="*/ 1088594 h 1485438"/>
              <a:gd name="connsiteX17" fmla="*/ 338580 w 1854014"/>
              <a:gd name="connsiteY17" fmla="*/ 1025489 h 1485438"/>
              <a:gd name="connsiteX18" fmla="*/ 426927 w 1854014"/>
              <a:gd name="connsiteY18" fmla="*/ 1041823 h 1485438"/>
              <a:gd name="connsiteX19" fmla="*/ 449942 w 1854014"/>
              <a:gd name="connsiteY19" fmla="*/ 1030687 h 1485438"/>
              <a:gd name="connsiteX20" fmla="*/ 508593 w 1854014"/>
              <a:gd name="connsiteY20" fmla="*/ 708478 h 1485438"/>
              <a:gd name="connsiteX21" fmla="*/ 378670 w 1854014"/>
              <a:gd name="connsiteY21" fmla="*/ 419678 h 1485438"/>
              <a:gd name="connsiteX22" fmla="*/ 251717 w 1854014"/>
              <a:gd name="connsiteY22" fmla="*/ 309059 h 1485438"/>
              <a:gd name="connsiteX23" fmla="*/ 110044 w 1854014"/>
              <a:gd name="connsiteY23" fmla="*/ 33750 h 1485438"/>
              <a:gd name="connsiteX24" fmla="*/ 109081 w 1854014"/>
              <a:gd name="connsiteY24" fmla="*/ 0 h 1485438"/>
              <a:gd name="connsiteX25" fmla="*/ 125877 w 1854014"/>
              <a:gd name="connsiteY25" fmla="*/ 0 h 1485438"/>
              <a:gd name="connsiteX26" fmla="*/ 125601 w 1854014"/>
              <a:gd name="connsiteY26" fmla="*/ 12000 h 1485438"/>
              <a:gd name="connsiteX27" fmla="*/ 144068 w 1854014"/>
              <a:gd name="connsiteY27" fmla="*/ 99698 h 1485438"/>
              <a:gd name="connsiteX28" fmla="*/ 344519 w 1854014"/>
              <a:gd name="connsiteY28" fmla="*/ 363255 h 1485438"/>
              <a:gd name="connsiteX29" fmla="*/ 490033 w 1854014"/>
              <a:gd name="connsiteY29" fmla="*/ 526586 h 1485438"/>
              <a:gd name="connsiteX30" fmla="*/ 515275 w 1854014"/>
              <a:gd name="connsiteY30" fmla="*/ 823552 h 1485438"/>
              <a:gd name="connsiteX31" fmla="*/ 468503 w 1854014"/>
              <a:gd name="connsiteY31" fmla="*/ 1027717 h 1485438"/>
              <a:gd name="connsiteX32" fmla="*/ 479639 w 1854014"/>
              <a:gd name="connsiteY32" fmla="*/ 1059641 h 1485438"/>
              <a:gd name="connsiteX33" fmla="*/ 691970 w 1854014"/>
              <a:gd name="connsiteY33" fmla="*/ 1247471 h 1485438"/>
              <a:gd name="connsiteX34" fmla="*/ 985966 w 1854014"/>
              <a:gd name="connsiteY34" fmla="*/ 1434560 h 1485438"/>
              <a:gd name="connsiteX35" fmla="*/ 1724669 w 1854014"/>
              <a:gd name="connsiteY35" fmla="*/ 1456832 h 1485438"/>
              <a:gd name="connsiteX36" fmla="*/ 1854014 w 1854014"/>
              <a:gd name="connsiteY36" fmla="*/ 1448524 h 1485438"/>
              <a:gd name="connsiteX37" fmla="*/ 1854014 w 1854014"/>
              <a:gd name="connsiteY37" fmla="*/ 1472097 h 1485438"/>
              <a:gd name="connsiteX38" fmla="*/ 1833793 w 1854014"/>
              <a:gd name="connsiteY38" fmla="*/ 1473537 h 1485438"/>
              <a:gd name="connsiteX39" fmla="*/ 1405860 w 1854014"/>
              <a:gd name="connsiteY39" fmla="*/ 1485044 h 1485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854014" h="1485438">
                <a:moveTo>
                  <a:pt x="205688" y="1383334"/>
                </a:moveTo>
                <a:cubicBezTo>
                  <a:pt x="253202" y="1383334"/>
                  <a:pt x="297747" y="1355864"/>
                  <a:pt x="331899" y="1312061"/>
                </a:cubicBezTo>
                <a:cubicBezTo>
                  <a:pt x="386095" y="1243759"/>
                  <a:pt x="411336" y="1162836"/>
                  <a:pt x="434352" y="1080428"/>
                </a:cubicBezTo>
                <a:cubicBezTo>
                  <a:pt x="438064" y="1066323"/>
                  <a:pt x="430639" y="1064838"/>
                  <a:pt x="419503" y="1061868"/>
                </a:cubicBezTo>
                <a:cubicBezTo>
                  <a:pt x="379413" y="1048504"/>
                  <a:pt x="337838" y="1042565"/>
                  <a:pt x="296263" y="1041080"/>
                </a:cubicBezTo>
                <a:cubicBezTo>
                  <a:pt x="221278" y="1038853"/>
                  <a:pt x="150006" y="1052959"/>
                  <a:pt x="87644" y="1098246"/>
                </a:cubicBezTo>
                <a:cubicBezTo>
                  <a:pt x="40130" y="1132397"/>
                  <a:pt x="12660" y="1178427"/>
                  <a:pt x="19342" y="1239305"/>
                </a:cubicBezTo>
                <a:cubicBezTo>
                  <a:pt x="28250" y="1322456"/>
                  <a:pt x="101750" y="1382591"/>
                  <a:pt x="205688" y="1383334"/>
                </a:cubicBezTo>
                <a:close/>
                <a:moveTo>
                  <a:pt x="1405860" y="1485044"/>
                </a:moveTo>
                <a:cubicBezTo>
                  <a:pt x="1334484" y="1484116"/>
                  <a:pt x="1263073" y="1481518"/>
                  <a:pt x="1191616" y="1476878"/>
                </a:cubicBezTo>
                <a:cubicBezTo>
                  <a:pt x="1092874" y="1470196"/>
                  <a:pt x="994134" y="1463514"/>
                  <a:pt x="897618" y="1437529"/>
                </a:cubicBezTo>
                <a:cubicBezTo>
                  <a:pt x="805559" y="1412288"/>
                  <a:pt x="731318" y="1368485"/>
                  <a:pt x="688257" y="1277911"/>
                </a:cubicBezTo>
                <a:cubicBezTo>
                  <a:pt x="645198" y="1186594"/>
                  <a:pt x="577638" y="1118292"/>
                  <a:pt x="480381" y="1081171"/>
                </a:cubicBezTo>
                <a:cubicBezTo>
                  <a:pt x="462563" y="1074489"/>
                  <a:pt x="458852" y="1075974"/>
                  <a:pt x="453655" y="1094534"/>
                </a:cubicBezTo>
                <a:cubicBezTo>
                  <a:pt x="432124" y="1170261"/>
                  <a:pt x="406883" y="1244502"/>
                  <a:pt x="362337" y="1310576"/>
                </a:cubicBezTo>
                <a:cubicBezTo>
                  <a:pt x="272505" y="1443469"/>
                  <a:pt x="124022" y="1416743"/>
                  <a:pt x="52750" y="1347697"/>
                </a:cubicBezTo>
                <a:cubicBezTo>
                  <a:pt x="-24461" y="1273455"/>
                  <a:pt x="-15551" y="1154669"/>
                  <a:pt x="70568" y="1088594"/>
                </a:cubicBezTo>
                <a:cubicBezTo>
                  <a:pt x="150749" y="1027717"/>
                  <a:pt x="242066" y="1015095"/>
                  <a:pt x="338580" y="1025489"/>
                </a:cubicBezTo>
                <a:cubicBezTo>
                  <a:pt x="368277" y="1028459"/>
                  <a:pt x="397973" y="1035140"/>
                  <a:pt x="426927" y="1041823"/>
                </a:cubicBezTo>
                <a:cubicBezTo>
                  <a:pt x="439549" y="1044792"/>
                  <a:pt x="446230" y="1045535"/>
                  <a:pt x="449942" y="1030687"/>
                </a:cubicBezTo>
                <a:cubicBezTo>
                  <a:pt x="477412" y="925264"/>
                  <a:pt x="507109" y="819098"/>
                  <a:pt x="508593" y="708478"/>
                </a:cubicBezTo>
                <a:cubicBezTo>
                  <a:pt x="510078" y="591919"/>
                  <a:pt x="469245" y="494662"/>
                  <a:pt x="378670" y="419678"/>
                </a:cubicBezTo>
                <a:cubicBezTo>
                  <a:pt x="335611" y="384043"/>
                  <a:pt x="291808" y="348407"/>
                  <a:pt x="251717" y="309059"/>
                </a:cubicBezTo>
                <a:cubicBezTo>
                  <a:pt x="170981" y="230548"/>
                  <a:pt x="124069" y="138257"/>
                  <a:pt x="110044" y="33750"/>
                </a:cubicBezTo>
                <a:lnTo>
                  <a:pt x="109081" y="0"/>
                </a:lnTo>
                <a:lnTo>
                  <a:pt x="125877" y="0"/>
                </a:lnTo>
                <a:lnTo>
                  <a:pt x="125601" y="12000"/>
                </a:lnTo>
                <a:cubicBezTo>
                  <a:pt x="128663" y="41789"/>
                  <a:pt x="135159" y="70744"/>
                  <a:pt x="144068" y="99698"/>
                </a:cubicBezTo>
                <a:cubicBezTo>
                  <a:pt x="178961" y="211803"/>
                  <a:pt x="253944" y="292726"/>
                  <a:pt x="344519" y="363255"/>
                </a:cubicBezTo>
                <a:cubicBezTo>
                  <a:pt x="402428" y="408542"/>
                  <a:pt x="457367" y="457542"/>
                  <a:pt x="490033" y="526586"/>
                </a:cubicBezTo>
                <a:cubicBezTo>
                  <a:pt x="534578" y="622358"/>
                  <a:pt x="530123" y="722584"/>
                  <a:pt x="515275" y="823552"/>
                </a:cubicBezTo>
                <a:cubicBezTo>
                  <a:pt x="504881" y="892597"/>
                  <a:pt x="486321" y="960157"/>
                  <a:pt x="468503" y="1027717"/>
                </a:cubicBezTo>
                <a:cubicBezTo>
                  <a:pt x="464790" y="1041823"/>
                  <a:pt x="460336" y="1052959"/>
                  <a:pt x="479639" y="1059641"/>
                </a:cubicBezTo>
                <a:cubicBezTo>
                  <a:pt x="576153" y="1093049"/>
                  <a:pt x="650395" y="1156154"/>
                  <a:pt x="691970" y="1247471"/>
                </a:cubicBezTo>
                <a:cubicBezTo>
                  <a:pt x="750621" y="1376652"/>
                  <a:pt x="861241" y="1417484"/>
                  <a:pt x="985966" y="1434560"/>
                </a:cubicBezTo>
                <a:cubicBezTo>
                  <a:pt x="1230963" y="1468712"/>
                  <a:pt x="1478187" y="1468712"/>
                  <a:pt x="1724669" y="1456832"/>
                </a:cubicBezTo>
                <a:lnTo>
                  <a:pt x="1854014" y="1448524"/>
                </a:lnTo>
                <a:lnTo>
                  <a:pt x="1854014" y="1472097"/>
                </a:lnTo>
                <a:lnTo>
                  <a:pt x="1833793" y="1473537"/>
                </a:lnTo>
                <a:cubicBezTo>
                  <a:pt x="1691226" y="1482074"/>
                  <a:pt x="1548613" y="1486900"/>
                  <a:pt x="1405860" y="1485044"/>
                </a:cubicBezTo>
                <a:close/>
              </a:path>
            </a:pathLst>
          </a:custGeom>
          <a:solidFill>
            <a:schemeClr val="bg1"/>
          </a:solidFill>
          <a:ln w="800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6040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NG sets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2482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PNG &amp; Shapes Layout</a:t>
            </a:r>
          </a:p>
        </p:txBody>
      </p:sp>
    </p:spTree>
    <p:extLst>
      <p:ext uri="{BB962C8B-B14F-4D97-AF65-F5344CB8AC3E}">
        <p14:creationId xmlns:p14="http://schemas.microsoft.com/office/powerpoint/2010/main" val="24463927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con se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123478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Icon Sets Layout</a:t>
            </a:r>
          </a:p>
        </p:txBody>
      </p:sp>
      <p:sp>
        <p:nvSpPr>
          <p:cNvPr id="3" name="Rounded Rectangle 2"/>
          <p:cNvSpPr/>
          <p:nvPr userDrawn="1"/>
        </p:nvSpPr>
        <p:spPr>
          <a:xfrm>
            <a:off x="354010" y="1131591"/>
            <a:ext cx="3560767" cy="5402561"/>
          </a:xfrm>
          <a:prstGeom prst="roundRect">
            <a:avLst>
              <a:gd name="adj" fmla="val 396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1"/>
          </a:p>
        </p:txBody>
      </p:sp>
      <p:sp>
        <p:nvSpPr>
          <p:cNvPr id="4" name="Rounded Rectangle 3"/>
          <p:cNvSpPr/>
          <p:nvPr userDrawn="1"/>
        </p:nvSpPr>
        <p:spPr>
          <a:xfrm>
            <a:off x="531933" y="1347500"/>
            <a:ext cx="153868" cy="5015200"/>
          </a:xfrm>
          <a:prstGeom prst="roundRect">
            <a:avLst>
              <a:gd name="adj" fmla="val 50000"/>
            </a:avLst>
          </a:prstGeom>
          <a:solidFill>
            <a:schemeClr val="bg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1">
              <a:solidFill>
                <a:schemeClr val="bg1"/>
              </a:solidFill>
            </a:endParaRPr>
          </a:p>
        </p:txBody>
      </p:sp>
      <p:sp>
        <p:nvSpPr>
          <p:cNvPr id="5" name="Half Frame 4"/>
          <p:cNvSpPr/>
          <p:nvPr userDrawn="1"/>
        </p:nvSpPr>
        <p:spPr>
          <a:xfrm rot="5400000">
            <a:off x="3057177" y="1276653"/>
            <a:ext cx="685849" cy="685148"/>
          </a:xfrm>
          <a:prstGeom prst="halfFrame">
            <a:avLst>
              <a:gd name="adj1" fmla="val 23728"/>
              <a:gd name="adj2" fmla="val 24642"/>
            </a:avLst>
          </a:prstGeom>
          <a:solidFill>
            <a:schemeClr val="bg1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1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644E8BB-F13A-4AE0-889E-633DE4143787}"/>
              </a:ext>
            </a:extLst>
          </p:cNvPr>
          <p:cNvSpPr txBox="1"/>
          <p:nvPr userDrawn="1"/>
        </p:nvSpPr>
        <p:spPr>
          <a:xfrm>
            <a:off x="711704" y="1637214"/>
            <a:ext cx="2232248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Resize without losing quality</a:t>
            </a:r>
            <a:endParaRPr lang="ko-KR" altLang="en-US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2CE2B8B-ED32-491A-95B2-D28904BC432C}"/>
              </a:ext>
            </a:extLst>
          </p:cNvPr>
          <p:cNvSpPr txBox="1"/>
          <p:nvPr userDrawn="1"/>
        </p:nvSpPr>
        <p:spPr>
          <a:xfrm>
            <a:off x="711704" y="2127463"/>
            <a:ext cx="2232248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Change Fill Color &amp;</a:t>
            </a:r>
          </a:p>
          <a:p>
            <a:r>
              <a:rPr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Line Color</a:t>
            </a:r>
            <a:endParaRPr lang="ko-KR" altLang="en-US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962A52DF-2523-4479-BFA3-B5ACE9887E1C}"/>
              </a:ext>
            </a:extLst>
          </p:cNvPr>
          <p:cNvSpPr txBox="1"/>
          <p:nvPr userDrawn="1"/>
        </p:nvSpPr>
        <p:spPr>
          <a:xfrm>
            <a:off x="721229" y="5808438"/>
            <a:ext cx="223200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www.allppt.com</a:t>
            </a:r>
            <a:endParaRPr lang="ko-KR" altLang="en-US" sz="1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BAAC314F-E96A-4408-95DE-A70E9ED054AF}"/>
              </a:ext>
            </a:extLst>
          </p:cNvPr>
          <p:cNvSpPr txBox="1"/>
          <p:nvPr userDrawn="1"/>
        </p:nvSpPr>
        <p:spPr>
          <a:xfrm>
            <a:off x="721229" y="4450324"/>
            <a:ext cx="2717296" cy="138499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28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FREE </a:t>
            </a:r>
          </a:p>
          <a:p>
            <a:r>
              <a:rPr lang="en-US" altLang="ko-KR" sz="28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PPT TEMPLATES</a:t>
            </a:r>
          </a:p>
        </p:txBody>
      </p:sp>
    </p:spTree>
    <p:extLst>
      <p:ext uri="{BB962C8B-B14F-4D97-AF65-F5344CB8AC3E}">
        <p14:creationId xmlns:p14="http://schemas.microsoft.com/office/powerpoint/2010/main" val="313676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06671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8"/>
          <p:cNvSpPr/>
          <p:nvPr/>
        </p:nvSpPr>
        <p:spPr>
          <a:xfrm>
            <a:off x="135800" y="162600"/>
            <a:ext cx="11920400" cy="6532800"/>
          </a:xfrm>
          <a:prstGeom prst="roundRect">
            <a:avLst>
              <a:gd name="adj" fmla="val 7908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8" name="Google Shape;78;p8"/>
          <p:cNvSpPr txBox="1">
            <a:spLocks noGrp="1"/>
          </p:cNvSpPr>
          <p:nvPr>
            <p:ph type="title"/>
          </p:nvPr>
        </p:nvSpPr>
        <p:spPr>
          <a:xfrm>
            <a:off x="1850800" y="701800"/>
            <a:ext cx="8490400" cy="545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/>
          </a:p>
        </p:txBody>
      </p:sp>
      <p:grpSp>
        <p:nvGrpSpPr>
          <p:cNvPr id="79" name="Google Shape;79;p8"/>
          <p:cNvGrpSpPr/>
          <p:nvPr/>
        </p:nvGrpSpPr>
        <p:grpSpPr>
          <a:xfrm rot="10800000" flipH="1">
            <a:off x="1468208" y="337533"/>
            <a:ext cx="10149027" cy="3932239"/>
            <a:chOff x="404800" y="-890960"/>
            <a:chExt cx="8937149" cy="3462697"/>
          </a:xfrm>
        </p:grpSpPr>
        <p:sp>
          <p:nvSpPr>
            <p:cNvPr id="80" name="Google Shape;80;p8"/>
            <p:cNvSpPr/>
            <p:nvPr/>
          </p:nvSpPr>
          <p:spPr>
            <a:xfrm>
              <a:off x="8152149" y="-890960"/>
              <a:ext cx="1189800" cy="11898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1" name="Google Shape;81;p8"/>
            <p:cNvSpPr/>
            <p:nvPr/>
          </p:nvSpPr>
          <p:spPr>
            <a:xfrm rot="10800000">
              <a:off x="8319788" y="1398812"/>
              <a:ext cx="293700" cy="2940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2" name="Google Shape;82;p8"/>
            <p:cNvSpPr/>
            <p:nvPr/>
          </p:nvSpPr>
          <p:spPr>
            <a:xfrm rot="10800000">
              <a:off x="8016563" y="1770163"/>
              <a:ext cx="572100" cy="5727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3" name="Google Shape;83;p8"/>
            <p:cNvSpPr/>
            <p:nvPr/>
          </p:nvSpPr>
          <p:spPr>
            <a:xfrm>
              <a:off x="404800" y="2050938"/>
              <a:ext cx="520200" cy="5208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84" name="Google Shape;84;p8"/>
          <p:cNvSpPr/>
          <p:nvPr/>
        </p:nvSpPr>
        <p:spPr>
          <a:xfrm rot="10800000" flipH="1">
            <a:off x="6329097" y="4404471"/>
            <a:ext cx="1351200" cy="1351200"/>
          </a:xfrm>
          <a:prstGeom prst="donut">
            <a:avLst>
              <a:gd name="adj" fmla="val 15949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85" name="Google Shape;85;p8"/>
          <p:cNvGrpSpPr/>
          <p:nvPr/>
        </p:nvGrpSpPr>
        <p:grpSpPr>
          <a:xfrm rot="10800000">
            <a:off x="361001" y="986813"/>
            <a:ext cx="11503100" cy="5452001"/>
            <a:chOff x="270750" y="253149"/>
            <a:chExt cx="8627325" cy="4089001"/>
          </a:xfrm>
        </p:grpSpPr>
        <p:sp>
          <p:nvSpPr>
            <p:cNvPr id="86" name="Google Shape;86;p8"/>
            <p:cNvSpPr/>
            <p:nvPr/>
          </p:nvSpPr>
          <p:spPr>
            <a:xfrm>
              <a:off x="270750" y="3248150"/>
              <a:ext cx="572100" cy="5721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7" name="Google Shape;87;p8"/>
            <p:cNvSpPr/>
            <p:nvPr/>
          </p:nvSpPr>
          <p:spPr>
            <a:xfrm>
              <a:off x="8301150" y="4048150"/>
              <a:ext cx="293700" cy="2940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8" name="Google Shape;88;p8"/>
            <p:cNvSpPr/>
            <p:nvPr/>
          </p:nvSpPr>
          <p:spPr>
            <a:xfrm>
              <a:off x="6009175" y="253149"/>
              <a:ext cx="572100" cy="5727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9" name="Google Shape;89;p8"/>
            <p:cNvSpPr/>
            <p:nvPr/>
          </p:nvSpPr>
          <p:spPr>
            <a:xfrm>
              <a:off x="8325975" y="3398099"/>
              <a:ext cx="572100" cy="5727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0" name="Google Shape;90;p8"/>
            <p:cNvSpPr/>
            <p:nvPr/>
          </p:nvSpPr>
          <p:spPr>
            <a:xfrm>
              <a:off x="2318445" y="305956"/>
              <a:ext cx="293700" cy="2940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42630525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4720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23DE32A5-6181-4C51-AD5C-3F1A448478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1899324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23DE32A5-6181-4C51-AD5C-3F1A448478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3449694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5839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Agenda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82320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aam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9">
            <a:extLst>
              <a:ext uri="{FF2B5EF4-FFF2-40B4-BE49-F238E27FC236}">
                <a16:creationId xmlns:a16="http://schemas.microsoft.com/office/drawing/2014/main" id="{EF70765A-4598-4D75-8EBE-B820808F655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Our Team LAYOUT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095FFBCB-1085-495F-A408-2C382C6AEB05}"/>
              </a:ext>
            </a:extLst>
          </p:cNvPr>
          <p:cNvGrpSpPr/>
          <p:nvPr userDrawn="1"/>
        </p:nvGrpSpPr>
        <p:grpSpPr>
          <a:xfrm>
            <a:off x="687012" y="1501932"/>
            <a:ext cx="1841144" cy="2597566"/>
            <a:chOff x="1331239" y="1940012"/>
            <a:chExt cx="1683944" cy="2375784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CA42A8D6-FAFB-4268-999A-2AE77CAB6F3B}"/>
                </a:ext>
              </a:extLst>
            </p:cNvPr>
            <p:cNvGrpSpPr/>
            <p:nvPr/>
          </p:nvGrpSpPr>
          <p:grpSpPr>
            <a:xfrm>
              <a:off x="1801638" y="3508550"/>
              <a:ext cx="743146" cy="807246"/>
              <a:chOff x="1722095" y="3662459"/>
              <a:chExt cx="902235" cy="807246"/>
            </a:xfrm>
            <a:solidFill>
              <a:schemeClr val="accent1"/>
            </a:solidFill>
          </p:grpSpPr>
          <p:sp>
            <p:nvSpPr>
              <p:cNvPr id="7" name="Oval 1">
                <a:extLst>
                  <a:ext uri="{FF2B5EF4-FFF2-40B4-BE49-F238E27FC236}">
                    <a16:creationId xmlns:a16="http://schemas.microsoft.com/office/drawing/2014/main" id="{DCF4D36E-837A-4D60-8188-D836E845FBFD}"/>
                  </a:ext>
                </a:extLst>
              </p:cNvPr>
              <p:cNvSpPr/>
              <p:nvPr/>
            </p:nvSpPr>
            <p:spPr>
              <a:xfrm flipH="1">
                <a:off x="1752167" y="3851350"/>
                <a:ext cx="842086" cy="150388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8" name="Oval 1">
                <a:extLst>
                  <a:ext uri="{FF2B5EF4-FFF2-40B4-BE49-F238E27FC236}">
                    <a16:creationId xmlns:a16="http://schemas.microsoft.com/office/drawing/2014/main" id="{89D4B12B-8475-45D1-990D-C3A1710FED22}"/>
                  </a:ext>
                </a:extLst>
              </p:cNvPr>
              <p:cNvSpPr/>
              <p:nvPr/>
            </p:nvSpPr>
            <p:spPr>
              <a:xfrm flipH="1">
                <a:off x="1842392" y="4229111"/>
                <a:ext cx="661637" cy="240594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9" name="Oval 1">
                <a:extLst>
                  <a:ext uri="{FF2B5EF4-FFF2-40B4-BE49-F238E27FC236}">
                    <a16:creationId xmlns:a16="http://schemas.microsoft.com/office/drawing/2014/main" id="{97345BFB-1C7E-41BA-BCD0-791BDE5D0582}"/>
                  </a:ext>
                </a:extLst>
              </p:cNvPr>
              <p:cNvSpPr/>
              <p:nvPr/>
            </p:nvSpPr>
            <p:spPr>
              <a:xfrm flipH="1">
                <a:off x="1782244" y="4040224"/>
                <a:ext cx="781936" cy="150391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0" name="Oval 1">
                <a:extLst>
                  <a:ext uri="{FF2B5EF4-FFF2-40B4-BE49-F238E27FC236}">
                    <a16:creationId xmlns:a16="http://schemas.microsoft.com/office/drawing/2014/main" id="{98B7774E-80DE-485D-BBC1-BB9AA5E95C56}"/>
                  </a:ext>
                </a:extLst>
              </p:cNvPr>
              <p:cNvSpPr/>
              <p:nvPr/>
            </p:nvSpPr>
            <p:spPr>
              <a:xfrm flipH="1">
                <a:off x="1722095" y="3662459"/>
                <a:ext cx="902235" cy="150388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12D7A1E6-514E-4E92-AC14-A4C591DC3A5E}"/>
                </a:ext>
              </a:extLst>
            </p:cNvPr>
            <p:cNvSpPr/>
            <p:nvPr/>
          </p:nvSpPr>
          <p:spPr>
            <a:xfrm>
              <a:off x="1331239" y="1940012"/>
              <a:ext cx="1683944" cy="168394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13D75281-F1D4-43BE-8B62-4CF3B52B25D6}"/>
              </a:ext>
            </a:extLst>
          </p:cNvPr>
          <p:cNvGrpSpPr/>
          <p:nvPr userDrawn="1"/>
        </p:nvGrpSpPr>
        <p:grpSpPr>
          <a:xfrm>
            <a:off x="4272131" y="3877575"/>
            <a:ext cx="1841144" cy="2597566"/>
            <a:chOff x="1331239" y="1940012"/>
            <a:chExt cx="1683944" cy="2375784"/>
          </a:xfrm>
          <a:solidFill>
            <a:schemeClr val="accent3"/>
          </a:solidFill>
        </p:grpSpPr>
        <p:grpSp>
          <p:nvGrpSpPr>
            <p:cNvPr id="71" name="Group 70">
              <a:extLst>
                <a:ext uri="{FF2B5EF4-FFF2-40B4-BE49-F238E27FC236}">
                  <a16:creationId xmlns:a16="http://schemas.microsoft.com/office/drawing/2014/main" id="{5A0C54DA-CAE2-4DE4-95AF-C3A715A4681B}"/>
                </a:ext>
              </a:extLst>
            </p:cNvPr>
            <p:cNvGrpSpPr/>
            <p:nvPr/>
          </p:nvGrpSpPr>
          <p:grpSpPr>
            <a:xfrm>
              <a:off x="1801638" y="3508550"/>
              <a:ext cx="743146" cy="807246"/>
              <a:chOff x="1722095" y="3662459"/>
              <a:chExt cx="902235" cy="807246"/>
            </a:xfrm>
            <a:grpFill/>
          </p:grpSpPr>
          <p:sp>
            <p:nvSpPr>
              <p:cNvPr id="73" name="Oval 1">
                <a:extLst>
                  <a:ext uri="{FF2B5EF4-FFF2-40B4-BE49-F238E27FC236}">
                    <a16:creationId xmlns:a16="http://schemas.microsoft.com/office/drawing/2014/main" id="{88BE919B-B41C-42B9-ABCA-5D3752901423}"/>
                  </a:ext>
                </a:extLst>
              </p:cNvPr>
              <p:cNvSpPr/>
              <p:nvPr/>
            </p:nvSpPr>
            <p:spPr>
              <a:xfrm flipH="1">
                <a:off x="1752167" y="3851350"/>
                <a:ext cx="842086" cy="150388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74" name="Oval 1">
                <a:extLst>
                  <a:ext uri="{FF2B5EF4-FFF2-40B4-BE49-F238E27FC236}">
                    <a16:creationId xmlns:a16="http://schemas.microsoft.com/office/drawing/2014/main" id="{7AF2BB7A-A919-47C9-A1FA-58FB947018AE}"/>
                  </a:ext>
                </a:extLst>
              </p:cNvPr>
              <p:cNvSpPr/>
              <p:nvPr/>
            </p:nvSpPr>
            <p:spPr>
              <a:xfrm flipH="1">
                <a:off x="1842392" y="4229111"/>
                <a:ext cx="661637" cy="240594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75" name="Oval 1">
                <a:extLst>
                  <a:ext uri="{FF2B5EF4-FFF2-40B4-BE49-F238E27FC236}">
                    <a16:creationId xmlns:a16="http://schemas.microsoft.com/office/drawing/2014/main" id="{7887194E-E2A3-4E28-9A59-4E93700786EC}"/>
                  </a:ext>
                </a:extLst>
              </p:cNvPr>
              <p:cNvSpPr/>
              <p:nvPr/>
            </p:nvSpPr>
            <p:spPr>
              <a:xfrm flipH="1">
                <a:off x="1782244" y="4040224"/>
                <a:ext cx="781936" cy="150391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76" name="Oval 1">
                <a:extLst>
                  <a:ext uri="{FF2B5EF4-FFF2-40B4-BE49-F238E27FC236}">
                    <a16:creationId xmlns:a16="http://schemas.microsoft.com/office/drawing/2014/main" id="{E94E177F-4262-4FBC-9717-2B02CEC45EA5}"/>
                  </a:ext>
                </a:extLst>
              </p:cNvPr>
              <p:cNvSpPr/>
              <p:nvPr/>
            </p:nvSpPr>
            <p:spPr>
              <a:xfrm flipH="1">
                <a:off x="1722095" y="3662459"/>
                <a:ext cx="902235" cy="150388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F2303F4E-AE07-4C79-AB01-F41261800B7E}"/>
                </a:ext>
              </a:extLst>
            </p:cNvPr>
            <p:cNvSpPr/>
            <p:nvPr/>
          </p:nvSpPr>
          <p:spPr>
            <a:xfrm>
              <a:off x="1331239" y="1940012"/>
              <a:ext cx="1683944" cy="168394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id="{FE693CA7-8D62-424D-B6E8-6F4A49088DBF}"/>
              </a:ext>
            </a:extLst>
          </p:cNvPr>
          <p:cNvGrpSpPr/>
          <p:nvPr userDrawn="1"/>
        </p:nvGrpSpPr>
        <p:grpSpPr>
          <a:xfrm>
            <a:off x="7857250" y="1639855"/>
            <a:ext cx="1841144" cy="2597566"/>
            <a:chOff x="1331239" y="1940012"/>
            <a:chExt cx="1683944" cy="2375784"/>
          </a:xfrm>
          <a:solidFill>
            <a:schemeClr val="accent5"/>
          </a:solidFill>
        </p:grpSpPr>
        <p:grpSp>
          <p:nvGrpSpPr>
            <p:cNvPr id="89" name="Group 88">
              <a:extLst>
                <a:ext uri="{FF2B5EF4-FFF2-40B4-BE49-F238E27FC236}">
                  <a16:creationId xmlns:a16="http://schemas.microsoft.com/office/drawing/2014/main" id="{8B0FB2EB-330C-4134-B2D8-667B57B91D92}"/>
                </a:ext>
              </a:extLst>
            </p:cNvPr>
            <p:cNvGrpSpPr/>
            <p:nvPr/>
          </p:nvGrpSpPr>
          <p:grpSpPr>
            <a:xfrm>
              <a:off x="1801638" y="3508550"/>
              <a:ext cx="743146" cy="807246"/>
              <a:chOff x="1722095" y="3662459"/>
              <a:chExt cx="902235" cy="807246"/>
            </a:xfrm>
            <a:grpFill/>
          </p:grpSpPr>
          <p:sp>
            <p:nvSpPr>
              <p:cNvPr id="91" name="Oval 1">
                <a:extLst>
                  <a:ext uri="{FF2B5EF4-FFF2-40B4-BE49-F238E27FC236}">
                    <a16:creationId xmlns:a16="http://schemas.microsoft.com/office/drawing/2014/main" id="{367F1B00-A2EB-4E57-BFB8-DE8B8AEF9B56}"/>
                  </a:ext>
                </a:extLst>
              </p:cNvPr>
              <p:cNvSpPr/>
              <p:nvPr/>
            </p:nvSpPr>
            <p:spPr>
              <a:xfrm flipH="1">
                <a:off x="1752167" y="3851350"/>
                <a:ext cx="842086" cy="150388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92" name="Oval 1">
                <a:extLst>
                  <a:ext uri="{FF2B5EF4-FFF2-40B4-BE49-F238E27FC236}">
                    <a16:creationId xmlns:a16="http://schemas.microsoft.com/office/drawing/2014/main" id="{63EC59DC-8A92-4426-850F-BB134663D486}"/>
                  </a:ext>
                </a:extLst>
              </p:cNvPr>
              <p:cNvSpPr/>
              <p:nvPr/>
            </p:nvSpPr>
            <p:spPr>
              <a:xfrm flipH="1">
                <a:off x="1842392" y="4229111"/>
                <a:ext cx="661637" cy="240594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93" name="Oval 1">
                <a:extLst>
                  <a:ext uri="{FF2B5EF4-FFF2-40B4-BE49-F238E27FC236}">
                    <a16:creationId xmlns:a16="http://schemas.microsoft.com/office/drawing/2014/main" id="{66EFA506-A067-4579-905C-0FB4EBF56169}"/>
                  </a:ext>
                </a:extLst>
              </p:cNvPr>
              <p:cNvSpPr/>
              <p:nvPr/>
            </p:nvSpPr>
            <p:spPr>
              <a:xfrm flipH="1">
                <a:off x="1782244" y="4040224"/>
                <a:ext cx="781936" cy="150391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94" name="Oval 1">
                <a:extLst>
                  <a:ext uri="{FF2B5EF4-FFF2-40B4-BE49-F238E27FC236}">
                    <a16:creationId xmlns:a16="http://schemas.microsoft.com/office/drawing/2014/main" id="{D5EB299D-6ED2-4B66-8D97-646B04332F32}"/>
                  </a:ext>
                </a:extLst>
              </p:cNvPr>
              <p:cNvSpPr/>
              <p:nvPr/>
            </p:nvSpPr>
            <p:spPr>
              <a:xfrm flipH="1">
                <a:off x="1722095" y="3662459"/>
                <a:ext cx="902235" cy="150388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sp>
          <p:nvSpPr>
            <p:cNvPr id="90" name="Oval 89">
              <a:extLst>
                <a:ext uri="{FF2B5EF4-FFF2-40B4-BE49-F238E27FC236}">
                  <a16:creationId xmlns:a16="http://schemas.microsoft.com/office/drawing/2014/main" id="{1FDE7BBD-1F90-46D8-B8FA-E4FCE7F9A130}"/>
                </a:ext>
              </a:extLst>
            </p:cNvPr>
            <p:cNvSpPr/>
            <p:nvPr/>
          </p:nvSpPr>
          <p:spPr>
            <a:xfrm>
              <a:off x="1331239" y="1940012"/>
              <a:ext cx="1683944" cy="168394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Picture Placeholder 2">
            <a:extLst>
              <a:ext uri="{FF2B5EF4-FFF2-40B4-BE49-F238E27FC236}">
                <a16:creationId xmlns:a16="http://schemas.microsoft.com/office/drawing/2014/main" id="{C7E52F03-1663-412A-8D54-4CF76617FDE4}"/>
              </a:ext>
            </a:extLst>
          </p:cNvPr>
          <p:cNvSpPr>
            <a:spLocks noGrp="1"/>
          </p:cNvSpPr>
          <p:nvPr userDrawn="1">
            <p:ph type="pic" sz="quarter" idx="42" hasCustomPrompt="1"/>
          </p:nvPr>
        </p:nvSpPr>
        <p:spPr>
          <a:xfrm>
            <a:off x="787449" y="1602788"/>
            <a:ext cx="1637965" cy="1638147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marR="0" indent="0" algn="ctr" defTabSz="91444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95" name="Picture Placeholder 2">
            <a:extLst>
              <a:ext uri="{FF2B5EF4-FFF2-40B4-BE49-F238E27FC236}">
                <a16:creationId xmlns:a16="http://schemas.microsoft.com/office/drawing/2014/main" id="{A0D9CAE1-34DB-411E-973E-65E1B0F95C46}"/>
              </a:ext>
            </a:extLst>
          </p:cNvPr>
          <p:cNvSpPr>
            <a:spLocks noGrp="1"/>
          </p:cNvSpPr>
          <p:nvPr userDrawn="1">
            <p:ph type="pic" sz="quarter" idx="43" hasCustomPrompt="1"/>
          </p:nvPr>
        </p:nvSpPr>
        <p:spPr>
          <a:xfrm>
            <a:off x="4373637" y="3967971"/>
            <a:ext cx="1637965" cy="1638147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marR="0" indent="0" algn="ctr" defTabSz="91444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96" name="Picture Placeholder 2">
            <a:extLst>
              <a:ext uri="{FF2B5EF4-FFF2-40B4-BE49-F238E27FC236}">
                <a16:creationId xmlns:a16="http://schemas.microsoft.com/office/drawing/2014/main" id="{43CFD56F-3711-4FD0-A403-D1A331123718}"/>
              </a:ext>
            </a:extLst>
          </p:cNvPr>
          <p:cNvSpPr>
            <a:spLocks noGrp="1"/>
          </p:cNvSpPr>
          <p:nvPr userDrawn="1">
            <p:ph type="pic" sz="quarter" idx="44" hasCustomPrompt="1"/>
          </p:nvPr>
        </p:nvSpPr>
        <p:spPr>
          <a:xfrm>
            <a:off x="7958837" y="1738526"/>
            <a:ext cx="1637965" cy="1638147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marR="0" indent="0" algn="ctr" defTabSz="91444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68664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3295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332D6FB4-EBC1-4800-80ED-8941DBAE9156}"/>
              </a:ext>
            </a:extLst>
          </p:cNvPr>
          <p:cNvSpPr>
            <a:spLocks noGrp="1"/>
          </p:cNvSpPr>
          <p:nvPr>
            <p:ph type="pic" idx="14" hasCustomPrompt="1"/>
          </p:nvPr>
        </p:nvSpPr>
        <p:spPr>
          <a:xfrm>
            <a:off x="4348632" y="1"/>
            <a:ext cx="5048829" cy="2524415"/>
          </a:xfrm>
          <a:custGeom>
            <a:avLst/>
            <a:gdLst>
              <a:gd name="connsiteX0" fmla="*/ 0 w 5048829"/>
              <a:gd name="connsiteY0" fmla="*/ 0 h 2524415"/>
              <a:gd name="connsiteX1" fmla="*/ 5048829 w 5048829"/>
              <a:gd name="connsiteY1" fmla="*/ 0 h 2524415"/>
              <a:gd name="connsiteX2" fmla="*/ 2524415 w 5048829"/>
              <a:gd name="connsiteY2" fmla="*/ 2524415 h 25244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048829" h="2524415">
                <a:moveTo>
                  <a:pt x="0" y="0"/>
                </a:moveTo>
                <a:lnTo>
                  <a:pt x="5048829" y="0"/>
                </a:lnTo>
                <a:lnTo>
                  <a:pt x="2524415" y="2524415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8EB05934-CFA9-4CF2-880B-B2E56C6EEB3E}"/>
              </a:ext>
            </a:extLst>
          </p:cNvPr>
          <p:cNvSpPr>
            <a:spLocks noGrp="1"/>
          </p:cNvSpPr>
          <p:nvPr>
            <p:ph type="pic" idx="15" hasCustomPrompt="1"/>
          </p:nvPr>
        </p:nvSpPr>
        <p:spPr>
          <a:xfrm>
            <a:off x="6977011" y="76505"/>
            <a:ext cx="5103752" cy="5103752"/>
          </a:xfrm>
          <a:custGeom>
            <a:avLst/>
            <a:gdLst>
              <a:gd name="connsiteX0" fmla="*/ 2551876 w 5103752"/>
              <a:gd name="connsiteY0" fmla="*/ 0 h 5103752"/>
              <a:gd name="connsiteX1" fmla="*/ 5103752 w 5103752"/>
              <a:gd name="connsiteY1" fmla="*/ 2551876 h 5103752"/>
              <a:gd name="connsiteX2" fmla="*/ 2551876 w 5103752"/>
              <a:gd name="connsiteY2" fmla="*/ 5103752 h 5103752"/>
              <a:gd name="connsiteX3" fmla="*/ 0 w 5103752"/>
              <a:gd name="connsiteY3" fmla="*/ 2551876 h 51037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03752" h="5103752">
                <a:moveTo>
                  <a:pt x="2551876" y="0"/>
                </a:moveTo>
                <a:lnTo>
                  <a:pt x="5103752" y="2551876"/>
                </a:lnTo>
                <a:lnTo>
                  <a:pt x="2551876" y="5103752"/>
                </a:lnTo>
                <a:lnTo>
                  <a:pt x="0" y="255187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 And Send To Back</a:t>
            </a:r>
            <a:endParaRPr lang="ko-KR" altLang="en-US" dirty="0"/>
          </a:p>
        </p:txBody>
      </p: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FABCF619-B94C-4540-9CD2-1F557D22C236}"/>
              </a:ext>
            </a:extLst>
          </p:cNvPr>
          <p:cNvSpPr>
            <a:spLocks noGrp="1"/>
          </p:cNvSpPr>
          <p:nvPr>
            <p:ph type="pic" idx="16" hasCustomPrompt="1"/>
          </p:nvPr>
        </p:nvSpPr>
        <p:spPr>
          <a:xfrm>
            <a:off x="9669764" y="1"/>
            <a:ext cx="2522237" cy="2519691"/>
          </a:xfrm>
          <a:custGeom>
            <a:avLst/>
            <a:gdLst>
              <a:gd name="connsiteX0" fmla="*/ 0 w 2522237"/>
              <a:gd name="connsiteY0" fmla="*/ 0 h 2519691"/>
              <a:gd name="connsiteX1" fmla="*/ 2522237 w 2522237"/>
              <a:gd name="connsiteY1" fmla="*/ 0 h 2519691"/>
              <a:gd name="connsiteX2" fmla="*/ 2522237 w 2522237"/>
              <a:gd name="connsiteY2" fmla="*/ 2517145 h 2519691"/>
              <a:gd name="connsiteX3" fmla="*/ 2519691 w 2522237"/>
              <a:gd name="connsiteY3" fmla="*/ 2519691 h 25196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2237" h="2519691">
                <a:moveTo>
                  <a:pt x="0" y="0"/>
                </a:moveTo>
                <a:lnTo>
                  <a:pt x="2522237" y="0"/>
                </a:lnTo>
                <a:lnTo>
                  <a:pt x="2522237" y="2517145"/>
                </a:lnTo>
                <a:lnTo>
                  <a:pt x="2519691" y="251969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1BCC93B7-4D46-46B6-8713-F416AC36BDB2}"/>
              </a:ext>
            </a:extLst>
          </p:cNvPr>
          <p:cNvSpPr>
            <a:spLocks noGrp="1"/>
          </p:cNvSpPr>
          <p:nvPr>
            <p:ph type="pic" idx="17" hasCustomPrompt="1"/>
          </p:nvPr>
        </p:nvSpPr>
        <p:spPr>
          <a:xfrm>
            <a:off x="9632854" y="2732348"/>
            <a:ext cx="2559146" cy="4125652"/>
          </a:xfrm>
          <a:custGeom>
            <a:avLst/>
            <a:gdLst>
              <a:gd name="connsiteX0" fmla="*/ 2551876 w 2559146"/>
              <a:gd name="connsiteY0" fmla="*/ 0 h 4125652"/>
              <a:gd name="connsiteX1" fmla="*/ 2559146 w 2559146"/>
              <a:gd name="connsiteY1" fmla="*/ 7270 h 4125652"/>
              <a:gd name="connsiteX2" fmla="*/ 2559146 w 2559146"/>
              <a:gd name="connsiteY2" fmla="*/ 4125652 h 4125652"/>
              <a:gd name="connsiteX3" fmla="*/ 1573776 w 2559146"/>
              <a:gd name="connsiteY3" fmla="*/ 4125652 h 4125652"/>
              <a:gd name="connsiteX4" fmla="*/ 0 w 2559146"/>
              <a:gd name="connsiteY4" fmla="*/ 2551876 h 41256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59146" h="4125652">
                <a:moveTo>
                  <a:pt x="2551876" y="0"/>
                </a:moveTo>
                <a:lnTo>
                  <a:pt x="2559146" y="7270"/>
                </a:lnTo>
                <a:lnTo>
                  <a:pt x="2559146" y="4125652"/>
                </a:lnTo>
                <a:lnTo>
                  <a:pt x="1573776" y="4125652"/>
                </a:lnTo>
                <a:lnTo>
                  <a:pt x="0" y="255187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20445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5.xml"/><Relationship Id="rId1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4.xml"/><Relationship Id="rId16" Type="http://schemas.openxmlformats.org/officeDocument/2006/relationships/slideLayout" Target="../slideLayouts/slideLayout18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12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6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5990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5311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1" r:id="rId9"/>
    <p:sldLayoutId id="2147483683" r:id="rId10"/>
    <p:sldLayoutId id="2147483685" r:id="rId11"/>
    <p:sldLayoutId id="2147483686" r:id="rId12"/>
    <p:sldLayoutId id="2147483689" r:id="rId13"/>
    <p:sldLayoutId id="2147483687" r:id="rId14"/>
    <p:sldLayoutId id="2147483688" r:id="rId15"/>
    <p:sldLayoutId id="2147483671" r:id="rId16"/>
    <p:sldLayoutId id="2147483672" r:id="rId17"/>
    <p:sldLayoutId id="2147483693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8408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58E3B79-6472-42B0-9EE9-A0D2BEDBAF25}"/>
              </a:ext>
            </a:extLst>
          </p:cNvPr>
          <p:cNvSpPr/>
          <p:nvPr/>
        </p:nvSpPr>
        <p:spPr>
          <a:xfrm>
            <a:off x="9149" y="4764024"/>
            <a:ext cx="12191994" cy="209397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en-US">
              <a:cs typeface="B Nazanin" panose="00000400000000000000" pitchFamily="2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3B4C724-0776-4328-8F0A-B72DA1579537}"/>
              </a:ext>
            </a:extLst>
          </p:cNvPr>
          <p:cNvSpPr txBox="1"/>
          <p:nvPr/>
        </p:nvSpPr>
        <p:spPr>
          <a:xfrm>
            <a:off x="9149" y="4970208"/>
            <a:ext cx="12191995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rtl="1"/>
            <a:r>
              <a:rPr lang="fa-IR" sz="4800" dirty="0">
                <a:solidFill>
                  <a:schemeClr val="bg1"/>
                </a:solidFill>
                <a:latin typeface="+mj-lt"/>
                <a:cs typeface="B Nazanin" panose="00000400000000000000" pitchFamily="2" charset="-78"/>
              </a:rPr>
              <a:t>تم : کلاه فارغ التحصیلی</a:t>
            </a:r>
            <a:endParaRPr lang="ko-KR" altLang="en-US" sz="4800" dirty="0">
              <a:solidFill>
                <a:schemeClr val="bg1"/>
              </a:solidFill>
              <a:latin typeface="+mj-lt"/>
              <a:cs typeface="B Nazanin" panose="00000400000000000000" pitchFamily="2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B6167FF-AD5E-41E4-8385-3024DC936CF2}"/>
              </a:ext>
            </a:extLst>
          </p:cNvPr>
          <p:cNvSpPr txBox="1"/>
          <p:nvPr/>
        </p:nvSpPr>
        <p:spPr>
          <a:xfrm>
            <a:off x="-9143" y="5818338"/>
            <a:ext cx="12191994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rtl="1"/>
            <a:r>
              <a:rPr lang="fa-IR" altLang="ko-KR" sz="2800" dirty="0">
                <a:solidFill>
                  <a:schemeClr val="bg1"/>
                </a:solidFill>
                <a:cs typeface="B Nazanin" panose="00000400000000000000" pitchFamily="2" charset="-78"/>
              </a:rPr>
              <a:t>قالب پاورپوینت مدیریت دانش</a:t>
            </a:r>
            <a:endParaRPr lang="ko-KR" altLang="en-US" sz="28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A8799996-CAD2-46AB-B734-E7DFF1CA0E30}"/>
              </a:ext>
            </a:extLst>
          </p:cNvPr>
          <p:cNvGrpSpPr/>
          <p:nvPr/>
        </p:nvGrpSpPr>
        <p:grpSpPr>
          <a:xfrm>
            <a:off x="-532685" y="856233"/>
            <a:ext cx="13257370" cy="3622608"/>
            <a:chOff x="-532685" y="2604825"/>
            <a:chExt cx="13257370" cy="3622608"/>
          </a:xfrm>
        </p:grpSpPr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16BAF42C-B54D-4E53-8806-923E17DD1510}"/>
                </a:ext>
              </a:extLst>
            </p:cNvPr>
            <p:cNvGrpSpPr/>
            <p:nvPr/>
          </p:nvGrpSpPr>
          <p:grpSpPr>
            <a:xfrm>
              <a:off x="3104250" y="3314299"/>
              <a:ext cx="1480187" cy="2384318"/>
              <a:chOff x="7271291" y="1882249"/>
              <a:chExt cx="1537011" cy="2475850"/>
            </a:xfrm>
            <a:solidFill>
              <a:schemeClr val="bg1"/>
            </a:solidFill>
          </p:grpSpPr>
          <p:sp>
            <p:nvSpPr>
              <p:cNvPr id="32" name="Freeform: Shape 31">
                <a:extLst>
                  <a:ext uri="{FF2B5EF4-FFF2-40B4-BE49-F238E27FC236}">
                    <a16:creationId xmlns:a16="http://schemas.microsoft.com/office/drawing/2014/main" id="{5687CA68-718B-45E8-8294-B889DD84F4B4}"/>
                  </a:ext>
                </a:extLst>
              </p:cNvPr>
              <p:cNvSpPr/>
              <p:nvPr/>
            </p:nvSpPr>
            <p:spPr>
              <a:xfrm>
                <a:off x="7271291" y="1882249"/>
                <a:ext cx="1537011" cy="2475850"/>
              </a:xfrm>
              <a:custGeom>
                <a:avLst/>
                <a:gdLst>
                  <a:gd name="connsiteX0" fmla="*/ 503138 w 1537011"/>
                  <a:gd name="connsiteY0" fmla="*/ 2319191 h 2480745"/>
                  <a:gd name="connsiteX1" fmla="*/ 443744 w 1537011"/>
                  <a:gd name="connsiteY1" fmla="*/ 2360024 h 2480745"/>
                  <a:gd name="connsiteX2" fmla="*/ 501653 w 1537011"/>
                  <a:gd name="connsiteY2" fmla="*/ 2403827 h 2480745"/>
                  <a:gd name="connsiteX3" fmla="*/ 1051782 w 1537011"/>
                  <a:gd name="connsiteY3" fmla="*/ 2420160 h 2480745"/>
                  <a:gd name="connsiteX4" fmla="*/ 1097070 w 1537011"/>
                  <a:gd name="connsiteY4" fmla="*/ 2383040 h 2480745"/>
                  <a:gd name="connsiteX5" fmla="*/ 1058465 w 1537011"/>
                  <a:gd name="connsiteY5" fmla="*/ 2339237 h 2480745"/>
                  <a:gd name="connsiteX6" fmla="*/ 503138 w 1537011"/>
                  <a:gd name="connsiteY6" fmla="*/ 2319191 h 2480745"/>
                  <a:gd name="connsiteX7" fmla="*/ 470472 w 1537011"/>
                  <a:gd name="connsiteY7" fmla="*/ 2270192 h 2480745"/>
                  <a:gd name="connsiteX8" fmla="*/ 525411 w 1537011"/>
                  <a:gd name="connsiteY8" fmla="*/ 2270192 h 2480745"/>
                  <a:gd name="connsiteX9" fmla="*/ 1067374 w 1537011"/>
                  <a:gd name="connsiteY9" fmla="*/ 2287268 h 2480745"/>
                  <a:gd name="connsiteX10" fmla="*/ 1152751 w 1537011"/>
                  <a:gd name="connsiteY10" fmla="*/ 2388236 h 2480745"/>
                  <a:gd name="connsiteX11" fmla="*/ 1054010 w 1537011"/>
                  <a:gd name="connsiteY11" fmla="*/ 2475841 h 2480745"/>
                  <a:gd name="connsiteX12" fmla="*/ 643455 w 1537011"/>
                  <a:gd name="connsiteY12" fmla="*/ 2463963 h 2480745"/>
                  <a:gd name="connsiteX13" fmla="*/ 608445 w 1537011"/>
                  <a:gd name="connsiteY13" fmla="*/ 2467907 h 2480745"/>
                  <a:gd name="connsiteX14" fmla="*/ 588812 w 1537011"/>
                  <a:gd name="connsiteY14" fmla="*/ 2480745 h 2480745"/>
                  <a:gd name="connsiteX15" fmla="*/ 565995 w 1537011"/>
                  <a:gd name="connsiteY15" fmla="*/ 2480745 h 2480745"/>
                  <a:gd name="connsiteX16" fmla="*/ 569955 w 1537011"/>
                  <a:gd name="connsiteY16" fmla="*/ 2463220 h 2480745"/>
                  <a:gd name="connsiteX17" fmla="*/ 500911 w 1537011"/>
                  <a:gd name="connsiteY17" fmla="*/ 2459508 h 2480745"/>
                  <a:gd name="connsiteX18" fmla="*/ 447457 w 1537011"/>
                  <a:gd name="connsiteY18" fmla="*/ 2446887 h 2480745"/>
                  <a:gd name="connsiteX19" fmla="*/ 391775 w 1537011"/>
                  <a:gd name="connsiteY19" fmla="*/ 2352600 h 2480745"/>
                  <a:gd name="connsiteX20" fmla="*/ 470472 w 1537011"/>
                  <a:gd name="connsiteY20" fmla="*/ 2270192 h 2480745"/>
                  <a:gd name="connsiteX21" fmla="*/ 460819 w 1537011"/>
                  <a:gd name="connsiteY21" fmla="*/ 2117997 h 2480745"/>
                  <a:gd name="connsiteX22" fmla="*/ 417759 w 1537011"/>
                  <a:gd name="connsiteY22" fmla="*/ 2125420 h 2480745"/>
                  <a:gd name="connsiteX23" fmla="*/ 390290 w 1537011"/>
                  <a:gd name="connsiteY23" fmla="*/ 2156602 h 2480745"/>
                  <a:gd name="connsiteX24" fmla="*/ 414047 w 1537011"/>
                  <a:gd name="connsiteY24" fmla="*/ 2190753 h 2480745"/>
                  <a:gd name="connsiteX25" fmla="*/ 458592 w 1537011"/>
                  <a:gd name="connsiteY25" fmla="*/ 2201147 h 2480745"/>
                  <a:gd name="connsiteX26" fmla="*/ 763724 w 1537011"/>
                  <a:gd name="connsiteY26" fmla="*/ 2210798 h 2480745"/>
                  <a:gd name="connsiteX27" fmla="*/ 1054751 w 1537011"/>
                  <a:gd name="connsiteY27" fmla="*/ 2220450 h 2480745"/>
                  <a:gd name="connsiteX28" fmla="*/ 1106721 w 1537011"/>
                  <a:gd name="connsiteY28" fmla="*/ 2215253 h 2480745"/>
                  <a:gd name="connsiteX29" fmla="*/ 1136417 w 1537011"/>
                  <a:gd name="connsiteY29" fmla="*/ 2182586 h 2480745"/>
                  <a:gd name="connsiteX30" fmla="*/ 1110433 w 1537011"/>
                  <a:gd name="connsiteY30" fmla="*/ 2146950 h 2480745"/>
                  <a:gd name="connsiteX31" fmla="*/ 1045100 w 1537011"/>
                  <a:gd name="connsiteY31" fmla="*/ 2136557 h 2480745"/>
                  <a:gd name="connsiteX32" fmla="*/ 460819 w 1537011"/>
                  <a:gd name="connsiteY32" fmla="*/ 2117997 h 2480745"/>
                  <a:gd name="connsiteX33" fmla="*/ 425926 w 1537011"/>
                  <a:gd name="connsiteY33" fmla="*/ 2063800 h 2480745"/>
                  <a:gd name="connsiteX34" fmla="*/ 465274 w 1537011"/>
                  <a:gd name="connsiteY34" fmla="*/ 2065285 h 2480745"/>
                  <a:gd name="connsiteX35" fmla="*/ 506849 w 1537011"/>
                  <a:gd name="connsiteY35" fmla="*/ 2066770 h 2480745"/>
                  <a:gd name="connsiteX36" fmla="*/ 526151 w 1537011"/>
                  <a:gd name="connsiteY36" fmla="*/ 2066770 h 2480745"/>
                  <a:gd name="connsiteX37" fmla="*/ 1096326 w 1537011"/>
                  <a:gd name="connsiteY37" fmla="*/ 2083845 h 2480745"/>
                  <a:gd name="connsiteX38" fmla="*/ 1137159 w 1537011"/>
                  <a:gd name="connsiteY38" fmla="*/ 2097209 h 2480745"/>
                  <a:gd name="connsiteX39" fmla="*/ 1192840 w 1537011"/>
                  <a:gd name="connsiteY39" fmla="*/ 2187041 h 2480745"/>
                  <a:gd name="connsiteX40" fmla="*/ 1128251 w 1537011"/>
                  <a:gd name="connsiteY40" fmla="*/ 2267964 h 2480745"/>
                  <a:gd name="connsiteX41" fmla="*/ 1097811 w 1537011"/>
                  <a:gd name="connsiteY41" fmla="*/ 2276131 h 2480745"/>
                  <a:gd name="connsiteX42" fmla="*/ 443001 w 1537011"/>
                  <a:gd name="connsiteY42" fmla="*/ 2256828 h 2480745"/>
                  <a:gd name="connsiteX43" fmla="*/ 338320 w 1537011"/>
                  <a:gd name="connsiteY43" fmla="*/ 2126163 h 2480745"/>
                  <a:gd name="connsiteX44" fmla="*/ 425926 w 1537011"/>
                  <a:gd name="connsiteY44" fmla="*/ 2063800 h 2480745"/>
                  <a:gd name="connsiteX45" fmla="*/ 446713 w 1537011"/>
                  <a:gd name="connsiteY45" fmla="*/ 1916802 h 2480745"/>
                  <a:gd name="connsiteX46" fmla="*/ 390289 w 1537011"/>
                  <a:gd name="connsiteY46" fmla="*/ 1927939 h 2480745"/>
                  <a:gd name="connsiteX47" fmla="*/ 388062 w 1537011"/>
                  <a:gd name="connsiteY47" fmla="*/ 1982877 h 2480745"/>
                  <a:gd name="connsiteX48" fmla="*/ 440773 w 1537011"/>
                  <a:gd name="connsiteY48" fmla="*/ 1996983 h 2480745"/>
                  <a:gd name="connsiteX49" fmla="*/ 1098555 w 1537011"/>
                  <a:gd name="connsiteY49" fmla="*/ 2018513 h 2480745"/>
                  <a:gd name="connsiteX50" fmla="*/ 1149038 w 1537011"/>
                  <a:gd name="connsiteY50" fmla="*/ 2008119 h 2480745"/>
                  <a:gd name="connsiteX51" fmla="*/ 1151266 w 1537011"/>
                  <a:gd name="connsiteY51" fmla="*/ 1952438 h 2480745"/>
                  <a:gd name="connsiteX52" fmla="*/ 1098555 w 1537011"/>
                  <a:gd name="connsiteY52" fmla="*/ 1937590 h 2480745"/>
                  <a:gd name="connsiteX53" fmla="*/ 523923 w 1537011"/>
                  <a:gd name="connsiteY53" fmla="*/ 192914 h 2480745"/>
                  <a:gd name="connsiteX54" fmla="*/ 408107 w 1537011"/>
                  <a:gd name="connsiteY54" fmla="*/ 273095 h 2480745"/>
                  <a:gd name="connsiteX55" fmla="*/ 183898 w 1537011"/>
                  <a:gd name="connsiteY55" fmla="*/ 552985 h 2480745"/>
                  <a:gd name="connsiteX56" fmla="*/ 150488 w 1537011"/>
                  <a:gd name="connsiteY56" fmla="*/ 820997 h 2480745"/>
                  <a:gd name="connsiteX57" fmla="*/ 244033 w 1537011"/>
                  <a:gd name="connsiteY57" fmla="*/ 1149145 h 2480745"/>
                  <a:gd name="connsiteX58" fmla="*/ 242548 w 1537011"/>
                  <a:gd name="connsiteY58" fmla="*/ 1156569 h 2480745"/>
                  <a:gd name="connsiteX59" fmla="*/ 154200 w 1537011"/>
                  <a:gd name="connsiteY59" fmla="*/ 950920 h 2480745"/>
                  <a:gd name="connsiteX60" fmla="*/ 131186 w 1537011"/>
                  <a:gd name="connsiteY60" fmla="*/ 648757 h 2480745"/>
                  <a:gd name="connsiteX61" fmla="*/ 215821 w 1537011"/>
                  <a:gd name="connsiteY61" fmla="*/ 443851 h 2480745"/>
                  <a:gd name="connsiteX62" fmla="*/ 500165 w 1537011"/>
                  <a:gd name="connsiteY62" fmla="*/ 201081 h 2480745"/>
                  <a:gd name="connsiteX63" fmla="*/ 523923 w 1537011"/>
                  <a:gd name="connsiteY63" fmla="*/ 192914 h 2480745"/>
                  <a:gd name="connsiteX64" fmla="*/ 800630 w 1537011"/>
                  <a:gd name="connsiteY64" fmla="*/ 46764 h 2480745"/>
                  <a:gd name="connsiteX65" fmla="*/ 713588 w 1537011"/>
                  <a:gd name="connsiteY65" fmla="*/ 47343 h 2480745"/>
                  <a:gd name="connsiteX66" fmla="*/ 595938 w 1537011"/>
                  <a:gd name="connsiteY66" fmla="*/ 67446 h 2480745"/>
                  <a:gd name="connsiteX67" fmla="*/ 175732 w 1537011"/>
                  <a:gd name="connsiteY67" fmla="*/ 344366 h 2480745"/>
                  <a:gd name="connsiteX68" fmla="*/ 49521 w 1537011"/>
                  <a:gd name="connsiteY68" fmla="*/ 655438 h 2480745"/>
                  <a:gd name="connsiteX69" fmla="*/ 137126 w 1537011"/>
                  <a:gd name="connsiteY69" fmla="*/ 1109796 h 2480745"/>
                  <a:gd name="connsiteX70" fmla="*/ 310109 w 1537011"/>
                  <a:gd name="connsiteY70" fmla="*/ 1387460 h 2480745"/>
                  <a:gd name="connsiteX71" fmla="*/ 440773 w 1537011"/>
                  <a:gd name="connsiteY71" fmla="*/ 1695562 h 2480745"/>
                  <a:gd name="connsiteX72" fmla="*/ 460819 w 1537011"/>
                  <a:gd name="connsiteY72" fmla="*/ 1792076 h 2480745"/>
                  <a:gd name="connsiteX73" fmla="*/ 492743 w 1537011"/>
                  <a:gd name="connsiteY73" fmla="*/ 1817318 h 2480745"/>
                  <a:gd name="connsiteX74" fmla="*/ 1065146 w 1537011"/>
                  <a:gd name="connsiteY74" fmla="*/ 1836621 h 2480745"/>
                  <a:gd name="connsiteX75" fmla="*/ 1089645 w 1537011"/>
                  <a:gd name="connsiteY75" fmla="*/ 1818803 h 2480745"/>
                  <a:gd name="connsiteX76" fmla="*/ 1116372 w 1537011"/>
                  <a:gd name="connsiteY76" fmla="*/ 1688138 h 2480745"/>
                  <a:gd name="connsiteX77" fmla="*/ 1268567 w 1537011"/>
                  <a:gd name="connsiteY77" fmla="*/ 1319900 h 2480745"/>
                  <a:gd name="connsiteX78" fmla="*/ 1376960 w 1537011"/>
                  <a:gd name="connsiteY78" fmla="*/ 1166220 h 2480745"/>
                  <a:gd name="connsiteX79" fmla="*/ 1468276 w 1537011"/>
                  <a:gd name="connsiteY79" fmla="*/ 916026 h 2480745"/>
                  <a:gd name="connsiteX80" fmla="*/ 1468276 w 1537011"/>
                  <a:gd name="connsiteY80" fmla="*/ 599015 h 2480745"/>
                  <a:gd name="connsiteX81" fmla="*/ 1056236 w 1537011"/>
                  <a:gd name="connsiteY81" fmla="*/ 110506 h 2480745"/>
                  <a:gd name="connsiteX82" fmla="*/ 800630 w 1537011"/>
                  <a:gd name="connsiteY82" fmla="*/ 46764 h 2480745"/>
                  <a:gd name="connsiteX83" fmla="*/ 794163 w 1537011"/>
                  <a:gd name="connsiteY83" fmla="*/ 814 h 2480745"/>
                  <a:gd name="connsiteX84" fmla="*/ 1036191 w 1537011"/>
                  <a:gd name="connsiteY84" fmla="*/ 52598 h 2480745"/>
                  <a:gd name="connsiteX85" fmla="*/ 1503912 w 1537011"/>
                  <a:gd name="connsiteY85" fmla="*/ 551500 h 2480745"/>
                  <a:gd name="connsiteX86" fmla="*/ 1518761 w 1537011"/>
                  <a:gd name="connsiteY86" fmla="*/ 910830 h 2480745"/>
                  <a:gd name="connsiteX87" fmla="*/ 1377702 w 1537011"/>
                  <a:gd name="connsiteY87" fmla="*/ 1250855 h 2480745"/>
                  <a:gd name="connsiteX88" fmla="*/ 1264855 w 1537011"/>
                  <a:gd name="connsiteY88" fmla="*/ 1406020 h 2480745"/>
                  <a:gd name="connsiteX89" fmla="*/ 1163144 w 1537011"/>
                  <a:gd name="connsiteY89" fmla="*/ 1694078 h 2480745"/>
                  <a:gd name="connsiteX90" fmla="*/ 1115630 w 1537011"/>
                  <a:gd name="connsiteY90" fmla="*/ 1876711 h 2480745"/>
                  <a:gd name="connsiteX91" fmla="*/ 1149781 w 1537011"/>
                  <a:gd name="connsiteY91" fmla="*/ 1887848 h 2480745"/>
                  <a:gd name="connsiteX92" fmla="*/ 1229961 w 1537011"/>
                  <a:gd name="connsiteY92" fmla="*/ 1991044 h 2480745"/>
                  <a:gd name="connsiteX93" fmla="*/ 1126023 w 1537011"/>
                  <a:gd name="connsiteY93" fmla="*/ 2077164 h 2480745"/>
                  <a:gd name="connsiteX94" fmla="*/ 1100038 w 1537011"/>
                  <a:gd name="connsiteY94" fmla="*/ 2077906 h 2480745"/>
                  <a:gd name="connsiteX95" fmla="*/ 423698 w 1537011"/>
                  <a:gd name="connsiteY95" fmla="*/ 2054891 h 2480745"/>
                  <a:gd name="connsiteX96" fmla="*/ 368017 w 1537011"/>
                  <a:gd name="connsiteY96" fmla="*/ 2039300 h 2480745"/>
                  <a:gd name="connsiteX97" fmla="*/ 311594 w 1537011"/>
                  <a:gd name="connsiteY97" fmla="*/ 1951695 h 2480745"/>
                  <a:gd name="connsiteX98" fmla="*/ 382123 w 1537011"/>
                  <a:gd name="connsiteY98" fmla="*/ 1867803 h 2480745"/>
                  <a:gd name="connsiteX99" fmla="*/ 434092 w 1537011"/>
                  <a:gd name="connsiteY99" fmla="*/ 1854439 h 2480745"/>
                  <a:gd name="connsiteX100" fmla="*/ 387320 w 1537011"/>
                  <a:gd name="connsiteY100" fmla="*/ 1655472 h 2480745"/>
                  <a:gd name="connsiteX101" fmla="*/ 301199 w 1537011"/>
                  <a:gd name="connsiteY101" fmla="*/ 1459474 h 2480745"/>
                  <a:gd name="connsiteX102" fmla="*/ 137869 w 1537011"/>
                  <a:gd name="connsiteY102" fmla="*/ 1212992 h 2480745"/>
                  <a:gd name="connsiteX103" fmla="*/ 2748 w 1537011"/>
                  <a:gd name="connsiteY103" fmla="*/ 664348 h 2480745"/>
                  <a:gd name="connsiteX104" fmla="*/ 145292 w 1537011"/>
                  <a:gd name="connsiteY104" fmla="*/ 308730 h 2480745"/>
                  <a:gd name="connsiteX105" fmla="*/ 549909 w 1537011"/>
                  <a:gd name="connsiteY105" fmla="*/ 32552 h 2480745"/>
                  <a:gd name="connsiteX106" fmla="*/ 794163 w 1537011"/>
                  <a:gd name="connsiteY106" fmla="*/ 814 h 2480745"/>
                  <a:gd name="connsiteX0" fmla="*/ 503138 w 1537011"/>
                  <a:gd name="connsiteY0" fmla="*/ 2319191 h 2480745"/>
                  <a:gd name="connsiteX1" fmla="*/ 443744 w 1537011"/>
                  <a:gd name="connsiteY1" fmla="*/ 2360024 h 2480745"/>
                  <a:gd name="connsiteX2" fmla="*/ 501653 w 1537011"/>
                  <a:gd name="connsiteY2" fmla="*/ 2403827 h 2480745"/>
                  <a:gd name="connsiteX3" fmla="*/ 1051782 w 1537011"/>
                  <a:gd name="connsiteY3" fmla="*/ 2420160 h 2480745"/>
                  <a:gd name="connsiteX4" fmla="*/ 1097070 w 1537011"/>
                  <a:gd name="connsiteY4" fmla="*/ 2383040 h 2480745"/>
                  <a:gd name="connsiteX5" fmla="*/ 1058465 w 1537011"/>
                  <a:gd name="connsiteY5" fmla="*/ 2339237 h 2480745"/>
                  <a:gd name="connsiteX6" fmla="*/ 503138 w 1537011"/>
                  <a:gd name="connsiteY6" fmla="*/ 2319191 h 2480745"/>
                  <a:gd name="connsiteX7" fmla="*/ 470472 w 1537011"/>
                  <a:gd name="connsiteY7" fmla="*/ 2270192 h 2480745"/>
                  <a:gd name="connsiteX8" fmla="*/ 525411 w 1537011"/>
                  <a:gd name="connsiteY8" fmla="*/ 2270192 h 2480745"/>
                  <a:gd name="connsiteX9" fmla="*/ 1067374 w 1537011"/>
                  <a:gd name="connsiteY9" fmla="*/ 2287268 h 2480745"/>
                  <a:gd name="connsiteX10" fmla="*/ 1152751 w 1537011"/>
                  <a:gd name="connsiteY10" fmla="*/ 2388236 h 2480745"/>
                  <a:gd name="connsiteX11" fmla="*/ 1054010 w 1537011"/>
                  <a:gd name="connsiteY11" fmla="*/ 2475841 h 2480745"/>
                  <a:gd name="connsiteX12" fmla="*/ 643455 w 1537011"/>
                  <a:gd name="connsiteY12" fmla="*/ 2463963 h 2480745"/>
                  <a:gd name="connsiteX13" fmla="*/ 608445 w 1537011"/>
                  <a:gd name="connsiteY13" fmla="*/ 2467907 h 2480745"/>
                  <a:gd name="connsiteX14" fmla="*/ 588812 w 1537011"/>
                  <a:gd name="connsiteY14" fmla="*/ 2480745 h 2480745"/>
                  <a:gd name="connsiteX15" fmla="*/ 565995 w 1537011"/>
                  <a:gd name="connsiteY15" fmla="*/ 2480745 h 2480745"/>
                  <a:gd name="connsiteX16" fmla="*/ 500911 w 1537011"/>
                  <a:gd name="connsiteY16" fmla="*/ 2459508 h 2480745"/>
                  <a:gd name="connsiteX17" fmla="*/ 447457 w 1537011"/>
                  <a:gd name="connsiteY17" fmla="*/ 2446887 h 2480745"/>
                  <a:gd name="connsiteX18" fmla="*/ 391775 w 1537011"/>
                  <a:gd name="connsiteY18" fmla="*/ 2352600 h 2480745"/>
                  <a:gd name="connsiteX19" fmla="*/ 470472 w 1537011"/>
                  <a:gd name="connsiteY19" fmla="*/ 2270192 h 2480745"/>
                  <a:gd name="connsiteX20" fmla="*/ 460819 w 1537011"/>
                  <a:gd name="connsiteY20" fmla="*/ 2117997 h 2480745"/>
                  <a:gd name="connsiteX21" fmla="*/ 417759 w 1537011"/>
                  <a:gd name="connsiteY21" fmla="*/ 2125420 h 2480745"/>
                  <a:gd name="connsiteX22" fmla="*/ 390290 w 1537011"/>
                  <a:gd name="connsiteY22" fmla="*/ 2156602 h 2480745"/>
                  <a:gd name="connsiteX23" fmla="*/ 414047 w 1537011"/>
                  <a:gd name="connsiteY23" fmla="*/ 2190753 h 2480745"/>
                  <a:gd name="connsiteX24" fmla="*/ 458592 w 1537011"/>
                  <a:gd name="connsiteY24" fmla="*/ 2201147 h 2480745"/>
                  <a:gd name="connsiteX25" fmla="*/ 763724 w 1537011"/>
                  <a:gd name="connsiteY25" fmla="*/ 2210798 h 2480745"/>
                  <a:gd name="connsiteX26" fmla="*/ 1054751 w 1537011"/>
                  <a:gd name="connsiteY26" fmla="*/ 2220450 h 2480745"/>
                  <a:gd name="connsiteX27" fmla="*/ 1106721 w 1537011"/>
                  <a:gd name="connsiteY27" fmla="*/ 2215253 h 2480745"/>
                  <a:gd name="connsiteX28" fmla="*/ 1136417 w 1537011"/>
                  <a:gd name="connsiteY28" fmla="*/ 2182586 h 2480745"/>
                  <a:gd name="connsiteX29" fmla="*/ 1110433 w 1537011"/>
                  <a:gd name="connsiteY29" fmla="*/ 2146950 h 2480745"/>
                  <a:gd name="connsiteX30" fmla="*/ 1045100 w 1537011"/>
                  <a:gd name="connsiteY30" fmla="*/ 2136557 h 2480745"/>
                  <a:gd name="connsiteX31" fmla="*/ 460819 w 1537011"/>
                  <a:gd name="connsiteY31" fmla="*/ 2117997 h 2480745"/>
                  <a:gd name="connsiteX32" fmla="*/ 425926 w 1537011"/>
                  <a:gd name="connsiteY32" fmla="*/ 2063800 h 2480745"/>
                  <a:gd name="connsiteX33" fmla="*/ 465274 w 1537011"/>
                  <a:gd name="connsiteY33" fmla="*/ 2065285 h 2480745"/>
                  <a:gd name="connsiteX34" fmla="*/ 506849 w 1537011"/>
                  <a:gd name="connsiteY34" fmla="*/ 2066770 h 2480745"/>
                  <a:gd name="connsiteX35" fmla="*/ 526151 w 1537011"/>
                  <a:gd name="connsiteY35" fmla="*/ 2066770 h 2480745"/>
                  <a:gd name="connsiteX36" fmla="*/ 1096326 w 1537011"/>
                  <a:gd name="connsiteY36" fmla="*/ 2083845 h 2480745"/>
                  <a:gd name="connsiteX37" fmla="*/ 1137159 w 1537011"/>
                  <a:gd name="connsiteY37" fmla="*/ 2097209 h 2480745"/>
                  <a:gd name="connsiteX38" fmla="*/ 1192840 w 1537011"/>
                  <a:gd name="connsiteY38" fmla="*/ 2187041 h 2480745"/>
                  <a:gd name="connsiteX39" fmla="*/ 1128251 w 1537011"/>
                  <a:gd name="connsiteY39" fmla="*/ 2267964 h 2480745"/>
                  <a:gd name="connsiteX40" fmla="*/ 1097811 w 1537011"/>
                  <a:gd name="connsiteY40" fmla="*/ 2276131 h 2480745"/>
                  <a:gd name="connsiteX41" fmla="*/ 443001 w 1537011"/>
                  <a:gd name="connsiteY41" fmla="*/ 2256828 h 2480745"/>
                  <a:gd name="connsiteX42" fmla="*/ 338320 w 1537011"/>
                  <a:gd name="connsiteY42" fmla="*/ 2126163 h 2480745"/>
                  <a:gd name="connsiteX43" fmla="*/ 425926 w 1537011"/>
                  <a:gd name="connsiteY43" fmla="*/ 2063800 h 2480745"/>
                  <a:gd name="connsiteX44" fmla="*/ 446713 w 1537011"/>
                  <a:gd name="connsiteY44" fmla="*/ 1916802 h 2480745"/>
                  <a:gd name="connsiteX45" fmla="*/ 390289 w 1537011"/>
                  <a:gd name="connsiteY45" fmla="*/ 1927939 h 2480745"/>
                  <a:gd name="connsiteX46" fmla="*/ 388062 w 1537011"/>
                  <a:gd name="connsiteY46" fmla="*/ 1982877 h 2480745"/>
                  <a:gd name="connsiteX47" fmla="*/ 440773 w 1537011"/>
                  <a:gd name="connsiteY47" fmla="*/ 1996983 h 2480745"/>
                  <a:gd name="connsiteX48" fmla="*/ 1098555 w 1537011"/>
                  <a:gd name="connsiteY48" fmla="*/ 2018513 h 2480745"/>
                  <a:gd name="connsiteX49" fmla="*/ 1149038 w 1537011"/>
                  <a:gd name="connsiteY49" fmla="*/ 2008119 h 2480745"/>
                  <a:gd name="connsiteX50" fmla="*/ 1151266 w 1537011"/>
                  <a:gd name="connsiteY50" fmla="*/ 1952438 h 2480745"/>
                  <a:gd name="connsiteX51" fmla="*/ 1098555 w 1537011"/>
                  <a:gd name="connsiteY51" fmla="*/ 1937590 h 2480745"/>
                  <a:gd name="connsiteX52" fmla="*/ 446713 w 1537011"/>
                  <a:gd name="connsiteY52" fmla="*/ 1916802 h 2480745"/>
                  <a:gd name="connsiteX53" fmla="*/ 523923 w 1537011"/>
                  <a:gd name="connsiteY53" fmla="*/ 192914 h 2480745"/>
                  <a:gd name="connsiteX54" fmla="*/ 408107 w 1537011"/>
                  <a:gd name="connsiteY54" fmla="*/ 273095 h 2480745"/>
                  <a:gd name="connsiteX55" fmla="*/ 183898 w 1537011"/>
                  <a:gd name="connsiteY55" fmla="*/ 552985 h 2480745"/>
                  <a:gd name="connsiteX56" fmla="*/ 150488 w 1537011"/>
                  <a:gd name="connsiteY56" fmla="*/ 820997 h 2480745"/>
                  <a:gd name="connsiteX57" fmla="*/ 244033 w 1537011"/>
                  <a:gd name="connsiteY57" fmla="*/ 1149145 h 2480745"/>
                  <a:gd name="connsiteX58" fmla="*/ 242548 w 1537011"/>
                  <a:gd name="connsiteY58" fmla="*/ 1156569 h 2480745"/>
                  <a:gd name="connsiteX59" fmla="*/ 154200 w 1537011"/>
                  <a:gd name="connsiteY59" fmla="*/ 950920 h 2480745"/>
                  <a:gd name="connsiteX60" fmla="*/ 131186 w 1537011"/>
                  <a:gd name="connsiteY60" fmla="*/ 648757 h 2480745"/>
                  <a:gd name="connsiteX61" fmla="*/ 215821 w 1537011"/>
                  <a:gd name="connsiteY61" fmla="*/ 443851 h 2480745"/>
                  <a:gd name="connsiteX62" fmla="*/ 500165 w 1537011"/>
                  <a:gd name="connsiteY62" fmla="*/ 201081 h 2480745"/>
                  <a:gd name="connsiteX63" fmla="*/ 523923 w 1537011"/>
                  <a:gd name="connsiteY63" fmla="*/ 192914 h 2480745"/>
                  <a:gd name="connsiteX64" fmla="*/ 800630 w 1537011"/>
                  <a:gd name="connsiteY64" fmla="*/ 46764 h 2480745"/>
                  <a:gd name="connsiteX65" fmla="*/ 713588 w 1537011"/>
                  <a:gd name="connsiteY65" fmla="*/ 47343 h 2480745"/>
                  <a:gd name="connsiteX66" fmla="*/ 595938 w 1537011"/>
                  <a:gd name="connsiteY66" fmla="*/ 67446 h 2480745"/>
                  <a:gd name="connsiteX67" fmla="*/ 175732 w 1537011"/>
                  <a:gd name="connsiteY67" fmla="*/ 344366 h 2480745"/>
                  <a:gd name="connsiteX68" fmla="*/ 49521 w 1537011"/>
                  <a:gd name="connsiteY68" fmla="*/ 655438 h 2480745"/>
                  <a:gd name="connsiteX69" fmla="*/ 137126 w 1537011"/>
                  <a:gd name="connsiteY69" fmla="*/ 1109796 h 2480745"/>
                  <a:gd name="connsiteX70" fmla="*/ 310109 w 1537011"/>
                  <a:gd name="connsiteY70" fmla="*/ 1387460 h 2480745"/>
                  <a:gd name="connsiteX71" fmla="*/ 440773 w 1537011"/>
                  <a:gd name="connsiteY71" fmla="*/ 1695562 h 2480745"/>
                  <a:gd name="connsiteX72" fmla="*/ 460819 w 1537011"/>
                  <a:gd name="connsiteY72" fmla="*/ 1792076 h 2480745"/>
                  <a:gd name="connsiteX73" fmla="*/ 492743 w 1537011"/>
                  <a:gd name="connsiteY73" fmla="*/ 1817318 h 2480745"/>
                  <a:gd name="connsiteX74" fmla="*/ 1065146 w 1537011"/>
                  <a:gd name="connsiteY74" fmla="*/ 1836621 h 2480745"/>
                  <a:gd name="connsiteX75" fmla="*/ 1089645 w 1537011"/>
                  <a:gd name="connsiteY75" fmla="*/ 1818803 h 2480745"/>
                  <a:gd name="connsiteX76" fmla="*/ 1116372 w 1537011"/>
                  <a:gd name="connsiteY76" fmla="*/ 1688138 h 2480745"/>
                  <a:gd name="connsiteX77" fmla="*/ 1268567 w 1537011"/>
                  <a:gd name="connsiteY77" fmla="*/ 1319900 h 2480745"/>
                  <a:gd name="connsiteX78" fmla="*/ 1376960 w 1537011"/>
                  <a:gd name="connsiteY78" fmla="*/ 1166220 h 2480745"/>
                  <a:gd name="connsiteX79" fmla="*/ 1468276 w 1537011"/>
                  <a:gd name="connsiteY79" fmla="*/ 916026 h 2480745"/>
                  <a:gd name="connsiteX80" fmla="*/ 1468276 w 1537011"/>
                  <a:gd name="connsiteY80" fmla="*/ 599015 h 2480745"/>
                  <a:gd name="connsiteX81" fmla="*/ 1056236 w 1537011"/>
                  <a:gd name="connsiteY81" fmla="*/ 110506 h 2480745"/>
                  <a:gd name="connsiteX82" fmla="*/ 800630 w 1537011"/>
                  <a:gd name="connsiteY82" fmla="*/ 46764 h 2480745"/>
                  <a:gd name="connsiteX83" fmla="*/ 794163 w 1537011"/>
                  <a:gd name="connsiteY83" fmla="*/ 814 h 2480745"/>
                  <a:gd name="connsiteX84" fmla="*/ 1036191 w 1537011"/>
                  <a:gd name="connsiteY84" fmla="*/ 52598 h 2480745"/>
                  <a:gd name="connsiteX85" fmla="*/ 1503912 w 1537011"/>
                  <a:gd name="connsiteY85" fmla="*/ 551500 h 2480745"/>
                  <a:gd name="connsiteX86" fmla="*/ 1518761 w 1537011"/>
                  <a:gd name="connsiteY86" fmla="*/ 910830 h 2480745"/>
                  <a:gd name="connsiteX87" fmla="*/ 1377702 w 1537011"/>
                  <a:gd name="connsiteY87" fmla="*/ 1250855 h 2480745"/>
                  <a:gd name="connsiteX88" fmla="*/ 1264855 w 1537011"/>
                  <a:gd name="connsiteY88" fmla="*/ 1406020 h 2480745"/>
                  <a:gd name="connsiteX89" fmla="*/ 1163144 w 1537011"/>
                  <a:gd name="connsiteY89" fmla="*/ 1694078 h 2480745"/>
                  <a:gd name="connsiteX90" fmla="*/ 1115630 w 1537011"/>
                  <a:gd name="connsiteY90" fmla="*/ 1876711 h 2480745"/>
                  <a:gd name="connsiteX91" fmla="*/ 1149781 w 1537011"/>
                  <a:gd name="connsiteY91" fmla="*/ 1887848 h 2480745"/>
                  <a:gd name="connsiteX92" fmla="*/ 1229961 w 1537011"/>
                  <a:gd name="connsiteY92" fmla="*/ 1991044 h 2480745"/>
                  <a:gd name="connsiteX93" fmla="*/ 1126023 w 1537011"/>
                  <a:gd name="connsiteY93" fmla="*/ 2077164 h 2480745"/>
                  <a:gd name="connsiteX94" fmla="*/ 1100038 w 1537011"/>
                  <a:gd name="connsiteY94" fmla="*/ 2077906 h 2480745"/>
                  <a:gd name="connsiteX95" fmla="*/ 423698 w 1537011"/>
                  <a:gd name="connsiteY95" fmla="*/ 2054891 h 2480745"/>
                  <a:gd name="connsiteX96" fmla="*/ 368017 w 1537011"/>
                  <a:gd name="connsiteY96" fmla="*/ 2039300 h 2480745"/>
                  <a:gd name="connsiteX97" fmla="*/ 311594 w 1537011"/>
                  <a:gd name="connsiteY97" fmla="*/ 1951695 h 2480745"/>
                  <a:gd name="connsiteX98" fmla="*/ 382123 w 1537011"/>
                  <a:gd name="connsiteY98" fmla="*/ 1867803 h 2480745"/>
                  <a:gd name="connsiteX99" fmla="*/ 434092 w 1537011"/>
                  <a:gd name="connsiteY99" fmla="*/ 1854439 h 2480745"/>
                  <a:gd name="connsiteX100" fmla="*/ 387320 w 1537011"/>
                  <a:gd name="connsiteY100" fmla="*/ 1655472 h 2480745"/>
                  <a:gd name="connsiteX101" fmla="*/ 301199 w 1537011"/>
                  <a:gd name="connsiteY101" fmla="*/ 1459474 h 2480745"/>
                  <a:gd name="connsiteX102" fmla="*/ 137869 w 1537011"/>
                  <a:gd name="connsiteY102" fmla="*/ 1212992 h 2480745"/>
                  <a:gd name="connsiteX103" fmla="*/ 2748 w 1537011"/>
                  <a:gd name="connsiteY103" fmla="*/ 664348 h 2480745"/>
                  <a:gd name="connsiteX104" fmla="*/ 145292 w 1537011"/>
                  <a:gd name="connsiteY104" fmla="*/ 308730 h 2480745"/>
                  <a:gd name="connsiteX105" fmla="*/ 549909 w 1537011"/>
                  <a:gd name="connsiteY105" fmla="*/ 32552 h 2480745"/>
                  <a:gd name="connsiteX106" fmla="*/ 794163 w 1537011"/>
                  <a:gd name="connsiteY106" fmla="*/ 814 h 2480745"/>
                  <a:gd name="connsiteX0" fmla="*/ 503138 w 1537011"/>
                  <a:gd name="connsiteY0" fmla="*/ 2319191 h 2480745"/>
                  <a:gd name="connsiteX1" fmla="*/ 443744 w 1537011"/>
                  <a:gd name="connsiteY1" fmla="*/ 2360024 h 2480745"/>
                  <a:gd name="connsiteX2" fmla="*/ 501653 w 1537011"/>
                  <a:gd name="connsiteY2" fmla="*/ 2403827 h 2480745"/>
                  <a:gd name="connsiteX3" fmla="*/ 1051782 w 1537011"/>
                  <a:gd name="connsiteY3" fmla="*/ 2420160 h 2480745"/>
                  <a:gd name="connsiteX4" fmla="*/ 1097070 w 1537011"/>
                  <a:gd name="connsiteY4" fmla="*/ 2383040 h 2480745"/>
                  <a:gd name="connsiteX5" fmla="*/ 1058465 w 1537011"/>
                  <a:gd name="connsiteY5" fmla="*/ 2339237 h 2480745"/>
                  <a:gd name="connsiteX6" fmla="*/ 503138 w 1537011"/>
                  <a:gd name="connsiteY6" fmla="*/ 2319191 h 2480745"/>
                  <a:gd name="connsiteX7" fmla="*/ 470472 w 1537011"/>
                  <a:gd name="connsiteY7" fmla="*/ 2270192 h 2480745"/>
                  <a:gd name="connsiteX8" fmla="*/ 525411 w 1537011"/>
                  <a:gd name="connsiteY8" fmla="*/ 2270192 h 2480745"/>
                  <a:gd name="connsiteX9" fmla="*/ 1067374 w 1537011"/>
                  <a:gd name="connsiteY9" fmla="*/ 2287268 h 2480745"/>
                  <a:gd name="connsiteX10" fmla="*/ 1152751 w 1537011"/>
                  <a:gd name="connsiteY10" fmla="*/ 2388236 h 2480745"/>
                  <a:gd name="connsiteX11" fmla="*/ 1054010 w 1537011"/>
                  <a:gd name="connsiteY11" fmla="*/ 2475841 h 2480745"/>
                  <a:gd name="connsiteX12" fmla="*/ 643455 w 1537011"/>
                  <a:gd name="connsiteY12" fmla="*/ 2463963 h 2480745"/>
                  <a:gd name="connsiteX13" fmla="*/ 608445 w 1537011"/>
                  <a:gd name="connsiteY13" fmla="*/ 2467907 h 2480745"/>
                  <a:gd name="connsiteX14" fmla="*/ 588812 w 1537011"/>
                  <a:gd name="connsiteY14" fmla="*/ 2480745 h 2480745"/>
                  <a:gd name="connsiteX15" fmla="*/ 500911 w 1537011"/>
                  <a:gd name="connsiteY15" fmla="*/ 2459508 h 2480745"/>
                  <a:gd name="connsiteX16" fmla="*/ 447457 w 1537011"/>
                  <a:gd name="connsiteY16" fmla="*/ 2446887 h 2480745"/>
                  <a:gd name="connsiteX17" fmla="*/ 391775 w 1537011"/>
                  <a:gd name="connsiteY17" fmla="*/ 2352600 h 2480745"/>
                  <a:gd name="connsiteX18" fmla="*/ 470472 w 1537011"/>
                  <a:gd name="connsiteY18" fmla="*/ 2270192 h 2480745"/>
                  <a:gd name="connsiteX19" fmla="*/ 460819 w 1537011"/>
                  <a:gd name="connsiteY19" fmla="*/ 2117997 h 2480745"/>
                  <a:gd name="connsiteX20" fmla="*/ 417759 w 1537011"/>
                  <a:gd name="connsiteY20" fmla="*/ 2125420 h 2480745"/>
                  <a:gd name="connsiteX21" fmla="*/ 390290 w 1537011"/>
                  <a:gd name="connsiteY21" fmla="*/ 2156602 h 2480745"/>
                  <a:gd name="connsiteX22" fmla="*/ 414047 w 1537011"/>
                  <a:gd name="connsiteY22" fmla="*/ 2190753 h 2480745"/>
                  <a:gd name="connsiteX23" fmla="*/ 458592 w 1537011"/>
                  <a:gd name="connsiteY23" fmla="*/ 2201147 h 2480745"/>
                  <a:gd name="connsiteX24" fmla="*/ 763724 w 1537011"/>
                  <a:gd name="connsiteY24" fmla="*/ 2210798 h 2480745"/>
                  <a:gd name="connsiteX25" fmla="*/ 1054751 w 1537011"/>
                  <a:gd name="connsiteY25" fmla="*/ 2220450 h 2480745"/>
                  <a:gd name="connsiteX26" fmla="*/ 1106721 w 1537011"/>
                  <a:gd name="connsiteY26" fmla="*/ 2215253 h 2480745"/>
                  <a:gd name="connsiteX27" fmla="*/ 1136417 w 1537011"/>
                  <a:gd name="connsiteY27" fmla="*/ 2182586 h 2480745"/>
                  <a:gd name="connsiteX28" fmla="*/ 1110433 w 1537011"/>
                  <a:gd name="connsiteY28" fmla="*/ 2146950 h 2480745"/>
                  <a:gd name="connsiteX29" fmla="*/ 1045100 w 1537011"/>
                  <a:gd name="connsiteY29" fmla="*/ 2136557 h 2480745"/>
                  <a:gd name="connsiteX30" fmla="*/ 460819 w 1537011"/>
                  <a:gd name="connsiteY30" fmla="*/ 2117997 h 2480745"/>
                  <a:gd name="connsiteX31" fmla="*/ 425926 w 1537011"/>
                  <a:gd name="connsiteY31" fmla="*/ 2063800 h 2480745"/>
                  <a:gd name="connsiteX32" fmla="*/ 465274 w 1537011"/>
                  <a:gd name="connsiteY32" fmla="*/ 2065285 h 2480745"/>
                  <a:gd name="connsiteX33" fmla="*/ 506849 w 1537011"/>
                  <a:gd name="connsiteY33" fmla="*/ 2066770 h 2480745"/>
                  <a:gd name="connsiteX34" fmla="*/ 526151 w 1537011"/>
                  <a:gd name="connsiteY34" fmla="*/ 2066770 h 2480745"/>
                  <a:gd name="connsiteX35" fmla="*/ 1096326 w 1537011"/>
                  <a:gd name="connsiteY35" fmla="*/ 2083845 h 2480745"/>
                  <a:gd name="connsiteX36" fmla="*/ 1137159 w 1537011"/>
                  <a:gd name="connsiteY36" fmla="*/ 2097209 h 2480745"/>
                  <a:gd name="connsiteX37" fmla="*/ 1192840 w 1537011"/>
                  <a:gd name="connsiteY37" fmla="*/ 2187041 h 2480745"/>
                  <a:gd name="connsiteX38" fmla="*/ 1128251 w 1537011"/>
                  <a:gd name="connsiteY38" fmla="*/ 2267964 h 2480745"/>
                  <a:gd name="connsiteX39" fmla="*/ 1097811 w 1537011"/>
                  <a:gd name="connsiteY39" fmla="*/ 2276131 h 2480745"/>
                  <a:gd name="connsiteX40" fmla="*/ 443001 w 1537011"/>
                  <a:gd name="connsiteY40" fmla="*/ 2256828 h 2480745"/>
                  <a:gd name="connsiteX41" fmla="*/ 338320 w 1537011"/>
                  <a:gd name="connsiteY41" fmla="*/ 2126163 h 2480745"/>
                  <a:gd name="connsiteX42" fmla="*/ 425926 w 1537011"/>
                  <a:gd name="connsiteY42" fmla="*/ 2063800 h 2480745"/>
                  <a:gd name="connsiteX43" fmla="*/ 446713 w 1537011"/>
                  <a:gd name="connsiteY43" fmla="*/ 1916802 h 2480745"/>
                  <a:gd name="connsiteX44" fmla="*/ 390289 w 1537011"/>
                  <a:gd name="connsiteY44" fmla="*/ 1927939 h 2480745"/>
                  <a:gd name="connsiteX45" fmla="*/ 388062 w 1537011"/>
                  <a:gd name="connsiteY45" fmla="*/ 1982877 h 2480745"/>
                  <a:gd name="connsiteX46" fmla="*/ 440773 w 1537011"/>
                  <a:gd name="connsiteY46" fmla="*/ 1996983 h 2480745"/>
                  <a:gd name="connsiteX47" fmla="*/ 1098555 w 1537011"/>
                  <a:gd name="connsiteY47" fmla="*/ 2018513 h 2480745"/>
                  <a:gd name="connsiteX48" fmla="*/ 1149038 w 1537011"/>
                  <a:gd name="connsiteY48" fmla="*/ 2008119 h 2480745"/>
                  <a:gd name="connsiteX49" fmla="*/ 1151266 w 1537011"/>
                  <a:gd name="connsiteY49" fmla="*/ 1952438 h 2480745"/>
                  <a:gd name="connsiteX50" fmla="*/ 1098555 w 1537011"/>
                  <a:gd name="connsiteY50" fmla="*/ 1937590 h 2480745"/>
                  <a:gd name="connsiteX51" fmla="*/ 446713 w 1537011"/>
                  <a:gd name="connsiteY51" fmla="*/ 1916802 h 2480745"/>
                  <a:gd name="connsiteX52" fmla="*/ 523923 w 1537011"/>
                  <a:gd name="connsiteY52" fmla="*/ 192914 h 2480745"/>
                  <a:gd name="connsiteX53" fmla="*/ 408107 w 1537011"/>
                  <a:gd name="connsiteY53" fmla="*/ 273095 h 2480745"/>
                  <a:gd name="connsiteX54" fmla="*/ 183898 w 1537011"/>
                  <a:gd name="connsiteY54" fmla="*/ 552985 h 2480745"/>
                  <a:gd name="connsiteX55" fmla="*/ 150488 w 1537011"/>
                  <a:gd name="connsiteY55" fmla="*/ 820997 h 2480745"/>
                  <a:gd name="connsiteX56" fmla="*/ 244033 w 1537011"/>
                  <a:gd name="connsiteY56" fmla="*/ 1149145 h 2480745"/>
                  <a:gd name="connsiteX57" fmla="*/ 242548 w 1537011"/>
                  <a:gd name="connsiteY57" fmla="*/ 1156569 h 2480745"/>
                  <a:gd name="connsiteX58" fmla="*/ 154200 w 1537011"/>
                  <a:gd name="connsiteY58" fmla="*/ 950920 h 2480745"/>
                  <a:gd name="connsiteX59" fmla="*/ 131186 w 1537011"/>
                  <a:gd name="connsiteY59" fmla="*/ 648757 h 2480745"/>
                  <a:gd name="connsiteX60" fmla="*/ 215821 w 1537011"/>
                  <a:gd name="connsiteY60" fmla="*/ 443851 h 2480745"/>
                  <a:gd name="connsiteX61" fmla="*/ 500165 w 1537011"/>
                  <a:gd name="connsiteY61" fmla="*/ 201081 h 2480745"/>
                  <a:gd name="connsiteX62" fmla="*/ 523923 w 1537011"/>
                  <a:gd name="connsiteY62" fmla="*/ 192914 h 2480745"/>
                  <a:gd name="connsiteX63" fmla="*/ 800630 w 1537011"/>
                  <a:gd name="connsiteY63" fmla="*/ 46764 h 2480745"/>
                  <a:gd name="connsiteX64" fmla="*/ 713588 w 1537011"/>
                  <a:gd name="connsiteY64" fmla="*/ 47343 h 2480745"/>
                  <a:gd name="connsiteX65" fmla="*/ 595938 w 1537011"/>
                  <a:gd name="connsiteY65" fmla="*/ 67446 h 2480745"/>
                  <a:gd name="connsiteX66" fmla="*/ 175732 w 1537011"/>
                  <a:gd name="connsiteY66" fmla="*/ 344366 h 2480745"/>
                  <a:gd name="connsiteX67" fmla="*/ 49521 w 1537011"/>
                  <a:gd name="connsiteY67" fmla="*/ 655438 h 2480745"/>
                  <a:gd name="connsiteX68" fmla="*/ 137126 w 1537011"/>
                  <a:gd name="connsiteY68" fmla="*/ 1109796 h 2480745"/>
                  <a:gd name="connsiteX69" fmla="*/ 310109 w 1537011"/>
                  <a:gd name="connsiteY69" fmla="*/ 1387460 h 2480745"/>
                  <a:gd name="connsiteX70" fmla="*/ 440773 w 1537011"/>
                  <a:gd name="connsiteY70" fmla="*/ 1695562 h 2480745"/>
                  <a:gd name="connsiteX71" fmla="*/ 460819 w 1537011"/>
                  <a:gd name="connsiteY71" fmla="*/ 1792076 h 2480745"/>
                  <a:gd name="connsiteX72" fmla="*/ 492743 w 1537011"/>
                  <a:gd name="connsiteY72" fmla="*/ 1817318 h 2480745"/>
                  <a:gd name="connsiteX73" fmla="*/ 1065146 w 1537011"/>
                  <a:gd name="connsiteY73" fmla="*/ 1836621 h 2480745"/>
                  <a:gd name="connsiteX74" fmla="*/ 1089645 w 1537011"/>
                  <a:gd name="connsiteY74" fmla="*/ 1818803 h 2480745"/>
                  <a:gd name="connsiteX75" fmla="*/ 1116372 w 1537011"/>
                  <a:gd name="connsiteY75" fmla="*/ 1688138 h 2480745"/>
                  <a:gd name="connsiteX76" fmla="*/ 1268567 w 1537011"/>
                  <a:gd name="connsiteY76" fmla="*/ 1319900 h 2480745"/>
                  <a:gd name="connsiteX77" fmla="*/ 1376960 w 1537011"/>
                  <a:gd name="connsiteY77" fmla="*/ 1166220 h 2480745"/>
                  <a:gd name="connsiteX78" fmla="*/ 1468276 w 1537011"/>
                  <a:gd name="connsiteY78" fmla="*/ 916026 h 2480745"/>
                  <a:gd name="connsiteX79" fmla="*/ 1468276 w 1537011"/>
                  <a:gd name="connsiteY79" fmla="*/ 599015 h 2480745"/>
                  <a:gd name="connsiteX80" fmla="*/ 1056236 w 1537011"/>
                  <a:gd name="connsiteY80" fmla="*/ 110506 h 2480745"/>
                  <a:gd name="connsiteX81" fmla="*/ 800630 w 1537011"/>
                  <a:gd name="connsiteY81" fmla="*/ 46764 h 2480745"/>
                  <a:gd name="connsiteX82" fmla="*/ 794163 w 1537011"/>
                  <a:gd name="connsiteY82" fmla="*/ 814 h 2480745"/>
                  <a:gd name="connsiteX83" fmla="*/ 1036191 w 1537011"/>
                  <a:gd name="connsiteY83" fmla="*/ 52598 h 2480745"/>
                  <a:gd name="connsiteX84" fmla="*/ 1503912 w 1537011"/>
                  <a:gd name="connsiteY84" fmla="*/ 551500 h 2480745"/>
                  <a:gd name="connsiteX85" fmla="*/ 1518761 w 1537011"/>
                  <a:gd name="connsiteY85" fmla="*/ 910830 h 2480745"/>
                  <a:gd name="connsiteX86" fmla="*/ 1377702 w 1537011"/>
                  <a:gd name="connsiteY86" fmla="*/ 1250855 h 2480745"/>
                  <a:gd name="connsiteX87" fmla="*/ 1264855 w 1537011"/>
                  <a:gd name="connsiteY87" fmla="*/ 1406020 h 2480745"/>
                  <a:gd name="connsiteX88" fmla="*/ 1163144 w 1537011"/>
                  <a:gd name="connsiteY88" fmla="*/ 1694078 h 2480745"/>
                  <a:gd name="connsiteX89" fmla="*/ 1115630 w 1537011"/>
                  <a:gd name="connsiteY89" fmla="*/ 1876711 h 2480745"/>
                  <a:gd name="connsiteX90" fmla="*/ 1149781 w 1537011"/>
                  <a:gd name="connsiteY90" fmla="*/ 1887848 h 2480745"/>
                  <a:gd name="connsiteX91" fmla="*/ 1229961 w 1537011"/>
                  <a:gd name="connsiteY91" fmla="*/ 1991044 h 2480745"/>
                  <a:gd name="connsiteX92" fmla="*/ 1126023 w 1537011"/>
                  <a:gd name="connsiteY92" fmla="*/ 2077164 h 2480745"/>
                  <a:gd name="connsiteX93" fmla="*/ 1100038 w 1537011"/>
                  <a:gd name="connsiteY93" fmla="*/ 2077906 h 2480745"/>
                  <a:gd name="connsiteX94" fmla="*/ 423698 w 1537011"/>
                  <a:gd name="connsiteY94" fmla="*/ 2054891 h 2480745"/>
                  <a:gd name="connsiteX95" fmla="*/ 368017 w 1537011"/>
                  <a:gd name="connsiteY95" fmla="*/ 2039300 h 2480745"/>
                  <a:gd name="connsiteX96" fmla="*/ 311594 w 1537011"/>
                  <a:gd name="connsiteY96" fmla="*/ 1951695 h 2480745"/>
                  <a:gd name="connsiteX97" fmla="*/ 382123 w 1537011"/>
                  <a:gd name="connsiteY97" fmla="*/ 1867803 h 2480745"/>
                  <a:gd name="connsiteX98" fmla="*/ 434092 w 1537011"/>
                  <a:gd name="connsiteY98" fmla="*/ 1854439 h 2480745"/>
                  <a:gd name="connsiteX99" fmla="*/ 387320 w 1537011"/>
                  <a:gd name="connsiteY99" fmla="*/ 1655472 h 2480745"/>
                  <a:gd name="connsiteX100" fmla="*/ 301199 w 1537011"/>
                  <a:gd name="connsiteY100" fmla="*/ 1459474 h 2480745"/>
                  <a:gd name="connsiteX101" fmla="*/ 137869 w 1537011"/>
                  <a:gd name="connsiteY101" fmla="*/ 1212992 h 2480745"/>
                  <a:gd name="connsiteX102" fmla="*/ 2748 w 1537011"/>
                  <a:gd name="connsiteY102" fmla="*/ 664348 h 2480745"/>
                  <a:gd name="connsiteX103" fmla="*/ 145292 w 1537011"/>
                  <a:gd name="connsiteY103" fmla="*/ 308730 h 2480745"/>
                  <a:gd name="connsiteX104" fmla="*/ 549909 w 1537011"/>
                  <a:gd name="connsiteY104" fmla="*/ 32552 h 2480745"/>
                  <a:gd name="connsiteX105" fmla="*/ 794163 w 1537011"/>
                  <a:gd name="connsiteY105" fmla="*/ 814 h 2480745"/>
                  <a:gd name="connsiteX0" fmla="*/ 503138 w 1537011"/>
                  <a:gd name="connsiteY0" fmla="*/ 2319191 h 2475850"/>
                  <a:gd name="connsiteX1" fmla="*/ 443744 w 1537011"/>
                  <a:gd name="connsiteY1" fmla="*/ 2360024 h 2475850"/>
                  <a:gd name="connsiteX2" fmla="*/ 501653 w 1537011"/>
                  <a:gd name="connsiteY2" fmla="*/ 2403827 h 2475850"/>
                  <a:gd name="connsiteX3" fmla="*/ 1051782 w 1537011"/>
                  <a:gd name="connsiteY3" fmla="*/ 2420160 h 2475850"/>
                  <a:gd name="connsiteX4" fmla="*/ 1097070 w 1537011"/>
                  <a:gd name="connsiteY4" fmla="*/ 2383040 h 2475850"/>
                  <a:gd name="connsiteX5" fmla="*/ 1058465 w 1537011"/>
                  <a:gd name="connsiteY5" fmla="*/ 2339237 h 2475850"/>
                  <a:gd name="connsiteX6" fmla="*/ 503138 w 1537011"/>
                  <a:gd name="connsiteY6" fmla="*/ 2319191 h 2475850"/>
                  <a:gd name="connsiteX7" fmla="*/ 470472 w 1537011"/>
                  <a:gd name="connsiteY7" fmla="*/ 2270192 h 2475850"/>
                  <a:gd name="connsiteX8" fmla="*/ 525411 w 1537011"/>
                  <a:gd name="connsiteY8" fmla="*/ 2270192 h 2475850"/>
                  <a:gd name="connsiteX9" fmla="*/ 1067374 w 1537011"/>
                  <a:gd name="connsiteY9" fmla="*/ 2287268 h 2475850"/>
                  <a:gd name="connsiteX10" fmla="*/ 1152751 w 1537011"/>
                  <a:gd name="connsiteY10" fmla="*/ 2388236 h 2475850"/>
                  <a:gd name="connsiteX11" fmla="*/ 1054010 w 1537011"/>
                  <a:gd name="connsiteY11" fmla="*/ 2475841 h 2475850"/>
                  <a:gd name="connsiteX12" fmla="*/ 643455 w 1537011"/>
                  <a:gd name="connsiteY12" fmla="*/ 2463963 h 2475850"/>
                  <a:gd name="connsiteX13" fmla="*/ 608445 w 1537011"/>
                  <a:gd name="connsiteY13" fmla="*/ 2467907 h 2475850"/>
                  <a:gd name="connsiteX14" fmla="*/ 500911 w 1537011"/>
                  <a:gd name="connsiteY14" fmla="*/ 2459508 h 2475850"/>
                  <a:gd name="connsiteX15" fmla="*/ 447457 w 1537011"/>
                  <a:gd name="connsiteY15" fmla="*/ 2446887 h 2475850"/>
                  <a:gd name="connsiteX16" fmla="*/ 391775 w 1537011"/>
                  <a:gd name="connsiteY16" fmla="*/ 2352600 h 2475850"/>
                  <a:gd name="connsiteX17" fmla="*/ 470472 w 1537011"/>
                  <a:gd name="connsiteY17" fmla="*/ 2270192 h 2475850"/>
                  <a:gd name="connsiteX18" fmla="*/ 460819 w 1537011"/>
                  <a:gd name="connsiteY18" fmla="*/ 2117997 h 2475850"/>
                  <a:gd name="connsiteX19" fmla="*/ 417759 w 1537011"/>
                  <a:gd name="connsiteY19" fmla="*/ 2125420 h 2475850"/>
                  <a:gd name="connsiteX20" fmla="*/ 390290 w 1537011"/>
                  <a:gd name="connsiteY20" fmla="*/ 2156602 h 2475850"/>
                  <a:gd name="connsiteX21" fmla="*/ 414047 w 1537011"/>
                  <a:gd name="connsiteY21" fmla="*/ 2190753 h 2475850"/>
                  <a:gd name="connsiteX22" fmla="*/ 458592 w 1537011"/>
                  <a:gd name="connsiteY22" fmla="*/ 2201147 h 2475850"/>
                  <a:gd name="connsiteX23" fmla="*/ 763724 w 1537011"/>
                  <a:gd name="connsiteY23" fmla="*/ 2210798 h 2475850"/>
                  <a:gd name="connsiteX24" fmla="*/ 1054751 w 1537011"/>
                  <a:gd name="connsiteY24" fmla="*/ 2220450 h 2475850"/>
                  <a:gd name="connsiteX25" fmla="*/ 1106721 w 1537011"/>
                  <a:gd name="connsiteY25" fmla="*/ 2215253 h 2475850"/>
                  <a:gd name="connsiteX26" fmla="*/ 1136417 w 1537011"/>
                  <a:gd name="connsiteY26" fmla="*/ 2182586 h 2475850"/>
                  <a:gd name="connsiteX27" fmla="*/ 1110433 w 1537011"/>
                  <a:gd name="connsiteY27" fmla="*/ 2146950 h 2475850"/>
                  <a:gd name="connsiteX28" fmla="*/ 1045100 w 1537011"/>
                  <a:gd name="connsiteY28" fmla="*/ 2136557 h 2475850"/>
                  <a:gd name="connsiteX29" fmla="*/ 460819 w 1537011"/>
                  <a:gd name="connsiteY29" fmla="*/ 2117997 h 2475850"/>
                  <a:gd name="connsiteX30" fmla="*/ 425926 w 1537011"/>
                  <a:gd name="connsiteY30" fmla="*/ 2063800 h 2475850"/>
                  <a:gd name="connsiteX31" fmla="*/ 465274 w 1537011"/>
                  <a:gd name="connsiteY31" fmla="*/ 2065285 h 2475850"/>
                  <a:gd name="connsiteX32" fmla="*/ 506849 w 1537011"/>
                  <a:gd name="connsiteY32" fmla="*/ 2066770 h 2475850"/>
                  <a:gd name="connsiteX33" fmla="*/ 526151 w 1537011"/>
                  <a:gd name="connsiteY33" fmla="*/ 2066770 h 2475850"/>
                  <a:gd name="connsiteX34" fmla="*/ 1096326 w 1537011"/>
                  <a:gd name="connsiteY34" fmla="*/ 2083845 h 2475850"/>
                  <a:gd name="connsiteX35" fmla="*/ 1137159 w 1537011"/>
                  <a:gd name="connsiteY35" fmla="*/ 2097209 h 2475850"/>
                  <a:gd name="connsiteX36" fmla="*/ 1192840 w 1537011"/>
                  <a:gd name="connsiteY36" fmla="*/ 2187041 h 2475850"/>
                  <a:gd name="connsiteX37" fmla="*/ 1128251 w 1537011"/>
                  <a:gd name="connsiteY37" fmla="*/ 2267964 h 2475850"/>
                  <a:gd name="connsiteX38" fmla="*/ 1097811 w 1537011"/>
                  <a:gd name="connsiteY38" fmla="*/ 2276131 h 2475850"/>
                  <a:gd name="connsiteX39" fmla="*/ 443001 w 1537011"/>
                  <a:gd name="connsiteY39" fmla="*/ 2256828 h 2475850"/>
                  <a:gd name="connsiteX40" fmla="*/ 338320 w 1537011"/>
                  <a:gd name="connsiteY40" fmla="*/ 2126163 h 2475850"/>
                  <a:gd name="connsiteX41" fmla="*/ 425926 w 1537011"/>
                  <a:gd name="connsiteY41" fmla="*/ 2063800 h 2475850"/>
                  <a:gd name="connsiteX42" fmla="*/ 446713 w 1537011"/>
                  <a:gd name="connsiteY42" fmla="*/ 1916802 h 2475850"/>
                  <a:gd name="connsiteX43" fmla="*/ 390289 w 1537011"/>
                  <a:gd name="connsiteY43" fmla="*/ 1927939 h 2475850"/>
                  <a:gd name="connsiteX44" fmla="*/ 388062 w 1537011"/>
                  <a:gd name="connsiteY44" fmla="*/ 1982877 h 2475850"/>
                  <a:gd name="connsiteX45" fmla="*/ 440773 w 1537011"/>
                  <a:gd name="connsiteY45" fmla="*/ 1996983 h 2475850"/>
                  <a:gd name="connsiteX46" fmla="*/ 1098555 w 1537011"/>
                  <a:gd name="connsiteY46" fmla="*/ 2018513 h 2475850"/>
                  <a:gd name="connsiteX47" fmla="*/ 1149038 w 1537011"/>
                  <a:gd name="connsiteY47" fmla="*/ 2008119 h 2475850"/>
                  <a:gd name="connsiteX48" fmla="*/ 1151266 w 1537011"/>
                  <a:gd name="connsiteY48" fmla="*/ 1952438 h 2475850"/>
                  <a:gd name="connsiteX49" fmla="*/ 1098555 w 1537011"/>
                  <a:gd name="connsiteY49" fmla="*/ 1937590 h 2475850"/>
                  <a:gd name="connsiteX50" fmla="*/ 446713 w 1537011"/>
                  <a:gd name="connsiteY50" fmla="*/ 1916802 h 2475850"/>
                  <a:gd name="connsiteX51" fmla="*/ 523923 w 1537011"/>
                  <a:gd name="connsiteY51" fmla="*/ 192914 h 2475850"/>
                  <a:gd name="connsiteX52" fmla="*/ 408107 w 1537011"/>
                  <a:gd name="connsiteY52" fmla="*/ 273095 h 2475850"/>
                  <a:gd name="connsiteX53" fmla="*/ 183898 w 1537011"/>
                  <a:gd name="connsiteY53" fmla="*/ 552985 h 2475850"/>
                  <a:gd name="connsiteX54" fmla="*/ 150488 w 1537011"/>
                  <a:gd name="connsiteY54" fmla="*/ 820997 h 2475850"/>
                  <a:gd name="connsiteX55" fmla="*/ 244033 w 1537011"/>
                  <a:gd name="connsiteY55" fmla="*/ 1149145 h 2475850"/>
                  <a:gd name="connsiteX56" fmla="*/ 242548 w 1537011"/>
                  <a:gd name="connsiteY56" fmla="*/ 1156569 h 2475850"/>
                  <a:gd name="connsiteX57" fmla="*/ 154200 w 1537011"/>
                  <a:gd name="connsiteY57" fmla="*/ 950920 h 2475850"/>
                  <a:gd name="connsiteX58" fmla="*/ 131186 w 1537011"/>
                  <a:gd name="connsiteY58" fmla="*/ 648757 h 2475850"/>
                  <a:gd name="connsiteX59" fmla="*/ 215821 w 1537011"/>
                  <a:gd name="connsiteY59" fmla="*/ 443851 h 2475850"/>
                  <a:gd name="connsiteX60" fmla="*/ 500165 w 1537011"/>
                  <a:gd name="connsiteY60" fmla="*/ 201081 h 2475850"/>
                  <a:gd name="connsiteX61" fmla="*/ 523923 w 1537011"/>
                  <a:gd name="connsiteY61" fmla="*/ 192914 h 2475850"/>
                  <a:gd name="connsiteX62" fmla="*/ 800630 w 1537011"/>
                  <a:gd name="connsiteY62" fmla="*/ 46764 h 2475850"/>
                  <a:gd name="connsiteX63" fmla="*/ 713588 w 1537011"/>
                  <a:gd name="connsiteY63" fmla="*/ 47343 h 2475850"/>
                  <a:gd name="connsiteX64" fmla="*/ 595938 w 1537011"/>
                  <a:gd name="connsiteY64" fmla="*/ 67446 h 2475850"/>
                  <a:gd name="connsiteX65" fmla="*/ 175732 w 1537011"/>
                  <a:gd name="connsiteY65" fmla="*/ 344366 h 2475850"/>
                  <a:gd name="connsiteX66" fmla="*/ 49521 w 1537011"/>
                  <a:gd name="connsiteY66" fmla="*/ 655438 h 2475850"/>
                  <a:gd name="connsiteX67" fmla="*/ 137126 w 1537011"/>
                  <a:gd name="connsiteY67" fmla="*/ 1109796 h 2475850"/>
                  <a:gd name="connsiteX68" fmla="*/ 310109 w 1537011"/>
                  <a:gd name="connsiteY68" fmla="*/ 1387460 h 2475850"/>
                  <a:gd name="connsiteX69" fmla="*/ 440773 w 1537011"/>
                  <a:gd name="connsiteY69" fmla="*/ 1695562 h 2475850"/>
                  <a:gd name="connsiteX70" fmla="*/ 460819 w 1537011"/>
                  <a:gd name="connsiteY70" fmla="*/ 1792076 h 2475850"/>
                  <a:gd name="connsiteX71" fmla="*/ 492743 w 1537011"/>
                  <a:gd name="connsiteY71" fmla="*/ 1817318 h 2475850"/>
                  <a:gd name="connsiteX72" fmla="*/ 1065146 w 1537011"/>
                  <a:gd name="connsiteY72" fmla="*/ 1836621 h 2475850"/>
                  <a:gd name="connsiteX73" fmla="*/ 1089645 w 1537011"/>
                  <a:gd name="connsiteY73" fmla="*/ 1818803 h 2475850"/>
                  <a:gd name="connsiteX74" fmla="*/ 1116372 w 1537011"/>
                  <a:gd name="connsiteY74" fmla="*/ 1688138 h 2475850"/>
                  <a:gd name="connsiteX75" fmla="*/ 1268567 w 1537011"/>
                  <a:gd name="connsiteY75" fmla="*/ 1319900 h 2475850"/>
                  <a:gd name="connsiteX76" fmla="*/ 1376960 w 1537011"/>
                  <a:gd name="connsiteY76" fmla="*/ 1166220 h 2475850"/>
                  <a:gd name="connsiteX77" fmla="*/ 1468276 w 1537011"/>
                  <a:gd name="connsiteY77" fmla="*/ 916026 h 2475850"/>
                  <a:gd name="connsiteX78" fmla="*/ 1468276 w 1537011"/>
                  <a:gd name="connsiteY78" fmla="*/ 599015 h 2475850"/>
                  <a:gd name="connsiteX79" fmla="*/ 1056236 w 1537011"/>
                  <a:gd name="connsiteY79" fmla="*/ 110506 h 2475850"/>
                  <a:gd name="connsiteX80" fmla="*/ 800630 w 1537011"/>
                  <a:gd name="connsiteY80" fmla="*/ 46764 h 2475850"/>
                  <a:gd name="connsiteX81" fmla="*/ 794163 w 1537011"/>
                  <a:gd name="connsiteY81" fmla="*/ 814 h 2475850"/>
                  <a:gd name="connsiteX82" fmla="*/ 1036191 w 1537011"/>
                  <a:gd name="connsiteY82" fmla="*/ 52598 h 2475850"/>
                  <a:gd name="connsiteX83" fmla="*/ 1503912 w 1537011"/>
                  <a:gd name="connsiteY83" fmla="*/ 551500 h 2475850"/>
                  <a:gd name="connsiteX84" fmla="*/ 1518761 w 1537011"/>
                  <a:gd name="connsiteY84" fmla="*/ 910830 h 2475850"/>
                  <a:gd name="connsiteX85" fmla="*/ 1377702 w 1537011"/>
                  <a:gd name="connsiteY85" fmla="*/ 1250855 h 2475850"/>
                  <a:gd name="connsiteX86" fmla="*/ 1264855 w 1537011"/>
                  <a:gd name="connsiteY86" fmla="*/ 1406020 h 2475850"/>
                  <a:gd name="connsiteX87" fmla="*/ 1163144 w 1537011"/>
                  <a:gd name="connsiteY87" fmla="*/ 1694078 h 2475850"/>
                  <a:gd name="connsiteX88" fmla="*/ 1115630 w 1537011"/>
                  <a:gd name="connsiteY88" fmla="*/ 1876711 h 2475850"/>
                  <a:gd name="connsiteX89" fmla="*/ 1149781 w 1537011"/>
                  <a:gd name="connsiteY89" fmla="*/ 1887848 h 2475850"/>
                  <a:gd name="connsiteX90" fmla="*/ 1229961 w 1537011"/>
                  <a:gd name="connsiteY90" fmla="*/ 1991044 h 2475850"/>
                  <a:gd name="connsiteX91" fmla="*/ 1126023 w 1537011"/>
                  <a:gd name="connsiteY91" fmla="*/ 2077164 h 2475850"/>
                  <a:gd name="connsiteX92" fmla="*/ 1100038 w 1537011"/>
                  <a:gd name="connsiteY92" fmla="*/ 2077906 h 2475850"/>
                  <a:gd name="connsiteX93" fmla="*/ 423698 w 1537011"/>
                  <a:gd name="connsiteY93" fmla="*/ 2054891 h 2475850"/>
                  <a:gd name="connsiteX94" fmla="*/ 368017 w 1537011"/>
                  <a:gd name="connsiteY94" fmla="*/ 2039300 h 2475850"/>
                  <a:gd name="connsiteX95" fmla="*/ 311594 w 1537011"/>
                  <a:gd name="connsiteY95" fmla="*/ 1951695 h 2475850"/>
                  <a:gd name="connsiteX96" fmla="*/ 382123 w 1537011"/>
                  <a:gd name="connsiteY96" fmla="*/ 1867803 h 2475850"/>
                  <a:gd name="connsiteX97" fmla="*/ 434092 w 1537011"/>
                  <a:gd name="connsiteY97" fmla="*/ 1854439 h 2475850"/>
                  <a:gd name="connsiteX98" fmla="*/ 387320 w 1537011"/>
                  <a:gd name="connsiteY98" fmla="*/ 1655472 h 2475850"/>
                  <a:gd name="connsiteX99" fmla="*/ 301199 w 1537011"/>
                  <a:gd name="connsiteY99" fmla="*/ 1459474 h 2475850"/>
                  <a:gd name="connsiteX100" fmla="*/ 137869 w 1537011"/>
                  <a:gd name="connsiteY100" fmla="*/ 1212992 h 2475850"/>
                  <a:gd name="connsiteX101" fmla="*/ 2748 w 1537011"/>
                  <a:gd name="connsiteY101" fmla="*/ 664348 h 2475850"/>
                  <a:gd name="connsiteX102" fmla="*/ 145292 w 1537011"/>
                  <a:gd name="connsiteY102" fmla="*/ 308730 h 2475850"/>
                  <a:gd name="connsiteX103" fmla="*/ 549909 w 1537011"/>
                  <a:gd name="connsiteY103" fmla="*/ 32552 h 2475850"/>
                  <a:gd name="connsiteX104" fmla="*/ 794163 w 1537011"/>
                  <a:gd name="connsiteY104" fmla="*/ 814 h 2475850"/>
                  <a:gd name="connsiteX0" fmla="*/ 503138 w 1537011"/>
                  <a:gd name="connsiteY0" fmla="*/ 2319191 h 2475850"/>
                  <a:gd name="connsiteX1" fmla="*/ 443744 w 1537011"/>
                  <a:gd name="connsiteY1" fmla="*/ 2360024 h 2475850"/>
                  <a:gd name="connsiteX2" fmla="*/ 501653 w 1537011"/>
                  <a:gd name="connsiteY2" fmla="*/ 2403827 h 2475850"/>
                  <a:gd name="connsiteX3" fmla="*/ 1051782 w 1537011"/>
                  <a:gd name="connsiteY3" fmla="*/ 2420160 h 2475850"/>
                  <a:gd name="connsiteX4" fmla="*/ 1097070 w 1537011"/>
                  <a:gd name="connsiteY4" fmla="*/ 2383040 h 2475850"/>
                  <a:gd name="connsiteX5" fmla="*/ 1058465 w 1537011"/>
                  <a:gd name="connsiteY5" fmla="*/ 2339237 h 2475850"/>
                  <a:gd name="connsiteX6" fmla="*/ 503138 w 1537011"/>
                  <a:gd name="connsiteY6" fmla="*/ 2319191 h 2475850"/>
                  <a:gd name="connsiteX7" fmla="*/ 470472 w 1537011"/>
                  <a:gd name="connsiteY7" fmla="*/ 2270192 h 2475850"/>
                  <a:gd name="connsiteX8" fmla="*/ 525411 w 1537011"/>
                  <a:gd name="connsiteY8" fmla="*/ 2270192 h 2475850"/>
                  <a:gd name="connsiteX9" fmla="*/ 1067374 w 1537011"/>
                  <a:gd name="connsiteY9" fmla="*/ 2287268 h 2475850"/>
                  <a:gd name="connsiteX10" fmla="*/ 1152751 w 1537011"/>
                  <a:gd name="connsiteY10" fmla="*/ 2388236 h 2475850"/>
                  <a:gd name="connsiteX11" fmla="*/ 1054010 w 1537011"/>
                  <a:gd name="connsiteY11" fmla="*/ 2475841 h 2475850"/>
                  <a:gd name="connsiteX12" fmla="*/ 643455 w 1537011"/>
                  <a:gd name="connsiteY12" fmla="*/ 2463963 h 2475850"/>
                  <a:gd name="connsiteX13" fmla="*/ 500911 w 1537011"/>
                  <a:gd name="connsiteY13" fmla="*/ 2459508 h 2475850"/>
                  <a:gd name="connsiteX14" fmla="*/ 447457 w 1537011"/>
                  <a:gd name="connsiteY14" fmla="*/ 2446887 h 2475850"/>
                  <a:gd name="connsiteX15" fmla="*/ 391775 w 1537011"/>
                  <a:gd name="connsiteY15" fmla="*/ 2352600 h 2475850"/>
                  <a:gd name="connsiteX16" fmla="*/ 470472 w 1537011"/>
                  <a:gd name="connsiteY16" fmla="*/ 2270192 h 2475850"/>
                  <a:gd name="connsiteX17" fmla="*/ 460819 w 1537011"/>
                  <a:gd name="connsiteY17" fmla="*/ 2117997 h 2475850"/>
                  <a:gd name="connsiteX18" fmla="*/ 417759 w 1537011"/>
                  <a:gd name="connsiteY18" fmla="*/ 2125420 h 2475850"/>
                  <a:gd name="connsiteX19" fmla="*/ 390290 w 1537011"/>
                  <a:gd name="connsiteY19" fmla="*/ 2156602 h 2475850"/>
                  <a:gd name="connsiteX20" fmla="*/ 414047 w 1537011"/>
                  <a:gd name="connsiteY20" fmla="*/ 2190753 h 2475850"/>
                  <a:gd name="connsiteX21" fmla="*/ 458592 w 1537011"/>
                  <a:gd name="connsiteY21" fmla="*/ 2201147 h 2475850"/>
                  <a:gd name="connsiteX22" fmla="*/ 763724 w 1537011"/>
                  <a:gd name="connsiteY22" fmla="*/ 2210798 h 2475850"/>
                  <a:gd name="connsiteX23" fmla="*/ 1054751 w 1537011"/>
                  <a:gd name="connsiteY23" fmla="*/ 2220450 h 2475850"/>
                  <a:gd name="connsiteX24" fmla="*/ 1106721 w 1537011"/>
                  <a:gd name="connsiteY24" fmla="*/ 2215253 h 2475850"/>
                  <a:gd name="connsiteX25" fmla="*/ 1136417 w 1537011"/>
                  <a:gd name="connsiteY25" fmla="*/ 2182586 h 2475850"/>
                  <a:gd name="connsiteX26" fmla="*/ 1110433 w 1537011"/>
                  <a:gd name="connsiteY26" fmla="*/ 2146950 h 2475850"/>
                  <a:gd name="connsiteX27" fmla="*/ 1045100 w 1537011"/>
                  <a:gd name="connsiteY27" fmla="*/ 2136557 h 2475850"/>
                  <a:gd name="connsiteX28" fmla="*/ 460819 w 1537011"/>
                  <a:gd name="connsiteY28" fmla="*/ 2117997 h 2475850"/>
                  <a:gd name="connsiteX29" fmla="*/ 425926 w 1537011"/>
                  <a:gd name="connsiteY29" fmla="*/ 2063800 h 2475850"/>
                  <a:gd name="connsiteX30" fmla="*/ 465274 w 1537011"/>
                  <a:gd name="connsiteY30" fmla="*/ 2065285 h 2475850"/>
                  <a:gd name="connsiteX31" fmla="*/ 506849 w 1537011"/>
                  <a:gd name="connsiteY31" fmla="*/ 2066770 h 2475850"/>
                  <a:gd name="connsiteX32" fmla="*/ 526151 w 1537011"/>
                  <a:gd name="connsiteY32" fmla="*/ 2066770 h 2475850"/>
                  <a:gd name="connsiteX33" fmla="*/ 1096326 w 1537011"/>
                  <a:gd name="connsiteY33" fmla="*/ 2083845 h 2475850"/>
                  <a:gd name="connsiteX34" fmla="*/ 1137159 w 1537011"/>
                  <a:gd name="connsiteY34" fmla="*/ 2097209 h 2475850"/>
                  <a:gd name="connsiteX35" fmla="*/ 1192840 w 1537011"/>
                  <a:gd name="connsiteY35" fmla="*/ 2187041 h 2475850"/>
                  <a:gd name="connsiteX36" fmla="*/ 1128251 w 1537011"/>
                  <a:gd name="connsiteY36" fmla="*/ 2267964 h 2475850"/>
                  <a:gd name="connsiteX37" fmla="*/ 1097811 w 1537011"/>
                  <a:gd name="connsiteY37" fmla="*/ 2276131 h 2475850"/>
                  <a:gd name="connsiteX38" fmla="*/ 443001 w 1537011"/>
                  <a:gd name="connsiteY38" fmla="*/ 2256828 h 2475850"/>
                  <a:gd name="connsiteX39" fmla="*/ 338320 w 1537011"/>
                  <a:gd name="connsiteY39" fmla="*/ 2126163 h 2475850"/>
                  <a:gd name="connsiteX40" fmla="*/ 425926 w 1537011"/>
                  <a:gd name="connsiteY40" fmla="*/ 2063800 h 2475850"/>
                  <a:gd name="connsiteX41" fmla="*/ 446713 w 1537011"/>
                  <a:gd name="connsiteY41" fmla="*/ 1916802 h 2475850"/>
                  <a:gd name="connsiteX42" fmla="*/ 390289 w 1537011"/>
                  <a:gd name="connsiteY42" fmla="*/ 1927939 h 2475850"/>
                  <a:gd name="connsiteX43" fmla="*/ 388062 w 1537011"/>
                  <a:gd name="connsiteY43" fmla="*/ 1982877 h 2475850"/>
                  <a:gd name="connsiteX44" fmla="*/ 440773 w 1537011"/>
                  <a:gd name="connsiteY44" fmla="*/ 1996983 h 2475850"/>
                  <a:gd name="connsiteX45" fmla="*/ 1098555 w 1537011"/>
                  <a:gd name="connsiteY45" fmla="*/ 2018513 h 2475850"/>
                  <a:gd name="connsiteX46" fmla="*/ 1149038 w 1537011"/>
                  <a:gd name="connsiteY46" fmla="*/ 2008119 h 2475850"/>
                  <a:gd name="connsiteX47" fmla="*/ 1151266 w 1537011"/>
                  <a:gd name="connsiteY47" fmla="*/ 1952438 h 2475850"/>
                  <a:gd name="connsiteX48" fmla="*/ 1098555 w 1537011"/>
                  <a:gd name="connsiteY48" fmla="*/ 1937590 h 2475850"/>
                  <a:gd name="connsiteX49" fmla="*/ 446713 w 1537011"/>
                  <a:gd name="connsiteY49" fmla="*/ 1916802 h 2475850"/>
                  <a:gd name="connsiteX50" fmla="*/ 523923 w 1537011"/>
                  <a:gd name="connsiteY50" fmla="*/ 192914 h 2475850"/>
                  <a:gd name="connsiteX51" fmla="*/ 408107 w 1537011"/>
                  <a:gd name="connsiteY51" fmla="*/ 273095 h 2475850"/>
                  <a:gd name="connsiteX52" fmla="*/ 183898 w 1537011"/>
                  <a:gd name="connsiteY52" fmla="*/ 552985 h 2475850"/>
                  <a:gd name="connsiteX53" fmla="*/ 150488 w 1537011"/>
                  <a:gd name="connsiteY53" fmla="*/ 820997 h 2475850"/>
                  <a:gd name="connsiteX54" fmla="*/ 244033 w 1537011"/>
                  <a:gd name="connsiteY54" fmla="*/ 1149145 h 2475850"/>
                  <a:gd name="connsiteX55" fmla="*/ 242548 w 1537011"/>
                  <a:gd name="connsiteY55" fmla="*/ 1156569 h 2475850"/>
                  <a:gd name="connsiteX56" fmla="*/ 154200 w 1537011"/>
                  <a:gd name="connsiteY56" fmla="*/ 950920 h 2475850"/>
                  <a:gd name="connsiteX57" fmla="*/ 131186 w 1537011"/>
                  <a:gd name="connsiteY57" fmla="*/ 648757 h 2475850"/>
                  <a:gd name="connsiteX58" fmla="*/ 215821 w 1537011"/>
                  <a:gd name="connsiteY58" fmla="*/ 443851 h 2475850"/>
                  <a:gd name="connsiteX59" fmla="*/ 500165 w 1537011"/>
                  <a:gd name="connsiteY59" fmla="*/ 201081 h 2475850"/>
                  <a:gd name="connsiteX60" fmla="*/ 523923 w 1537011"/>
                  <a:gd name="connsiteY60" fmla="*/ 192914 h 2475850"/>
                  <a:gd name="connsiteX61" fmla="*/ 800630 w 1537011"/>
                  <a:gd name="connsiteY61" fmla="*/ 46764 h 2475850"/>
                  <a:gd name="connsiteX62" fmla="*/ 713588 w 1537011"/>
                  <a:gd name="connsiteY62" fmla="*/ 47343 h 2475850"/>
                  <a:gd name="connsiteX63" fmla="*/ 595938 w 1537011"/>
                  <a:gd name="connsiteY63" fmla="*/ 67446 h 2475850"/>
                  <a:gd name="connsiteX64" fmla="*/ 175732 w 1537011"/>
                  <a:gd name="connsiteY64" fmla="*/ 344366 h 2475850"/>
                  <a:gd name="connsiteX65" fmla="*/ 49521 w 1537011"/>
                  <a:gd name="connsiteY65" fmla="*/ 655438 h 2475850"/>
                  <a:gd name="connsiteX66" fmla="*/ 137126 w 1537011"/>
                  <a:gd name="connsiteY66" fmla="*/ 1109796 h 2475850"/>
                  <a:gd name="connsiteX67" fmla="*/ 310109 w 1537011"/>
                  <a:gd name="connsiteY67" fmla="*/ 1387460 h 2475850"/>
                  <a:gd name="connsiteX68" fmla="*/ 440773 w 1537011"/>
                  <a:gd name="connsiteY68" fmla="*/ 1695562 h 2475850"/>
                  <a:gd name="connsiteX69" fmla="*/ 460819 w 1537011"/>
                  <a:gd name="connsiteY69" fmla="*/ 1792076 h 2475850"/>
                  <a:gd name="connsiteX70" fmla="*/ 492743 w 1537011"/>
                  <a:gd name="connsiteY70" fmla="*/ 1817318 h 2475850"/>
                  <a:gd name="connsiteX71" fmla="*/ 1065146 w 1537011"/>
                  <a:gd name="connsiteY71" fmla="*/ 1836621 h 2475850"/>
                  <a:gd name="connsiteX72" fmla="*/ 1089645 w 1537011"/>
                  <a:gd name="connsiteY72" fmla="*/ 1818803 h 2475850"/>
                  <a:gd name="connsiteX73" fmla="*/ 1116372 w 1537011"/>
                  <a:gd name="connsiteY73" fmla="*/ 1688138 h 2475850"/>
                  <a:gd name="connsiteX74" fmla="*/ 1268567 w 1537011"/>
                  <a:gd name="connsiteY74" fmla="*/ 1319900 h 2475850"/>
                  <a:gd name="connsiteX75" fmla="*/ 1376960 w 1537011"/>
                  <a:gd name="connsiteY75" fmla="*/ 1166220 h 2475850"/>
                  <a:gd name="connsiteX76" fmla="*/ 1468276 w 1537011"/>
                  <a:gd name="connsiteY76" fmla="*/ 916026 h 2475850"/>
                  <a:gd name="connsiteX77" fmla="*/ 1468276 w 1537011"/>
                  <a:gd name="connsiteY77" fmla="*/ 599015 h 2475850"/>
                  <a:gd name="connsiteX78" fmla="*/ 1056236 w 1537011"/>
                  <a:gd name="connsiteY78" fmla="*/ 110506 h 2475850"/>
                  <a:gd name="connsiteX79" fmla="*/ 800630 w 1537011"/>
                  <a:gd name="connsiteY79" fmla="*/ 46764 h 2475850"/>
                  <a:gd name="connsiteX80" fmla="*/ 794163 w 1537011"/>
                  <a:gd name="connsiteY80" fmla="*/ 814 h 2475850"/>
                  <a:gd name="connsiteX81" fmla="*/ 1036191 w 1537011"/>
                  <a:gd name="connsiteY81" fmla="*/ 52598 h 2475850"/>
                  <a:gd name="connsiteX82" fmla="*/ 1503912 w 1537011"/>
                  <a:gd name="connsiteY82" fmla="*/ 551500 h 2475850"/>
                  <a:gd name="connsiteX83" fmla="*/ 1518761 w 1537011"/>
                  <a:gd name="connsiteY83" fmla="*/ 910830 h 2475850"/>
                  <a:gd name="connsiteX84" fmla="*/ 1377702 w 1537011"/>
                  <a:gd name="connsiteY84" fmla="*/ 1250855 h 2475850"/>
                  <a:gd name="connsiteX85" fmla="*/ 1264855 w 1537011"/>
                  <a:gd name="connsiteY85" fmla="*/ 1406020 h 2475850"/>
                  <a:gd name="connsiteX86" fmla="*/ 1163144 w 1537011"/>
                  <a:gd name="connsiteY86" fmla="*/ 1694078 h 2475850"/>
                  <a:gd name="connsiteX87" fmla="*/ 1115630 w 1537011"/>
                  <a:gd name="connsiteY87" fmla="*/ 1876711 h 2475850"/>
                  <a:gd name="connsiteX88" fmla="*/ 1149781 w 1537011"/>
                  <a:gd name="connsiteY88" fmla="*/ 1887848 h 2475850"/>
                  <a:gd name="connsiteX89" fmla="*/ 1229961 w 1537011"/>
                  <a:gd name="connsiteY89" fmla="*/ 1991044 h 2475850"/>
                  <a:gd name="connsiteX90" fmla="*/ 1126023 w 1537011"/>
                  <a:gd name="connsiteY90" fmla="*/ 2077164 h 2475850"/>
                  <a:gd name="connsiteX91" fmla="*/ 1100038 w 1537011"/>
                  <a:gd name="connsiteY91" fmla="*/ 2077906 h 2475850"/>
                  <a:gd name="connsiteX92" fmla="*/ 423698 w 1537011"/>
                  <a:gd name="connsiteY92" fmla="*/ 2054891 h 2475850"/>
                  <a:gd name="connsiteX93" fmla="*/ 368017 w 1537011"/>
                  <a:gd name="connsiteY93" fmla="*/ 2039300 h 2475850"/>
                  <a:gd name="connsiteX94" fmla="*/ 311594 w 1537011"/>
                  <a:gd name="connsiteY94" fmla="*/ 1951695 h 2475850"/>
                  <a:gd name="connsiteX95" fmla="*/ 382123 w 1537011"/>
                  <a:gd name="connsiteY95" fmla="*/ 1867803 h 2475850"/>
                  <a:gd name="connsiteX96" fmla="*/ 434092 w 1537011"/>
                  <a:gd name="connsiteY96" fmla="*/ 1854439 h 2475850"/>
                  <a:gd name="connsiteX97" fmla="*/ 387320 w 1537011"/>
                  <a:gd name="connsiteY97" fmla="*/ 1655472 h 2475850"/>
                  <a:gd name="connsiteX98" fmla="*/ 301199 w 1537011"/>
                  <a:gd name="connsiteY98" fmla="*/ 1459474 h 2475850"/>
                  <a:gd name="connsiteX99" fmla="*/ 137869 w 1537011"/>
                  <a:gd name="connsiteY99" fmla="*/ 1212992 h 2475850"/>
                  <a:gd name="connsiteX100" fmla="*/ 2748 w 1537011"/>
                  <a:gd name="connsiteY100" fmla="*/ 664348 h 2475850"/>
                  <a:gd name="connsiteX101" fmla="*/ 145292 w 1537011"/>
                  <a:gd name="connsiteY101" fmla="*/ 308730 h 2475850"/>
                  <a:gd name="connsiteX102" fmla="*/ 549909 w 1537011"/>
                  <a:gd name="connsiteY102" fmla="*/ 32552 h 2475850"/>
                  <a:gd name="connsiteX103" fmla="*/ 794163 w 1537011"/>
                  <a:gd name="connsiteY103" fmla="*/ 814 h 2475850"/>
                  <a:gd name="connsiteX0" fmla="*/ 503138 w 1537011"/>
                  <a:gd name="connsiteY0" fmla="*/ 2319191 h 2475850"/>
                  <a:gd name="connsiteX1" fmla="*/ 443744 w 1537011"/>
                  <a:gd name="connsiteY1" fmla="*/ 2360024 h 2475850"/>
                  <a:gd name="connsiteX2" fmla="*/ 501653 w 1537011"/>
                  <a:gd name="connsiteY2" fmla="*/ 2403827 h 2475850"/>
                  <a:gd name="connsiteX3" fmla="*/ 1051782 w 1537011"/>
                  <a:gd name="connsiteY3" fmla="*/ 2420160 h 2475850"/>
                  <a:gd name="connsiteX4" fmla="*/ 1097070 w 1537011"/>
                  <a:gd name="connsiteY4" fmla="*/ 2383040 h 2475850"/>
                  <a:gd name="connsiteX5" fmla="*/ 1058465 w 1537011"/>
                  <a:gd name="connsiteY5" fmla="*/ 2339237 h 2475850"/>
                  <a:gd name="connsiteX6" fmla="*/ 503138 w 1537011"/>
                  <a:gd name="connsiteY6" fmla="*/ 2319191 h 2475850"/>
                  <a:gd name="connsiteX7" fmla="*/ 470472 w 1537011"/>
                  <a:gd name="connsiteY7" fmla="*/ 2270192 h 2475850"/>
                  <a:gd name="connsiteX8" fmla="*/ 525411 w 1537011"/>
                  <a:gd name="connsiteY8" fmla="*/ 2270192 h 2475850"/>
                  <a:gd name="connsiteX9" fmla="*/ 1067374 w 1537011"/>
                  <a:gd name="connsiteY9" fmla="*/ 2287268 h 2475850"/>
                  <a:gd name="connsiteX10" fmla="*/ 1152751 w 1537011"/>
                  <a:gd name="connsiteY10" fmla="*/ 2388236 h 2475850"/>
                  <a:gd name="connsiteX11" fmla="*/ 1054010 w 1537011"/>
                  <a:gd name="connsiteY11" fmla="*/ 2475841 h 2475850"/>
                  <a:gd name="connsiteX12" fmla="*/ 500911 w 1537011"/>
                  <a:gd name="connsiteY12" fmla="*/ 2459508 h 2475850"/>
                  <a:gd name="connsiteX13" fmla="*/ 447457 w 1537011"/>
                  <a:gd name="connsiteY13" fmla="*/ 2446887 h 2475850"/>
                  <a:gd name="connsiteX14" fmla="*/ 391775 w 1537011"/>
                  <a:gd name="connsiteY14" fmla="*/ 2352600 h 2475850"/>
                  <a:gd name="connsiteX15" fmla="*/ 470472 w 1537011"/>
                  <a:gd name="connsiteY15" fmla="*/ 2270192 h 2475850"/>
                  <a:gd name="connsiteX16" fmla="*/ 460819 w 1537011"/>
                  <a:gd name="connsiteY16" fmla="*/ 2117997 h 2475850"/>
                  <a:gd name="connsiteX17" fmla="*/ 417759 w 1537011"/>
                  <a:gd name="connsiteY17" fmla="*/ 2125420 h 2475850"/>
                  <a:gd name="connsiteX18" fmla="*/ 390290 w 1537011"/>
                  <a:gd name="connsiteY18" fmla="*/ 2156602 h 2475850"/>
                  <a:gd name="connsiteX19" fmla="*/ 414047 w 1537011"/>
                  <a:gd name="connsiteY19" fmla="*/ 2190753 h 2475850"/>
                  <a:gd name="connsiteX20" fmla="*/ 458592 w 1537011"/>
                  <a:gd name="connsiteY20" fmla="*/ 2201147 h 2475850"/>
                  <a:gd name="connsiteX21" fmla="*/ 763724 w 1537011"/>
                  <a:gd name="connsiteY21" fmla="*/ 2210798 h 2475850"/>
                  <a:gd name="connsiteX22" fmla="*/ 1054751 w 1537011"/>
                  <a:gd name="connsiteY22" fmla="*/ 2220450 h 2475850"/>
                  <a:gd name="connsiteX23" fmla="*/ 1106721 w 1537011"/>
                  <a:gd name="connsiteY23" fmla="*/ 2215253 h 2475850"/>
                  <a:gd name="connsiteX24" fmla="*/ 1136417 w 1537011"/>
                  <a:gd name="connsiteY24" fmla="*/ 2182586 h 2475850"/>
                  <a:gd name="connsiteX25" fmla="*/ 1110433 w 1537011"/>
                  <a:gd name="connsiteY25" fmla="*/ 2146950 h 2475850"/>
                  <a:gd name="connsiteX26" fmla="*/ 1045100 w 1537011"/>
                  <a:gd name="connsiteY26" fmla="*/ 2136557 h 2475850"/>
                  <a:gd name="connsiteX27" fmla="*/ 460819 w 1537011"/>
                  <a:gd name="connsiteY27" fmla="*/ 2117997 h 2475850"/>
                  <a:gd name="connsiteX28" fmla="*/ 425926 w 1537011"/>
                  <a:gd name="connsiteY28" fmla="*/ 2063800 h 2475850"/>
                  <a:gd name="connsiteX29" fmla="*/ 465274 w 1537011"/>
                  <a:gd name="connsiteY29" fmla="*/ 2065285 h 2475850"/>
                  <a:gd name="connsiteX30" fmla="*/ 506849 w 1537011"/>
                  <a:gd name="connsiteY30" fmla="*/ 2066770 h 2475850"/>
                  <a:gd name="connsiteX31" fmla="*/ 526151 w 1537011"/>
                  <a:gd name="connsiteY31" fmla="*/ 2066770 h 2475850"/>
                  <a:gd name="connsiteX32" fmla="*/ 1096326 w 1537011"/>
                  <a:gd name="connsiteY32" fmla="*/ 2083845 h 2475850"/>
                  <a:gd name="connsiteX33" fmla="*/ 1137159 w 1537011"/>
                  <a:gd name="connsiteY33" fmla="*/ 2097209 h 2475850"/>
                  <a:gd name="connsiteX34" fmla="*/ 1192840 w 1537011"/>
                  <a:gd name="connsiteY34" fmla="*/ 2187041 h 2475850"/>
                  <a:gd name="connsiteX35" fmla="*/ 1128251 w 1537011"/>
                  <a:gd name="connsiteY35" fmla="*/ 2267964 h 2475850"/>
                  <a:gd name="connsiteX36" fmla="*/ 1097811 w 1537011"/>
                  <a:gd name="connsiteY36" fmla="*/ 2276131 h 2475850"/>
                  <a:gd name="connsiteX37" fmla="*/ 443001 w 1537011"/>
                  <a:gd name="connsiteY37" fmla="*/ 2256828 h 2475850"/>
                  <a:gd name="connsiteX38" fmla="*/ 338320 w 1537011"/>
                  <a:gd name="connsiteY38" fmla="*/ 2126163 h 2475850"/>
                  <a:gd name="connsiteX39" fmla="*/ 425926 w 1537011"/>
                  <a:gd name="connsiteY39" fmla="*/ 2063800 h 2475850"/>
                  <a:gd name="connsiteX40" fmla="*/ 446713 w 1537011"/>
                  <a:gd name="connsiteY40" fmla="*/ 1916802 h 2475850"/>
                  <a:gd name="connsiteX41" fmla="*/ 390289 w 1537011"/>
                  <a:gd name="connsiteY41" fmla="*/ 1927939 h 2475850"/>
                  <a:gd name="connsiteX42" fmla="*/ 388062 w 1537011"/>
                  <a:gd name="connsiteY42" fmla="*/ 1982877 h 2475850"/>
                  <a:gd name="connsiteX43" fmla="*/ 440773 w 1537011"/>
                  <a:gd name="connsiteY43" fmla="*/ 1996983 h 2475850"/>
                  <a:gd name="connsiteX44" fmla="*/ 1098555 w 1537011"/>
                  <a:gd name="connsiteY44" fmla="*/ 2018513 h 2475850"/>
                  <a:gd name="connsiteX45" fmla="*/ 1149038 w 1537011"/>
                  <a:gd name="connsiteY45" fmla="*/ 2008119 h 2475850"/>
                  <a:gd name="connsiteX46" fmla="*/ 1151266 w 1537011"/>
                  <a:gd name="connsiteY46" fmla="*/ 1952438 h 2475850"/>
                  <a:gd name="connsiteX47" fmla="*/ 1098555 w 1537011"/>
                  <a:gd name="connsiteY47" fmla="*/ 1937590 h 2475850"/>
                  <a:gd name="connsiteX48" fmla="*/ 446713 w 1537011"/>
                  <a:gd name="connsiteY48" fmla="*/ 1916802 h 2475850"/>
                  <a:gd name="connsiteX49" fmla="*/ 523923 w 1537011"/>
                  <a:gd name="connsiteY49" fmla="*/ 192914 h 2475850"/>
                  <a:gd name="connsiteX50" fmla="*/ 408107 w 1537011"/>
                  <a:gd name="connsiteY50" fmla="*/ 273095 h 2475850"/>
                  <a:gd name="connsiteX51" fmla="*/ 183898 w 1537011"/>
                  <a:gd name="connsiteY51" fmla="*/ 552985 h 2475850"/>
                  <a:gd name="connsiteX52" fmla="*/ 150488 w 1537011"/>
                  <a:gd name="connsiteY52" fmla="*/ 820997 h 2475850"/>
                  <a:gd name="connsiteX53" fmla="*/ 244033 w 1537011"/>
                  <a:gd name="connsiteY53" fmla="*/ 1149145 h 2475850"/>
                  <a:gd name="connsiteX54" fmla="*/ 242548 w 1537011"/>
                  <a:gd name="connsiteY54" fmla="*/ 1156569 h 2475850"/>
                  <a:gd name="connsiteX55" fmla="*/ 154200 w 1537011"/>
                  <a:gd name="connsiteY55" fmla="*/ 950920 h 2475850"/>
                  <a:gd name="connsiteX56" fmla="*/ 131186 w 1537011"/>
                  <a:gd name="connsiteY56" fmla="*/ 648757 h 2475850"/>
                  <a:gd name="connsiteX57" fmla="*/ 215821 w 1537011"/>
                  <a:gd name="connsiteY57" fmla="*/ 443851 h 2475850"/>
                  <a:gd name="connsiteX58" fmla="*/ 500165 w 1537011"/>
                  <a:gd name="connsiteY58" fmla="*/ 201081 h 2475850"/>
                  <a:gd name="connsiteX59" fmla="*/ 523923 w 1537011"/>
                  <a:gd name="connsiteY59" fmla="*/ 192914 h 2475850"/>
                  <a:gd name="connsiteX60" fmla="*/ 800630 w 1537011"/>
                  <a:gd name="connsiteY60" fmla="*/ 46764 h 2475850"/>
                  <a:gd name="connsiteX61" fmla="*/ 713588 w 1537011"/>
                  <a:gd name="connsiteY61" fmla="*/ 47343 h 2475850"/>
                  <a:gd name="connsiteX62" fmla="*/ 595938 w 1537011"/>
                  <a:gd name="connsiteY62" fmla="*/ 67446 h 2475850"/>
                  <a:gd name="connsiteX63" fmla="*/ 175732 w 1537011"/>
                  <a:gd name="connsiteY63" fmla="*/ 344366 h 2475850"/>
                  <a:gd name="connsiteX64" fmla="*/ 49521 w 1537011"/>
                  <a:gd name="connsiteY64" fmla="*/ 655438 h 2475850"/>
                  <a:gd name="connsiteX65" fmla="*/ 137126 w 1537011"/>
                  <a:gd name="connsiteY65" fmla="*/ 1109796 h 2475850"/>
                  <a:gd name="connsiteX66" fmla="*/ 310109 w 1537011"/>
                  <a:gd name="connsiteY66" fmla="*/ 1387460 h 2475850"/>
                  <a:gd name="connsiteX67" fmla="*/ 440773 w 1537011"/>
                  <a:gd name="connsiteY67" fmla="*/ 1695562 h 2475850"/>
                  <a:gd name="connsiteX68" fmla="*/ 460819 w 1537011"/>
                  <a:gd name="connsiteY68" fmla="*/ 1792076 h 2475850"/>
                  <a:gd name="connsiteX69" fmla="*/ 492743 w 1537011"/>
                  <a:gd name="connsiteY69" fmla="*/ 1817318 h 2475850"/>
                  <a:gd name="connsiteX70" fmla="*/ 1065146 w 1537011"/>
                  <a:gd name="connsiteY70" fmla="*/ 1836621 h 2475850"/>
                  <a:gd name="connsiteX71" fmla="*/ 1089645 w 1537011"/>
                  <a:gd name="connsiteY71" fmla="*/ 1818803 h 2475850"/>
                  <a:gd name="connsiteX72" fmla="*/ 1116372 w 1537011"/>
                  <a:gd name="connsiteY72" fmla="*/ 1688138 h 2475850"/>
                  <a:gd name="connsiteX73" fmla="*/ 1268567 w 1537011"/>
                  <a:gd name="connsiteY73" fmla="*/ 1319900 h 2475850"/>
                  <a:gd name="connsiteX74" fmla="*/ 1376960 w 1537011"/>
                  <a:gd name="connsiteY74" fmla="*/ 1166220 h 2475850"/>
                  <a:gd name="connsiteX75" fmla="*/ 1468276 w 1537011"/>
                  <a:gd name="connsiteY75" fmla="*/ 916026 h 2475850"/>
                  <a:gd name="connsiteX76" fmla="*/ 1468276 w 1537011"/>
                  <a:gd name="connsiteY76" fmla="*/ 599015 h 2475850"/>
                  <a:gd name="connsiteX77" fmla="*/ 1056236 w 1537011"/>
                  <a:gd name="connsiteY77" fmla="*/ 110506 h 2475850"/>
                  <a:gd name="connsiteX78" fmla="*/ 800630 w 1537011"/>
                  <a:gd name="connsiteY78" fmla="*/ 46764 h 2475850"/>
                  <a:gd name="connsiteX79" fmla="*/ 794163 w 1537011"/>
                  <a:gd name="connsiteY79" fmla="*/ 814 h 2475850"/>
                  <a:gd name="connsiteX80" fmla="*/ 1036191 w 1537011"/>
                  <a:gd name="connsiteY80" fmla="*/ 52598 h 2475850"/>
                  <a:gd name="connsiteX81" fmla="*/ 1503912 w 1537011"/>
                  <a:gd name="connsiteY81" fmla="*/ 551500 h 2475850"/>
                  <a:gd name="connsiteX82" fmla="*/ 1518761 w 1537011"/>
                  <a:gd name="connsiteY82" fmla="*/ 910830 h 2475850"/>
                  <a:gd name="connsiteX83" fmla="*/ 1377702 w 1537011"/>
                  <a:gd name="connsiteY83" fmla="*/ 1250855 h 2475850"/>
                  <a:gd name="connsiteX84" fmla="*/ 1264855 w 1537011"/>
                  <a:gd name="connsiteY84" fmla="*/ 1406020 h 2475850"/>
                  <a:gd name="connsiteX85" fmla="*/ 1163144 w 1537011"/>
                  <a:gd name="connsiteY85" fmla="*/ 1694078 h 2475850"/>
                  <a:gd name="connsiteX86" fmla="*/ 1115630 w 1537011"/>
                  <a:gd name="connsiteY86" fmla="*/ 1876711 h 2475850"/>
                  <a:gd name="connsiteX87" fmla="*/ 1149781 w 1537011"/>
                  <a:gd name="connsiteY87" fmla="*/ 1887848 h 2475850"/>
                  <a:gd name="connsiteX88" fmla="*/ 1229961 w 1537011"/>
                  <a:gd name="connsiteY88" fmla="*/ 1991044 h 2475850"/>
                  <a:gd name="connsiteX89" fmla="*/ 1126023 w 1537011"/>
                  <a:gd name="connsiteY89" fmla="*/ 2077164 h 2475850"/>
                  <a:gd name="connsiteX90" fmla="*/ 1100038 w 1537011"/>
                  <a:gd name="connsiteY90" fmla="*/ 2077906 h 2475850"/>
                  <a:gd name="connsiteX91" fmla="*/ 423698 w 1537011"/>
                  <a:gd name="connsiteY91" fmla="*/ 2054891 h 2475850"/>
                  <a:gd name="connsiteX92" fmla="*/ 368017 w 1537011"/>
                  <a:gd name="connsiteY92" fmla="*/ 2039300 h 2475850"/>
                  <a:gd name="connsiteX93" fmla="*/ 311594 w 1537011"/>
                  <a:gd name="connsiteY93" fmla="*/ 1951695 h 2475850"/>
                  <a:gd name="connsiteX94" fmla="*/ 382123 w 1537011"/>
                  <a:gd name="connsiteY94" fmla="*/ 1867803 h 2475850"/>
                  <a:gd name="connsiteX95" fmla="*/ 434092 w 1537011"/>
                  <a:gd name="connsiteY95" fmla="*/ 1854439 h 2475850"/>
                  <a:gd name="connsiteX96" fmla="*/ 387320 w 1537011"/>
                  <a:gd name="connsiteY96" fmla="*/ 1655472 h 2475850"/>
                  <a:gd name="connsiteX97" fmla="*/ 301199 w 1537011"/>
                  <a:gd name="connsiteY97" fmla="*/ 1459474 h 2475850"/>
                  <a:gd name="connsiteX98" fmla="*/ 137869 w 1537011"/>
                  <a:gd name="connsiteY98" fmla="*/ 1212992 h 2475850"/>
                  <a:gd name="connsiteX99" fmla="*/ 2748 w 1537011"/>
                  <a:gd name="connsiteY99" fmla="*/ 664348 h 2475850"/>
                  <a:gd name="connsiteX100" fmla="*/ 145292 w 1537011"/>
                  <a:gd name="connsiteY100" fmla="*/ 308730 h 2475850"/>
                  <a:gd name="connsiteX101" fmla="*/ 549909 w 1537011"/>
                  <a:gd name="connsiteY101" fmla="*/ 32552 h 2475850"/>
                  <a:gd name="connsiteX102" fmla="*/ 794163 w 1537011"/>
                  <a:gd name="connsiteY102" fmla="*/ 814 h 24758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</a:cxnLst>
                <a:rect l="l" t="t" r="r" b="b"/>
                <a:pathLst>
                  <a:path w="1537011" h="2475850">
                    <a:moveTo>
                      <a:pt x="503138" y="2319191"/>
                    </a:moveTo>
                    <a:cubicBezTo>
                      <a:pt x="466017" y="2317706"/>
                      <a:pt x="444487" y="2334039"/>
                      <a:pt x="443744" y="2360024"/>
                    </a:cubicBezTo>
                    <a:cubicBezTo>
                      <a:pt x="443744" y="2385266"/>
                      <a:pt x="466017" y="2402342"/>
                      <a:pt x="501653" y="2403827"/>
                    </a:cubicBezTo>
                    <a:lnTo>
                      <a:pt x="1051782" y="2420160"/>
                    </a:lnTo>
                    <a:cubicBezTo>
                      <a:pt x="1074055" y="2418675"/>
                      <a:pt x="1094100" y="2407539"/>
                      <a:pt x="1097070" y="2383040"/>
                    </a:cubicBezTo>
                    <a:cubicBezTo>
                      <a:pt x="1099297" y="2357797"/>
                      <a:pt x="1080737" y="2345176"/>
                      <a:pt x="1058465" y="2339237"/>
                    </a:cubicBezTo>
                    <a:cubicBezTo>
                      <a:pt x="1047329" y="2336267"/>
                      <a:pt x="618212" y="2322161"/>
                      <a:pt x="503138" y="2319191"/>
                    </a:cubicBezTo>
                    <a:close/>
                    <a:moveTo>
                      <a:pt x="470472" y="2270192"/>
                    </a:moveTo>
                    <a:cubicBezTo>
                      <a:pt x="489032" y="2270192"/>
                      <a:pt x="506850" y="2269450"/>
                      <a:pt x="525411" y="2270192"/>
                    </a:cubicBezTo>
                    <a:lnTo>
                      <a:pt x="1067374" y="2287268"/>
                    </a:lnTo>
                    <a:cubicBezTo>
                      <a:pt x="1120828" y="2297661"/>
                      <a:pt x="1155721" y="2339237"/>
                      <a:pt x="1152751" y="2388236"/>
                    </a:cubicBezTo>
                    <a:cubicBezTo>
                      <a:pt x="1149782" y="2435751"/>
                      <a:pt x="1106721" y="2476583"/>
                      <a:pt x="1054010" y="2475841"/>
                    </a:cubicBezTo>
                    <a:lnTo>
                      <a:pt x="500911" y="2459508"/>
                    </a:lnTo>
                    <a:cubicBezTo>
                      <a:pt x="468245" y="2456662"/>
                      <a:pt x="464532" y="2455053"/>
                      <a:pt x="447457" y="2446887"/>
                    </a:cubicBezTo>
                    <a:cubicBezTo>
                      <a:pt x="410336" y="2428327"/>
                      <a:pt x="385837" y="2388978"/>
                      <a:pt x="391775" y="2352600"/>
                    </a:cubicBezTo>
                    <a:cubicBezTo>
                      <a:pt x="398457" y="2308055"/>
                      <a:pt x="425926" y="2280586"/>
                      <a:pt x="470472" y="2270192"/>
                    </a:cubicBezTo>
                    <a:close/>
                    <a:moveTo>
                      <a:pt x="460819" y="2117997"/>
                    </a:moveTo>
                    <a:cubicBezTo>
                      <a:pt x="445229" y="2117997"/>
                      <a:pt x="431123" y="2119481"/>
                      <a:pt x="417759" y="2125420"/>
                    </a:cubicBezTo>
                    <a:cubicBezTo>
                      <a:pt x="404395" y="2131360"/>
                      <a:pt x="391774" y="2140269"/>
                      <a:pt x="390290" y="2156602"/>
                    </a:cubicBezTo>
                    <a:cubicBezTo>
                      <a:pt x="388805" y="2173678"/>
                      <a:pt x="401425" y="2183329"/>
                      <a:pt x="414047" y="2190753"/>
                    </a:cubicBezTo>
                    <a:cubicBezTo>
                      <a:pt x="427411" y="2198919"/>
                      <a:pt x="443001" y="2201147"/>
                      <a:pt x="458592" y="2201147"/>
                    </a:cubicBezTo>
                    <a:lnTo>
                      <a:pt x="763724" y="2210798"/>
                    </a:lnTo>
                    <a:lnTo>
                      <a:pt x="1054751" y="2220450"/>
                    </a:lnTo>
                    <a:cubicBezTo>
                      <a:pt x="1072569" y="2221192"/>
                      <a:pt x="1090387" y="2221935"/>
                      <a:pt x="1106721" y="2215253"/>
                    </a:cubicBezTo>
                    <a:cubicBezTo>
                      <a:pt x="1121569" y="2209314"/>
                      <a:pt x="1134932" y="2201147"/>
                      <a:pt x="1136417" y="2182586"/>
                    </a:cubicBezTo>
                    <a:cubicBezTo>
                      <a:pt x="1137159" y="2163283"/>
                      <a:pt x="1124538" y="2154375"/>
                      <a:pt x="1110433" y="2146950"/>
                    </a:cubicBezTo>
                    <a:cubicBezTo>
                      <a:pt x="1090387" y="2136557"/>
                      <a:pt x="1067372" y="2137299"/>
                      <a:pt x="1045100" y="2136557"/>
                    </a:cubicBezTo>
                    <a:lnTo>
                      <a:pt x="460819" y="2117997"/>
                    </a:lnTo>
                    <a:close/>
                    <a:moveTo>
                      <a:pt x="425926" y="2063800"/>
                    </a:moveTo>
                    <a:cubicBezTo>
                      <a:pt x="438546" y="2064543"/>
                      <a:pt x="451910" y="2064543"/>
                      <a:pt x="465274" y="2065285"/>
                    </a:cubicBezTo>
                    <a:cubicBezTo>
                      <a:pt x="479379" y="2066770"/>
                      <a:pt x="493485" y="2066770"/>
                      <a:pt x="506849" y="2066770"/>
                    </a:cubicBezTo>
                    <a:lnTo>
                      <a:pt x="526151" y="2066770"/>
                    </a:lnTo>
                    <a:lnTo>
                      <a:pt x="1096326" y="2083845"/>
                    </a:lnTo>
                    <a:cubicBezTo>
                      <a:pt x="1109690" y="2090528"/>
                      <a:pt x="1123796" y="2089785"/>
                      <a:pt x="1137159" y="2097209"/>
                    </a:cubicBezTo>
                    <a:cubicBezTo>
                      <a:pt x="1172795" y="2117254"/>
                      <a:pt x="1195810" y="2143981"/>
                      <a:pt x="1192840" y="2187041"/>
                    </a:cubicBezTo>
                    <a:cubicBezTo>
                      <a:pt x="1190613" y="2229358"/>
                      <a:pt x="1164628" y="2253116"/>
                      <a:pt x="1128251" y="2267964"/>
                    </a:cubicBezTo>
                    <a:cubicBezTo>
                      <a:pt x="1118599" y="2272419"/>
                      <a:pt x="1108205" y="2273904"/>
                      <a:pt x="1097811" y="2276131"/>
                    </a:cubicBezTo>
                    <a:cubicBezTo>
                      <a:pt x="1078508" y="2276131"/>
                      <a:pt x="492000" y="2253116"/>
                      <a:pt x="443001" y="2256828"/>
                    </a:cubicBezTo>
                    <a:cubicBezTo>
                      <a:pt x="366532" y="2253858"/>
                      <a:pt x="313078" y="2187784"/>
                      <a:pt x="338320" y="2126163"/>
                    </a:cubicBezTo>
                    <a:cubicBezTo>
                      <a:pt x="353911" y="2088299"/>
                      <a:pt x="386577" y="2070482"/>
                      <a:pt x="425926" y="2063800"/>
                    </a:cubicBezTo>
                    <a:close/>
                    <a:moveTo>
                      <a:pt x="446713" y="1916802"/>
                    </a:moveTo>
                    <a:cubicBezTo>
                      <a:pt x="426668" y="1916059"/>
                      <a:pt x="407365" y="1919029"/>
                      <a:pt x="390289" y="1927939"/>
                    </a:cubicBezTo>
                    <a:cubicBezTo>
                      <a:pt x="364305" y="1941302"/>
                      <a:pt x="363563" y="1966543"/>
                      <a:pt x="388062" y="1982877"/>
                    </a:cubicBezTo>
                    <a:cubicBezTo>
                      <a:pt x="404395" y="1992528"/>
                      <a:pt x="421471" y="1996241"/>
                      <a:pt x="440773" y="1996983"/>
                    </a:cubicBezTo>
                    <a:lnTo>
                      <a:pt x="1098555" y="2018513"/>
                    </a:lnTo>
                    <a:cubicBezTo>
                      <a:pt x="1116372" y="2019255"/>
                      <a:pt x="1133448" y="2017029"/>
                      <a:pt x="1149038" y="2008119"/>
                    </a:cubicBezTo>
                    <a:cubicBezTo>
                      <a:pt x="1176507" y="1993271"/>
                      <a:pt x="1177992" y="1969513"/>
                      <a:pt x="1151266" y="1952438"/>
                    </a:cubicBezTo>
                    <a:cubicBezTo>
                      <a:pt x="1135674" y="1942787"/>
                      <a:pt x="1117115" y="1938332"/>
                      <a:pt x="1098555" y="1937590"/>
                    </a:cubicBezTo>
                    <a:lnTo>
                      <a:pt x="446713" y="1916802"/>
                    </a:lnTo>
                    <a:close/>
                    <a:moveTo>
                      <a:pt x="523923" y="192914"/>
                    </a:moveTo>
                    <a:cubicBezTo>
                      <a:pt x="480864" y="222610"/>
                      <a:pt x="443743" y="246368"/>
                      <a:pt x="408107" y="273095"/>
                    </a:cubicBezTo>
                    <a:cubicBezTo>
                      <a:pt x="311592" y="348079"/>
                      <a:pt x="229927" y="436426"/>
                      <a:pt x="183898" y="552985"/>
                    </a:cubicBezTo>
                    <a:cubicBezTo>
                      <a:pt x="149004" y="639105"/>
                      <a:pt x="140095" y="728938"/>
                      <a:pt x="150488" y="820997"/>
                    </a:cubicBezTo>
                    <a:cubicBezTo>
                      <a:pt x="163110" y="935329"/>
                      <a:pt x="194291" y="1044464"/>
                      <a:pt x="244033" y="1149145"/>
                    </a:cubicBezTo>
                    <a:cubicBezTo>
                      <a:pt x="244775" y="1149887"/>
                      <a:pt x="243290" y="1152114"/>
                      <a:pt x="242548" y="1156569"/>
                    </a:cubicBezTo>
                    <a:cubicBezTo>
                      <a:pt x="201715" y="1091237"/>
                      <a:pt x="174988" y="1022191"/>
                      <a:pt x="154200" y="950920"/>
                    </a:cubicBezTo>
                    <a:cubicBezTo>
                      <a:pt x="125989" y="852179"/>
                      <a:pt x="115595" y="751210"/>
                      <a:pt x="131186" y="648757"/>
                    </a:cubicBezTo>
                    <a:cubicBezTo>
                      <a:pt x="142322" y="573773"/>
                      <a:pt x="173503" y="506213"/>
                      <a:pt x="215821" y="443851"/>
                    </a:cubicBezTo>
                    <a:cubicBezTo>
                      <a:pt x="288578" y="336943"/>
                      <a:pt x="387319" y="260474"/>
                      <a:pt x="500165" y="201081"/>
                    </a:cubicBezTo>
                    <a:cubicBezTo>
                      <a:pt x="505363" y="198111"/>
                      <a:pt x="510560" y="197369"/>
                      <a:pt x="523923" y="192914"/>
                    </a:cubicBezTo>
                    <a:close/>
                    <a:moveTo>
                      <a:pt x="800630" y="46764"/>
                    </a:moveTo>
                    <a:cubicBezTo>
                      <a:pt x="771780" y="44996"/>
                      <a:pt x="742769" y="45142"/>
                      <a:pt x="713588" y="47343"/>
                    </a:cubicBezTo>
                    <a:cubicBezTo>
                      <a:pt x="674681" y="50278"/>
                      <a:pt x="635472" y="56866"/>
                      <a:pt x="595938" y="67446"/>
                    </a:cubicBezTo>
                    <a:cubicBezTo>
                      <a:pt x="425183" y="112734"/>
                      <a:pt x="287836" y="210732"/>
                      <a:pt x="175732" y="344366"/>
                    </a:cubicBezTo>
                    <a:cubicBezTo>
                      <a:pt x="100748" y="434199"/>
                      <a:pt x="62142" y="540364"/>
                      <a:pt x="49521" y="655438"/>
                    </a:cubicBezTo>
                    <a:cubicBezTo>
                      <a:pt x="32446" y="815058"/>
                      <a:pt x="71793" y="965026"/>
                      <a:pt x="137126" y="1109796"/>
                    </a:cubicBezTo>
                    <a:cubicBezTo>
                      <a:pt x="182413" y="1210023"/>
                      <a:pt x="249230" y="1296886"/>
                      <a:pt x="310109" y="1387460"/>
                    </a:cubicBezTo>
                    <a:cubicBezTo>
                      <a:pt x="373956" y="1482489"/>
                      <a:pt x="427410" y="1581972"/>
                      <a:pt x="440773" y="1695562"/>
                    </a:cubicBezTo>
                    <a:cubicBezTo>
                      <a:pt x="445228" y="1727486"/>
                      <a:pt x="454138" y="1759410"/>
                      <a:pt x="460819" y="1792076"/>
                    </a:cubicBezTo>
                    <a:cubicBezTo>
                      <a:pt x="464531" y="1810636"/>
                      <a:pt x="462764" y="1817754"/>
                      <a:pt x="492743" y="1817318"/>
                    </a:cubicBezTo>
                    <a:cubicBezTo>
                      <a:pt x="593727" y="1815849"/>
                      <a:pt x="965662" y="1836373"/>
                      <a:pt x="1065146" y="1836621"/>
                    </a:cubicBezTo>
                    <a:cubicBezTo>
                      <a:pt x="1079251" y="1838106"/>
                      <a:pt x="1085190" y="1832167"/>
                      <a:pt x="1089645" y="1818803"/>
                    </a:cubicBezTo>
                    <a:cubicBezTo>
                      <a:pt x="1103008" y="1776485"/>
                      <a:pt x="1111175" y="1731941"/>
                      <a:pt x="1116372" y="1688138"/>
                    </a:cubicBezTo>
                    <a:cubicBezTo>
                      <a:pt x="1132705" y="1550791"/>
                      <a:pt x="1179477" y="1427550"/>
                      <a:pt x="1268567" y="1319900"/>
                    </a:cubicBezTo>
                    <a:cubicBezTo>
                      <a:pt x="1307915" y="1271643"/>
                      <a:pt x="1343551" y="1219674"/>
                      <a:pt x="1376960" y="1166220"/>
                    </a:cubicBezTo>
                    <a:cubicBezTo>
                      <a:pt x="1425217" y="1089752"/>
                      <a:pt x="1448232" y="1002889"/>
                      <a:pt x="1468276" y="916026"/>
                    </a:cubicBezTo>
                    <a:cubicBezTo>
                      <a:pt x="1493519" y="809861"/>
                      <a:pt x="1500201" y="703696"/>
                      <a:pt x="1468276" y="599015"/>
                    </a:cubicBezTo>
                    <a:cubicBezTo>
                      <a:pt x="1401459" y="377775"/>
                      <a:pt x="1275248" y="204792"/>
                      <a:pt x="1056236" y="110506"/>
                    </a:cubicBezTo>
                    <a:cubicBezTo>
                      <a:pt x="972297" y="74592"/>
                      <a:pt x="887183" y="52067"/>
                      <a:pt x="800630" y="46764"/>
                    </a:cubicBezTo>
                    <a:close/>
                    <a:moveTo>
                      <a:pt x="794163" y="814"/>
                    </a:moveTo>
                    <a:cubicBezTo>
                      <a:pt x="875086" y="4712"/>
                      <a:pt x="955638" y="22530"/>
                      <a:pt x="1036191" y="52598"/>
                    </a:cubicBezTo>
                    <a:cubicBezTo>
                      <a:pt x="1275248" y="140945"/>
                      <a:pt x="1421504" y="317640"/>
                      <a:pt x="1503912" y="551500"/>
                    </a:cubicBezTo>
                    <a:cubicBezTo>
                      <a:pt x="1544745" y="668802"/>
                      <a:pt x="1545488" y="789816"/>
                      <a:pt x="1518761" y="910830"/>
                    </a:cubicBezTo>
                    <a:cubicBezTo>
                      <a:pt x="1492034" y="1032586"/>
                      <a:pt x="1457140" y="1149887"/>
                      <a:pt x="1377702" y="1250855"/>
                    </a:cubicBezTo>
                    <a:cubicBezTo>
                      <a:pt x="1337612" y="1300597"/>
                      <a:pt x="1301233" y="1354051"/>
                      <a:pt x="1264855" y="1406020"/>
                    </a:cubicBezTo>
                    <a:cubicBezTo>
                      <a:pt x="1203977" y="1492140"/>
                      <a:pt x="1177250" y="1590882"/>
                      <a:pt x="1163144" y="1694078"/>
                    </a:cubicBezTo>
                    <a:cubicBezTo>
                      <a:pt x="1154235" y="1756440"/>
                      <a:pt x="1146811" y="1819546"/>
                      <a:pt x="1115630" y="1876711"/>
                    </a:cubicBezTo>
                    <a:cubicBezTo>
                      <a:pt x="1125281" y="1884878"/>
                      <a:pt x="1138644" y="1884136"/>
                      <a:pt x="1149781" y="1887848"/>
                    </a:cubicBezTo>
                    <a:cubicBezTo>
                      <a:pt x="1203235" y="1904923"/>
                      <a:pt x="1235158" y="1945757"/>
                      <a:pt x="1229961" y="1991044"/>
                    </a:cubicBezTo>
                    <a:cubicBezTo>
                      <a:pt x="1224022" y="2034846"/>
                      <a:pt x="1177992" y="2073451"/>
                      <a:pt x="1126023" y="2077164"/>
                    </a:cubicBezTo>
                    <a:cubicBezTo>
                      <a:pt x="1117857" y="2077906"/>
                      <a:pt x="1108948" y="2077906"/>
                      <a:pt x="1100038" y="2077906"/>
                    </a:cubicBezTo>
                    <a:cubicBezTo>
                      <a:pt x="1038418" y="2074936"/>
                      <a:pt x="496455" y="2056376"/>
                      <a:pt x="423698" y="2054891"/>
                    </a:cubicBezTo>
                    <a:cubicBezTo>
                      <a:pt x="403653" y="2055633"/>
                      <a:pt x="385093" y="2048210"/>
                      <a:pt x="368017" y="2039300"/>
                    </a:cubicBezTo>
                    <a:cubicBezTo>
                      <a:pt x="333866" y="2020740"/>
                      <a:pt x="309366" y="1994013"/>
                      <a:pt x="311594" y="1951695"/>
                    </a:cubicBezTo>
                    <a:cubicBezTo>
                      <a:pt x="314565" y="1907151"/>
                      <a:pt x="344260" y="1882651"/>
                      <a:pt x="382123" y="1867803"/>
                    </a:cubicBezTo>
                    <a:cubicBezTo>
                      <a:pt x="397714" y="1861121"/>
                      <a:pt x="415532" y="1858893"/>
                      <a:pt x="434092" y="1854439"/>
                    </a:cubicBezTo>
                    <a:cubicBezTo>
                      <a:pt x="408107" y="1790591"/>
                      <a:pt x="400684" y="1722289"/>
                      <a:pt x="387320" y="1655472"/>
                    </a:cubicBezTo>
                    <a:cubicBezTo>
                      <a:pt x="372471" y="1584200"/>
                      <a:pt x="337578" y="1521837"/>
                      <a:pt x="301199" y="1459474"/>
                    </a:cubicBezTo>
                    <a:cubicBezTo>
                      <a:pt x="251458" y="1374096"/>
                      <a:pt x="185383" y="1299855"/>
                      <a:pt x="137869" y="1212992"/>
                    </a:cubicBezTo>
                    <a:cubicBezTo>
                      <a:pt x="44324" y="1041494"/>
                      <a:pt x="-13585" y="861830"/>
                      <a:pt x="2748" y="664348"/>
                    </a:cubicBezTo>
                    <a:cubicBezTo>
                      <a:pt x="13885" y="531456"/>
                      <a:pt x="57687" y="409699"/>
                      <a:pt x="145292" y="308730"/>
                    </a:cubicBezTo>
                    <a:cubicBezTo>
                      <a:pt x="254428" y="180293"/>
                      <a:pt x="387320" y="83779"/>
                      <a:pt x="549909" y="32552"/>
                    </a:cubicBezTo>
                    <a:cubicBezTo>
                      <a:pt x="631946" y="6939"/>
                      <a:pt x="713240" y="-3084"/>
                      <a:pt x="794163" y="814"/>
                    </a:cubicBezTo>
                    <a:close/>
                  </a:path>
                </a:pathLst>
              </a:custGeom>
              <a:grpFill/>
              <a:ln w="8005" cap="flat">
                <a:noFill/>
                <a:prstDash val="solid"/>
                <a:miter/>
              </a:ln>
            </p:spPr>
            <p:txBody>
              <a:bodyPr wrap="square" rtlCol="0" anchor="ctr">
                <a:noAutofit/>
              </a:bodyPr>
              <a:lstStyle/>
              <a:p>
                <a:pPr algn="ctr" rtl="1"/>
                <a:endParaRPr lang="en-US" dirty="0">
                  <a:cs typeface="B Nazanin" panose="00000400000000000000" pitchFamily="2" charset="-78"/>
                </a:endParaRPr>
              </a:p>
            </p:txBody>
          </p:sp>
          <p:sp>
            <p:nvSpPr>
              <p:cNvPr id="41" name="Freeform: Shape 40">
                <a:extLst>
                  <a:ext uri="{FF2B5EF4-FFF2-40B4-BE49-F238E27FC236}">
                    <a16:creationId xmlns:a16="http://schemas.microsoft.com/office/drawing/2014/main" id="{68AE01B7-52DA-4DDA-AFF1-9D4EC362992F}"/>
                  </a:ext>
                </a:extLst>
              </p:cNvPr>
              <p:cNvSpPr/>
              <p:nvPr/>
            </p:nvSpPr>
            <p:spPr>
              <a:xfrm rot="628173">
                <a:off x="7558838" y="2427102"/>
                <a:ext cx="937061" cy="1282256"/>
              </a:xfrm>
              <a:custGeom>
                <a:avLst/>
                <a:gdLst>
                  <a:gd name="connsiteX0" fmla="*/ 72231 w 937061"/>
                  <a:gd name="connsiteY0" fmla="*/ 508194 h 1282256"/>
                  <a:gd name="connsiteX1" fmla="*/ 139689 w 937061"/>
                  <a:gd name="connsiteY1" fmla="*/ 559080 h 1282256"/>
                  <a:gd name="connsiteX2" fmla="*/ 137581 w 937061"/>
                  <a:gd name="connsiteY2" fmla="*/ 579636 h 1282256"/>
                  <a:gd name="connsiteX3" fmla="*/ 173595 w 937061"/>
                  <a:gd name="connsiteY3" fmla="*/ 561778 h 1282256"/>
                  <a:gd name="connsiteX4" fmla="*/ 235622 w 937061"/>
                  <a:gd name="connsiteY4" fmla="*/ 562333 h 1282256"/>
                  <a:gd name="connsiteX5" fmla="*/ 265212 w 937061"/>
                  <a:gd name="connsiteY5" fmla="*/ 596791 h 1282256"/>
                  <a:gd name="connsiteX6" fmla="*/ 264188 w 937061"/>
                  <a:gd name="connsiteY6" fmla="*/ 602277 h 1282256"/>
                  <a:gd name="connsiteX7" fmla="*/ 251467 w 937061"/>
                  <a:gd name="connsiteY7" fmla="*/ 657997 h 1282256"/>
                  <a:gd name="connsiteX8" fmla="*/ 248802 w 937061"/>
                  <a:gd name="connsiteY8" fmla="*/ 665620 h 1282256"/>
                  <a:gd name="connsiteX9" fmla="*/ 226702 w 937061"/>
                  <a:gd name="connsiteY9" fmla="*/ 731221 h 1282256"/>
                  <a:gd name="connsiteX10" fmla="*/ 292287 w 937061"/>
                  <a:gd name="connsiteY10" fmla="*/ 797322 h 1282256"/>
                  <a:gd name="connsiteX11" fmla="*/ 318540 w 937061"/>
                  <a:gd name="connsiteY11" fmla="*/ 799397 h 1282256"/>
                  <a:gd name="connsiteX12" fmla="*/ 386587 w 937061"/>
                  <a:gd name="connsiteY12" fmla="*/ 855674 h 1282256"/>
                  <a:gd name="connsiteX13" fmla="*/ 391213 w 937061"/>
                  <a:gd name="connsiteY13" fmla="*/ 832209 h 1282256"/>
                  <a:gd name="connsiteX14" fmla="*/ 339010 w 937061"/>
                  <a:gd name="connsiteY14" fmla="*/ 777893 h 1282256"/>
                  <a:gd name="connsiteX15" fmla="*/ 374294 w 937061"/>
                  <a:gd name="connsiteY15" fmla="*/ 724114 h 1282256"/>
                  <a:gd name="connsiteX16" fmla="*/ 365526 w 937061"/>
                  <a:gd name="connsiteY16" fmla="*/ 703124 h 1282256"/>
                  <a:gd name="connsiteX17" fmla="*/ 314275 w 937061"/>
                  <a:gd name="connsiteY17" fmla="*/ 774111 h 1282256"/>
                  <a:gd name="connsiteX18" fmla="*/ 255752 w 937061"/>
                  <a:gd name="connsiteY18" fmla="*/ 746224 h 1282256"/>
                  <a:gd name="connsiteX19" fmla="*/ 257804 w 937061"/>
                  <a:gd name="connsiteY19" fmla="*/ 700011 h 1282256"/>
                  <a:gd name="connsiteX20" fmla="*/ 281358 w 937061"/>
                  <a:gd name="connsiteY20" fmla="*/ 666529 h 1282256"/>
                  <a:gd name="connsiteX21" fmla="*/ 276069 w 937061"/>
                  <a:gd name="connsiteY21" fmla="*/ 646729 h 1282256"/>
                  <a:gd name="connsiteX22" fmla="*/ 315725 w 937061"/>
                  <a:gd name="connsiteY22" fmla="*/ 605586 h 1282256"/>
                  <a:gd name="connsiteX23" fmla="*/ 348811 w 937061"/>
                  <a:gd name="connsiteY23" fmla="*/ 615972 h 1282256"/>
                  <a:gd name="connsiteX24" fmla="*/ 355707 w 937061"/>
                  <a:gd name="connsiteY24" fmla="*/ 609198 h 1282256"/>
                  <a:gd name="connsiteX25" fmla="*/ 423989 w 937061"/>
                  <a:gd name="connsiteY25" fmla="*/ 603914 h 1282256"/>
                  <a:gd name="connsiteX26" fmla="*/ 462978 w 937061"/>
                  <a:gd name="connsiteY26" fmla="*/ 667189 h 1282256"/>
                  <a:gd name="connsiteX27" fmla="*/ 447498 w 937061"/>
                  <a:gd name="connsiteY27" fmla="*/ 742160 h 1282256"/>
                  <a:gd name="connsiteX28" fmla="*/ 444272 w 937061"/>
                  <a:gd name="connsiteY28" fmla="*/ 747849 h 1282256"/>
                  <a:gd name="connsiteX29" fmla="*/ 468977 w 937061"/>
                  <a:gd name="connsiteY29" fmla="*/ 772413 h 1282256"/>
                  <a:gd name="connsiteX30" fmla="*/ 495847 w 937061"/>
                  <a:gd name="connsiteY30" fmla="*/ 863799 h 1282256"/>
                  <a:gd name="connsiteX31" fmla="*/ 444271 w 937061"/>
                  <a:gd name="connsiteY31" fmla="*/ 922014 h 1282256"/>
                  <a:gd name="connsiteX32" fmla="*/ 431747 w 937061"/>
                  <a:gd name="connsiteY32" fmla="*/ 921551 h 1282256"/>
                  <a:gd name="connsiteX33" fmla="*/ 442410 w 937061"/>
                  <a:gd name="connsiteY33" fmla="*/ 937592 h 1282256"/>
                  <a:gd name="connsiteX34" fmla="*/ 543619 w 937061"/>
                  <a:gd name="connsiteY34" fmla="*/ 1186492 h 1282256"/>
                  <a:gd name="connsiteX35" fmla="*/ 566594 w 937061"/>
                  <a:gd name="connsiteY35" fmla="*/ 1273228 h 1282256"/>
                  <a:gd name="connsiteX36" fmla="*/ 531195 w 937061"/>
                  <a:gd name="connsiteY36" fmla="*/ 1282256 h 1282256"/>
                  <a:gd name="connsiteX37" fmla="*/ 510987 w 937061"/>
                  <a:gd name="connsiteY37" fmla="*/ 1183176 h 1282256"/>
                  <a:gd name="connsiteX38" fmla="*/ 419465 w 937061"/>
                  <a:gd name="connsiteY38" fmla="*/ 965735 h 1282256"/>
                  <a:gd name="connsiteX39" fmla="*/ 380666 w 937061"/>
                  <a:gd name="connsiteY39" fmla="*/ 911088 h 1282256"/>
                  <a:gd name="connsiteX40" fmla="*/ 370913 w 937061"/>
                  <a:gd name="connsiteY40" fmla="*/ 906441 h 1282256"/>
                  <a:gd name="connsiteX41" fmla="*/ 360466 w 937061"/>
                  <a:gd name="connsiteY41" fmla="*/ 906130 h 1282256"/>
                  <a:gd name="connsiteX42" fmla="*/ 314518 w 937061"/>
                  <a:gd name="connsiteY42" fmla="*/ 920936 h 1282256"/>
                  <a:gd name="connsiteX43" fmla="*/ 256927 w 937061"/>
                  <a:gd name="connsiteY43" fmla="*/ 880449 h 1282256"/>
                  <a:gd name="connsiteX44" fmla="*/ 248732 w 937061"/>
                  <a:gd name="connsiteY44" fmla="*/ 847130 h 1282256"/>
                  <a:gd name="connsiteX45" fmla="*/ 247889 w 937061"/>
                  <a:gd name="connsiteY45" fmla="*/ 840361 h 1282256"/>
                  <a:gd name="connsiteX46" fmla="*/ 220304 w 937061"/>
                  <a:gd name="connsiteY46" fmla="*/ 848717 h 1282256"/>
                  <a:gd name="connsiteX47" fmla="*/ 136302 w 937061"/>
                  <a:gd name="connsiteY47" fmla="*/ 795389 h 1282256"/>
                  <a:gd name="connsiteX48" fmla="*/ 132240 w 937061"/>
                  <a:gd name="connsiteY48" fmla="*/ 772306 h 1282256"/>
                  <a:gd name="connsiteX49" fmla="*/ 132030 w 937061"/>
                  <a:gd name="connsiteY49" fmla="*/ 749123 h 1282256"/>
                  <a:gd name="connsiteX50" fmla="*/ 118944 w 937061"/>
                  <a:gd name="connsiteY50" fmla="*/ 746653 h 1282256"/>
                  <a:gd name="connsiteX51" fmla="*/ 28110 w 937061"/>
                  <a:gd name="connsiteY51" fmla="*/ 666272 h 1282256"/>
                  <a:gd name="connsiteX52" fmla="*/ 18430 w 937061"/>
                  <a:gd name="connsiteY52" fmla="*/ 570895 h 1282256"/>
                  <a:gd name="connsiteX53" fmla="*/ 72231 w 937061"/>
                  <a:gd name="connsiteY53" fmla="*/ 508194 h 1282256"/>
                  <a:gd name="connsiteX54" fmla="*/ 828778 w 937061"/>
                  <a:gd name="connsiteY54" fmla="*/ 368188 h 1282256"/>
                  <a:gd name="connsiteX55" fmla="*/ 903402 w 937061"/>
                  <a:gd name="connsiteY55" fmla="*/ 393916 h 1282256"/>
                  <a:gd name="connsiteX56" fmla="*/ 921670 w 937061"/>
                  <a:gd name="connsiteY56" fmla="*/ 560021 h 1282256"/>
                  <a:gd name="connsiteX57" fmla="*/ 873673 w 937061"/>
                  <a:gd name="connsiteY57" fmla="*/ 610037 h 1282256"/>
                  <a:gd name="connsiteX58" fmla="*/ 870382 w 937061"/>
                  <a:gd name="connsiteY58" fmla="*/ 612071 h 1282256"/>
                  <a:gd name="connsiteX59" fmla="*/ 881183 w 937061"/>
                  <a:gd name="connsiteY59" fmla="*/ 655093 h 1282256"/>
                  <a:gd name="connsiteX60" fmla="*/ 811085 w 937061"/>
                  <a:gd name="connsiteY60" fmla="*/ 738732 h 1282256"/>
                  <a:gd name="connsiteX61" fmla="*/ 793636 w 937061"/>
                  <a:gd name="connsiteY61" fmla="*/ 739105 h 1282256"/>
                  <a:gd name="connsiteX62" fmla="*/ 799023 w 937061"/>
                  <a:gd name="connsiteY62" fmla="*/ 768256 h 1282256"/>
                  <a:gd name="connsiteX63" fmla="*/ 794668 w 937061"/>
                  <a:gd name="connsiteY63" fmla="*/ 805320 h 1282256"/>
                  <a:gd name="connsiteX64" fmla="*/ 736637 w 937061"/>
                  <a:gd name="connsiteY64" fmla="*/ 842933 h 1282256"/>
                  <a:gd name="connsiteX65" fmla="*/ 711441 w 937061"/>
                  <a:gd name="connsiteY65" fmla="*/ 841070 h 1282256"/>
                  <a:gd name="connsiteX66" fmla="*/ 702708 w 937061"/>
                  <a:gd name="connsiteY66" fmla="*/ 844516 h 1282256"/>
                  <a:gd name="connsiteX67" fmla="*/ 683025 w 937061"/>
                  <a:gd name="connsiteY67" fmla="*/ 866563 h 1282256"/>
                  <a:gd name="connsiteX68" fmla="*/ 657843 w 937061"/>
                  <a:gd name="connsiteY68" fmla="*/ 881435 h 1282256"/>
                  <a:gd name="connsiteX69" fmla="*/ 694319 w 937061"/>
                  <a:gd name="connsiteY69" fmla="*/ 1016214 h 1282256"/>
                  <a:gd name="connsiteX70" fmla="*/ 713201 w 937061"/>
                  <a:gd name="connsiteY70" fmla="*/ 1156998 h 1282256"/>
                  <a:gd name="connsiteX71" fmla="*/ 720960 w 937061"/>
                  <a:gd name="connsiteY71" fmla="*/ 1258622 h 1282256"/>
                  <a:gd name="connsiteX72" fmla="*/ 679557 w 937061"/>
                  <a:gd name="connsiteY72" fmla="*/ 1261399 h 1282256"/>
                  <a:gd name="connsiteX73" fmla="*/ 677437 w 937061"/>
                  <a:gd name="connsiteY73" fmla="*/ 1146560 h 1282256"/>
                  <a:gd name="connsiteX74" fmla="*/ 658812 w 937061"/>
                  <a:gd name="connsiteY74" fmla="*/ 1013559 h 1282256"/>
                  <a:gd name="connsiteX75" fmla="*/ 620096 w 937061"/>
                  <a:gd name="connsiteY75" fmla="*/ 884815 h 1282256"/>
                  <a:gd name="connsiteX76" fmla="*/ 617487 w 937061"/>
                  <a:gd name="connsiteY76" fmla="*/ 885041 h 1282256"/>
                  <a:gd name="connsiteX77" fmla="*/ 582656 w 937061"/>
                  <a:gd name="connsiteY77" fmla="*/ 865072 h 1282256"/>
                  <a:gd name="connsiteX78" fmla="*/ 558217 w 937061"/>
                  <a:gd name="connsiteY78" fmla="*/ 771403 h 1282256"/>
                  <a:gd name="connsiteX79" fmla="*/ 575867 w 937061"/>
                  <a:gd name="connsiteY79" fmla="*/ 722513 h 1282256"/>
                  <a:gd name="connsiteX80" fmla="*/ 560670 w 937061"/>
                  <a:gd name="connsiteY80" fmla="*/ 708618 h 1282256"/>
                  <a:gd name="connsiteX81" fmla="*/ 534291 w 937061"/>
                  <a:gd name="connsiteY81" fmla="*/ 600031 h 1282256"/>
                  <a:gd name="connsiteX82" fmla="*/ 572231 w 937061"/>
                  <a:gd name="connsiteY82" fmla="*/ 560631 h 1282256"/>
                  <a:gd name="connsiteX83" fmla="*/ 603475 w 937061"/>
                  <a:gd name="connsiteY83" fmla="*/ 559950 h 1282256"/>
                  <a:gd name="connsiteX84" fmla="*/ 618559 w 937061"/>
                  <a:gd name="connsiteY84" fmla="*/ 565514 h 1282256"/>
                  <a:gd name="connsiteX85" fmla="*/ 649454 w 937061"/>
                  <a:gd name="connsiteY85" fmla="*/ 543101 h 1282256"/>
                  <a:gd name="connsiteX86" fmla="*/ 697970 w 937061"/>
                  <a:gd name="connsiteY86" fmla="*/ 567543 h 1282256"/>
                  <a:gd name="connsiteX87" fmla="*/ 700456 w 937061"/>
                  <a:gd name="connsiteY87" fmla="*/ 590917 h 1282256"/>
                  <a:gd name="connsiteX88" fmla="*/ 720550 w 937061"/>
                  <a:gd name="connsiteY88" fmla="*/ 600445 h 1282256"/>
                  <a:gd name="connsiteX89" fmla="*/ 751604 w 937061"/>
                  <a:gd name="connsiteY89" fmla="*/ 639520 h 1282256"/>
                  <a:gd name="connsiteX90" fmla="*/ 738347 w 937061"/>
                  <a:gd name="connsiteY90" fmla="*/ 683525 h 1282256"/>
                  <a:gd name="connsiteX91" fmla="*/ 707956 w 937061"/>
                  <a:gd name="connsiteY91" fmla="*/ 700956 h 1282256"/>
                  <a:gd name="connsiteX92" fmla="*/ 634896 w 937061"/>
                  <a:gd name="connsiteY92" fmla="*/ 651717 h 1282256"/>
                  <a:gd name="connsiteX93" fmla="*/ 633997 w 937061"/>
                  <a:gd name="connsiteY93" fmla="*/ 675512 h 1282256"/>
                  <a:gd name="connsiteX94" fmla="*/ 687058 w 937061"/>
                  <a:gd name="connsiteY94" fmla="*/ 716835 h 1282256"/>
                  <a:gd name="connsiteX95" fmla="*/ 656986 w 937061"/>
                  <a:gd name="connsiteY95" fmla="*/ 782282 h 1282256"/>
                  <a:gd name="connsiteX96" fmla="*/ 669532 w 937061"/>
                  <a:gd name="connsiteY96" fmla="*/ 802778 h 1282256"/>
                  <a:gd name="connsiteX97" fmla="*/ 712109 w 937061"/>
                  <a:gd name="connsiteY97" fmla="*/ 736651 h 1282256"/>
                  <a:gd name="connsiteX98" fmla="*/ 723692 w 937061"/>
                  <a:gd name="connsiteY98" fmla="*/ 721066 h 1282256"/>
                  <a:gd name="connsiteX99" fmla="*/ 776459 w 937061"/>
                  <a:gd name="connsiteY99" fmla="*/ 653872 h 1282256"/>
                  <a:gd name="connsiteX100" fmla="*/ 733368 w 937061"/>
                  <a:gd name="connsiteY100" fmla="*/ 578317 h 1282256"/>
                  <a:gd name="connsiteX101" fmla="*/ 723890 w 937061"/>
                  <a:gd name="connsiteY101" fmla="*/ 565605 h 1282256"/>
                  <a:gd name="connsiteX102" fmla="*/ 694098 w 937061"/>
                  <a:gd name="connsiteY102" fmla="*/ 523444 h 1282256"/>
                  <a:gd name="connsiteX103" fmla="*/ 690243 w 937061"/>
                  <a:gd name="connsiteY103" fmla="*/ 515805 h 1282256"/>
                  <a:gd name="connsiteX104" fmla="*/ 698774 w 937061"/>
                  <a:gd name="connsiteY104" fmla="*/ 485914 h 1282256"/>
                  <a:gd name="connsiteX105" fmla="*/ 755797 w 937061"/>
                  <a:gd name="connsiteY105" fmla="*/ 452765 h 1282256"/>
                  <a:gd name="connsiteX106" fmla="*/ 802978 w 937061"/>
                  <a:gd name="connsiteY106" fmla="*/ 455658 h 1282256"/>
                  <a:gd name="connsiteX107" fmla="*/ 792796 w 937061"/>
                  <a:gd name="connsiteY107" fmla="*/ 434725 h 1282256"/>
                  <a:gd name="connsiteX108" fmla="*/ 828778 w 937061"/>
                  <a:gd name="connsiteY108" fmla="*/ 368188 h 1282256"/>
                  <a:gd name="connsiteX109" fmla="*/ 80732 w 937061"/>
                  <a:gd name="connsiteY109" fmla="*/ 236718 h 1282256"/>
                  <a:gd name="connsiteX110" fmla="*/ 85733 w 937061"/>
                  <a:gd name="connsiteY110" fmla="*/ 243941 h 1282256"/>
                  <a:gd name="connsiteX111" fmla="*/ 165483 w 937061"/>
                  <a:gd name="connsiteY111" fmla="*/ 295204 h 1282256"/>
                  <a:gd name="connsiteX112" fmla="*/ 199590 w 937061"/>
                  <a:gd name="connsiteY112" fmla="*/ 324345 h 1282256"/>
                  <a:gd name="connsiteX113" fmla="*/ 183395 w 937061"/>
                  <a:gd name="connsiteY113" fmla="*/ 381115 h 1282256"/>
                  <a:gd name="connsiteX114" fmla="*/ 167577 w 937061"/>
                  <a:gd name="connsiteY114" fmla="*/ 388113 h 1282256"/>
                  <a:gd name="connsiteX115" fmla="*/ 179565 w 937061"/>
                  <a:gd name="connsiteY115" fmla="*/ 401175 h 1282256"/>
                  <a:gd name="connsiteX116" fmla="*/ 179992 w 937061"/>
                  <a:gd name="connsiteY116" fmla="*/ 449781 h 1282256"/>
                  <a:gd name="connsiteX117" fmla="*/ 108044 w 937061"/>
                  <a:gd name="connsiteY117" fmla="*/ 482632 h 1282256"/>
                  <a:gd name="connsiteX118" fmla="*/ 27201 w 937061"/>
                  <a:gd name="connsiteY118" fmla="*/ 505923 h 1282256"/>
                  <a:gd name="connsiteX119" fmla="*/ 570 w 937061"/>
                  <a:gd name="connsiteY119" fmla="*/ 441177 h 1282256"/>
                  <a:gd name="connsiteX120" fmla="*/ 70413 w 937061"/>
                  <a:gd name="connsiteY120" fmla="*/ 361661 h 1282256"/>
                  <a:gd name="connsiteX121" fmla="*/ 65724 w 937061"/>
                  <a:gd name="connsiteY121" fmla="*/ 357231 h 1282256"/>
                  <a:gd name="connsiteX122" fmla="*/ 36050 w 937061"/>
                  <a:gd name="connsiteY122" fmla="*/ 293659 h 1282256"/>
                  <a:gd name="connsiteX123" fmla="*/ 80732 w 937061"/>
                  <a:gd name="connsiteY123" fmla="*/ 236718 h 1282256"/>
                  <a:gd name="connsiteX124" fmla="*/ 734063 w 937061"/>
                  <a:gd name="connsiteY124" fmla="*/ 115786 h 1282256"/>
                  <a:gd name="connsiteX125" fmla="*/ 800039 w 937061"/>
                  <a:gd name="connsiteY125" fmla="*/ 168575 h 1282256"/>
                  <a:gd name="connsiteX126" fmla="*/ 790133 w 937061"/>
                  <a:gd name="connsiteY126" fmla="*/ 225202 h 1282256"/>
                  <a:gd name="connsiteX127" fmla="*/ 788636 w 937061"/>
                  <a:gd name="connsiteY127" fmla="*/ 228126 h 1282256"/>
                  <a:gd name="connsiteX128" fmla="*/ 788782 w 937061"/>
                  <a:gd name="connsiteY128" fmla="*/ 228914 h 1282256"/>
                  <a:gd name="connsiteX129" fmla="*/ 879477 w 937061"/>
                  <a:gd name="connsiteY129" fmla="*/ 273265 h 1282256"/>
                  <a:gd name="connsiteX130" fmla="*/ 880462 w 937061"/>
                  <a:gd name="connsiteY130" fmla="*/ 348046 h 1282256"/>
                  <a:gd name="connsiteX131" fmla="*/ 875371 w 937061"/>
                  <a:gd name="connsiteY131" fmla="*/ 346949 h 1282256"/>
                  <a:gd name="connsiteX132" fmla="*/ 802289 w 937061"/>
                  <a:gd name="connsiteY132" fmla="*/ 352714 h 1282256"/>
                  <a:gd name="connsiteX133" fmla="*/ 731227 w 937061"/>
                  <a:gd name="connsiteY133" fmla="*/ 357290 h 1282256"/>
                  <a:gd name="connsiteX134" fmla="*/ 699035 w 937061"/>
                  <a:gd name="connsiteY134" fmla="*/ 320868 h 1282256"/>
                  <a:gd name="connsiteX135" fmla="*/ 705546 w 937061"/>
                  <a:gd name="connsiteY135" fmla="*/ 292165 h 1282256"/>
                  <a:gd name="connsiteX136" fmla="*/ 707611 w 937061"/>
                  <a:gd name="connsiteY136" fmla="*/ 287913 h 1282256"/>
                  <a:gd name="connsiteX137" fmla="*/ 691898 w 937061"/>
                  <a:gd name="connsiteY137" fmla="*/ 287761 h 1282256"/>
                  <a:gd name="connsiteX138" fmla="*/ 656836 w 937061"/>
                  <a:gd name="connsiteY138" fmla="*/ 256759 h 1282256"/>
                  <a:gd name="connsiteX139" fmla="*/ 657076 w 937061"/>
                  <a:gd name="connsiteY139" fmla="*/ 221678 h 1282256"/>
                  <a:gd name="connsiteX140" fmla="*/ 672162 w 937061"/>
                  <a:gd name="connsiteY140" fmla="*/ 203002 h 1282256"/>
                  <a:gd name="connsiteX141" fmla="*/ 732996 w 937061"/>
                  <a:gd name="connsiteY141" fmla="*/ 118834 h 1282256"/>
                  <a:gd name="connsiteX142" fmla="*/ 734063 w 937061"/>
                  <a:gd name="connsiteY142" fmla="*/ 115786 h 1282256"/>
                  <a:gd name="connsiteX143" fmla="*/ 234805 w 937061"/>
                  <a:gd name="connsiteY143" fmla="*/ 54681 h 1282256"/>
                  <a:gd name="connsiteX144" fmla="*/ 265378 w 937061"/>
                  <a:gd name="connsiteY144" fmla="*/ 49820 h 1282256"/>
                  <a:gd name="connsiteX145" fmla="*/ 314937 w 937061"/>
                  <a:gd name="connsiteY145" fmla="*/ 75496 h 1282256"/>
                  <a:gd name="connsiteX146" fmla="*/ 345601 w 937061"/>
                  <a:gd name="connsiteY146" fmla="*/ 197347 h 1282256"/>
                  <a:gd name="connsiteX147" fmla="*/ 334083 w 937061"/>
                  <a:gd name="connsiteY147" fmla="*/ 235327 h 1282256"/>
                  <a:gd name="connsiteX148" fmla="*/ 353353 w 937061"/>
                  <a:gd name="connsiteY148" fmla="*/ 413468 h 1282256"/>
                  <a:gd name="connsiteX149" fmla="*/ 418223 w 937061"/>
                  <a:gd name="connsiteY149" fmla="*/ 498850 h 1282256"/>
                  <a:gd name="connsiteX150" fmla="*/ 414075 w 937061"/>
                  <a:gd name="connsiteY150" fmla="*/ 570097 h 1282256"/>
                  <a:gd name="connsiteX151" fmla="*/ 374791 w 937061"/>
                  <a:gd name="connsiteY151" fmla="*/ 572468 h 1282256"/>
                  <a:gd name="connsiteX152" fmla="*/ 347212 w 937061"/>
                  <a:gd name="connsiteY152" fmla="*/ 583064 h 1282256"/>
                  <a:gd name="connsiteX153" fmla="*/ 340945 w 937061"/>
                  <a:gd name="connsiteY153" fmla="*/ 584425 h 1282256"/>
                  <a:gd name="connsiteX154" fmla="*/ 286621 w 937061"/>
                  <a:gd name="connsiteY154" fmla="*/ 583668 h 1282256"/>
                  <a:gd name="connsiteX155" fmla="*/ 233948 w 937061"/>
                  <a:gd name="connsiteY155" fmla="*/ 534531 h 1282256"/>
                  <a:gd name="connsiteX156" fmla="*/ 162779 w 937061"/>
                  <a:gd name="connsiteY156" fmla="*/ 538517 h 1282256"/>
                  <a:gd name="connsiteX157" fmla="*/ 146371 w 937061"/>
                  <a:gd name="connsiteY157" fmla="*/ 502641 h 1282256"/>
                  <a:gd name="connsiteX158" fmla="*/ 196829 w 937061"/>
                  <a:gd name="connsiteY158" fmla="*/ 467040 h 1282256"/>
                  <a:gd name="connsiteX159" fmla="*/ 291634 w 937061"/>
                  <a:gd name="connsiteY159" fmla="*/ 464187 h 1282256"/>
                  <a:gd name="connsiteX160" fmla="*/ 339848 w 937061"/>
                  <a:gd name="connsiteY160" fmla="*/ 495814 h 1282256"/>
                  <a:gd name="connsiteX161" fmla="*/ 344709 w 937061"/>
                  <a:gd name="connsiteY161" fmla="*/ 472509 h 1282256"/>
                  <a:gd name="connsiteX162" fmla="*/ 302160 w 937061"/>
                  <a:gd name="connsiteY162" fmla="*/ 429650 h 1282256"/>
                  <a:gd name="connsiteX163" fmla="*/ 317151 w 937061"/>
                  <a:gd name="connsiteY163" fmla="*/ 371880 h 1282256"/>
                  <a:gd name="connsiteX164" fmla="*/ 300153 w 937061"/>
                  <a:gd name="connsiteY164" fmla="*/ 354855 h 1282256"/>
                  <a:gd name="connsiteX165" fmla="*/ 275979 w 937061"/>
                  <a:gd name="connsiteY165" fmla="*/ 409229 h 1282256"/>
                  <a:gd name="connsiteX166" fmla="*/ 278835 w 937061"/>
                  <a:gd name="connsiteY166" fmla="*/ 436812 h 1282256"/>
                  <a:gd name="connsiteX167" fmla="*/ 277330 w 937061"/>
                  <a:gd name="connsiteY167" fmla="*/ 442997 h 1282256"/>
                  <a:gd name="connsiteX168" fmla="*/ 211427 w 937061"/>
                  <a:gd name="connsiteY168" fmla="*/ 446824 h 1282256"/>
                  <a:gd name="connsiteX169" fmla="*/ 209401 w 937061"/>
                  <a:gd name="connsiteY169" fmla="*/ 440273 h 1282256"/>
                  <a:gd name="connsiteX170" fmla="*/ 206434 w 937061"/>
                  <a:gd name="connsiteY170" fmla="*/ 398858 h 1282256"/>
                  <a:gd name="connsiteX171" fmla="*/ 207223 w 937061"/>
                  <a:gd name="connsiteY171" fmla="*/ 393213 h 1282256"/>
                  <a:gd name="connsiteX172" fmla="*/ 213263 w 937061"/>
                  <a:gd name="connsiteY172" fmla="*/ 300227 h 1282256"/>
                  <a:gd name="connsiteX173" fmla="*/ 210849 w 937061"/>
                  <a:gd name="connsiteY173" fmla="*/ 295987 h 1282256"/>
                  <a:gd name="connsiteX174" fmla="*/ 230359 w 937061"/>
                  <a:gd name="connsiteY174" fmla="*/ 289124 h 1282256"/>
                  <a:gd name="connsiteX175" fmla="*/ 278448 w 937061"/>
                  <a:gd name="connsiteY175" fmla="*/ 208737 h 1282256"/>
                  <a:gd name="connsiteX176" fmla="*/ 283559 w 937061"/>
                  <a:gd name="connsiteY176" fmla="*/ 197812 h 1282256"/>
                  <a:gd name="connsiteX177" fmla="*/ 314933 w 937061"/>
                  <a:gd name="connsiteY177" fmla="*/ 142718 h 1282256"/>
                  <a:gd name="connsiteX178" fmla="*/ 291729 w 937061"/>
                  <a:gd name="connsiteY178" fmla="*/ 141710 h 1282256"/>
                  <a:gd name="connsiteX179" fmla="*/ 204653 w 937061"/>
                  <a:gd name="connsiteY179" fmla="*/ 172059 h 1282256"/>
                  <a:gd name="connsiteX180" fmla="*/ 190282 w 937061"/>
                  <a:gd name="connsiteY180" fmla="*/ 190196 h 1282256"/>
                  <a:gd name="connsiteX181" fmla="*/ 254302 w 937061"/>
                  <a:gd name="connsiteY181" fmla="*/ 210348 h 1282256"/>
                  <a:gd name="connsiteX182" fmla="*/ 206445 w 937061"/>
                  <a:gd name="connsiteY182" fmla="*/ 272154 h 1282256"/>
                  <a:gd name="connsiteX183" fmla="*/ 114462 w 937061"/>
                  <a:gd name="connsiteY183" fmla="*/ 240670 h 1282256"/>
                  <a:gd name="connsiteX184" fmla="*/ 120246 w 937061"/>
                  <a:gd name="connsiteY184" fmla="*/ 146306 h 1282256"/>
                  <a:gd name="connsiteX185" fmla="*/ 159117 w 937061"/>
                  <a:gd name="connsiteY185" fmla="*/ 137290 h 1282256"/>
                  <a:gd name="connsiteX186" fmla="*/ 166880 w 937061"/>
                  <a:gd name="connsiteY186" fmla="*/ 133004 h 1282256"/>
                  <a:gd name="connsiteX187" fmla="*/ 208914 w 937061"/>
                  <a:gd name="connsiteY187" fmla="*/ 71662 h 1282256"/>
                  <a:gd name="connsiteX188" fmla="*/ 234805 w 937061"/>
                  <a:gd name="connsiteY188" fmla="*/ 54681 h 1282256"/>
                  <a:gd name="connsiteX189" fmla="*/ 518054 w 937061"/>
                  <a:gd name="connsiteY189" fmla="*/ 685 h 1282256"/>
                  <a:gd name="connsiteX190" fmla="*/ 567481 w 937061"/>
                  <a:gd name="connsiteY190" fmla="*/ 11310 h 1282256"/>
                  <a:gd name="connsiteX191" fmla="*/ 617166 w 937061"/>
                  <a:gd name="connsiteY191" fmla="*/ 49796 h 1282256"/>
                  <a:gd name="connsiteX192" fmla="*/ 624803 w 937061"/>
                  <a:gd name="connsiteY192" fmla="*/ 51439 h 1282256"/>
                  <a:gd name="connsiteX193" fmla="*/ 685335 w 937061"/>
                  <a:gd name="connsiteY193" fmla="*/ 54921 h 1282256"/>
                  <a:gd name="connsiteX194" fmla="*/ 709531 w 937061"/>
                  <a:gd name="connsiteY194" fmla="*/ 114208 h 1282256"/>
                  <a:gd name="connsiteX195" fmla="*/ 661812 w 937061"/>
                  <a:gd name="connsiteY195" fmla="*/ 180063 h 1282256"/>
                  <a:gd name="connsiteX196" fmla="*/ 610202 w 937061"/>
                  <a:gd name="connsiteY196" fmla="*/ 195099 h 1282256"/>
                  <a:gd name="connsiteX197" fmla="*/ 562692 w 937061"/>
                  <a:gd name="connsiteY197" fmla="*/ 152954 h 1282256"/>
                  <a:gd name="connsiteX198" fmla="*/ 615624 w 937061"/>
                  <a:gd name="connsiteY198" fmla="*/ 112005 h 1282256"/>
                  <a:gd name="connsiteX199" fmla="*/ 594985 w 937061"/>
                  <a:gd name="connsiteY199" fmla="*/ 99523 h 1282256"/>
                  <a:gd name="connsiteX200" fmla="*/ 549403 w 937061"/>
                  <a:gd name="connsiteY200" fmla="*/ 129539 h 1282256"/>
                  <a:gd name="connsiteX201" fmla="*/ 503638 w 937061"/>
                  <a:gd name="connsiteY201" fmla="*/ 102348 h 1282256"/>
                  <a:gd name="connsiteX202" fmla="*/ 481968 w 937061"/>
                  <a:gd name="connsiteY202" fmla="*/ 111852 h 1282256"/>
                  <a:gd name="connsiteX203" fmla="*/ 529275 w 937061"/>
                  <a:gd name="connsiteY203" fmla="*/ 151795 h 1282256"/>
                  <a:gd name="connsiteX204" fmla="*/ 540380 w 937061"/>
                  <a:gd name="connsiteY204" fmla="*/ 163391 h 1282256"/>
                  <a:gd name="connsiteX205" fmla="*/ 586552 w 937061"/>
                  <a:gd name="connsiteY205" fmla="*/ 213729 h 1282256"/>
                  <a:gd name="connsiteX206" fmla="*/ 633128 w 937061"/>
                  <a:gd name="connsiteY206" fmla="*/ 217751 h 1282256"/>
                  <a:gd name="connsiteX207" fmla="*/ 631375 w 937061"/>
                  <a:gd name="connsiteY207" fmla="*/ 243538 h 1282256"/>
                  <a:gd name="connsiteX208" fmla="*/ 670400 w 937061"/>
                  <a:gd name="connsiteY208" fmla="*/ 307011 h 1282256"/>
                  <a:gd name="connsiteX209" fmla="*/ 674359 w 937061"/>
                  <a:gd name="connsiteY209" fmla="*/ 313002 h 1282256"/>
                  <a:gd name="connsiteX210" fmla="*/ 686366 w 937061"/>
                  <a:gd name="connsiteY210" fmla="*/ 351523 h 1282256"/>
                  <a:gd name="connsiteX211" fmla="*/ 686786 w 937061"/>
                  <a:gd name="connsiteY211" fmla="*/ 360408 h 1282256"/>
                  <a:gd name="connsiteX212" fmla="*/ 624276 w 937061"/>
                  <a:gd name="connsiteY212" fmla="*/ 379293 h 1282256"/>
                  <a:gd name="connsiteX213" fmla="*/ 620186 w 937061"/>
                  <a:gd name="connsiteY213" fmla="*/ 371494 h 1282256"/>
                  <a:gd name="connsiteX214" fmla="*/ 577039 w 937061"/>
                  <a:gd name="connsiteY214" fmla="*/ 307763 h 1282256"/>
                  <a:gd name="connsiteX215" fmla="*/ 571263 w 937061"/>
                  <a:gd name="connsiteY215" fmla="*/ 305164 h 1282256"/>
                  <a:gd name="connsiteX216" fmla="*/ 561472 w 937061"/>
                  <a:gd name="connsiteY216" fmla="*/ 327139 h 1282256"/>
                  <a:gd name="connsiteX217" fmla="*/ 596193 w 937061"/>
                  <a:gd name="connsiteY217" fmla="*/ 376131 h 1282256"/>
                  <a:gd name="connsiteX218" fmla="*/ 571697 w 937061"/>
                  <a:gd name="connsiteY218" fmla="*/ 430972 h 1282256"/>
                  <a:gd name="connsiteX219" fmla="*/ 584565 w 937061"/>
                  <a:gd name="connsiteY219" fmla="*/ 451001 h 1282256"/>
                  <a:gd name="connsiteX220" fmla="*/ 618292 w 937061"/>
                  <a:gd name="connsiteY220" fmla="*/ 404232 h 1282256"/>
                  <a:gd name="connsiteX221" fmla="*/ 707017 w 937061"/>
                  <a:gd name="connsiteY221" fmla="*/ 373985 h 1282256"/>
                  <a:gd name="connsiteX222" fmla="*/ 737381 w 937061"/>
                  <a:gd name="connsiteY222" fmla="*/ 385077 h 1282256"/>
                  <a:gd name="connsiteX223" fmla="*/ 767814 w 937061"/>
                  <a:gd name="connsiteY223" fmla="*/ 388823 h 1282256"/>
                  <a:gd name="connsiteX224" fmla="*/ 765487 w 937061"/>
                  <a:gd name="connsiteY224" fmla="*/ 426939 h 1282256"/>
                  <a:gd name="connsiteX225" fmla="*/ 665711 w 937061"/>
                  <a:gd name="connsiteY225" fmla="*/ 514227 h 1282256"/>
                  <a:gd name="connsiteX226" fmla="*/ 615799 w 937061"/>
                  <a:gd name="connsiteY226" fmla="*/ 534043 h 1282256"/>
                  <a:gd name="connsiteX227" fmla="*/ 611378 w 937061"/>
                  <a:gd name="connsiteY227" fmla="*/ 535471 h 1282256"/>
                  <a:gd name="connsiteX228" fmla="*/ 545354 w 937061"/>
                  <a:gd name="connsiteY228" fmla="*/ 547467 h 1282256"/>
                  <a:gd name="connsiteX229" fmla="*/ 543618 w 937061"/>
                  <a:gd name="connsiteY229" fmla="*/ 547992 h 1282256"/>
                  <a:gd name="connsiteX230" fmla="*/ 543114 w 937061"/>
                  <a:gd name="connsiteY230" fmla="*/ 378809 h 1282256"/>
                  <a:gd name="connsiteX231" fmla="*/ 481297 w 937061"/>
                  <a:gd name="connsiteY231" fmla="*/ 302233 h 1282256"/>
                  <a:gd name="connsiteX232" fmla="*/ 497521 w 937061"/>
                  <a:gd name="connsiteY232" fmla="*/ 205940 h 1282256"/>
                  <a:gd name="connsiteX233" fmla="*/ 471375 w 937061"/>
                  <a:gd name="connsiteY233" fmla="*/ 172476 h 1282256"/>
                  <a:gd name="connsiteX234" fmla="*/ 460261 w 937061"/>
                  <a:gd name="connsiteY234" fmla="*/ 46197 h 1282256"/>
                  <a:gd name="connsiteX235" fmla="*/ 518054 w 937061"/>
                  <a:gd name="connsiteY235" fmla="*/ 685 h 12822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</a:cxnLst>
                <a:rect l="l" t="t" r="r" b="b"/>
                <a:pathLst>
                  <a:path w="937061" h="1282256">
                    <a:moveTo>
                      <a:pt x="72231" y="508194"/>
                    </a:moveTo>
                    <a:cubicBezTo>
                      <a:pt x="110176" y="495275"/>
                      <a:pt x="141455" y="519031"/>
                      <a:pt x="139689" y="559080"/>
                    </a:cubicBezTo>
                    <a:cubicBezTo>
                      <a:pt x="139351" y="566068"/>
                      <a:pt x="138225" y="573202"/>
                      <a:pt x="137581" y="579636"/>
                    </a:cubicBezTo>
                    <a:cubicBezTo>
                      <a:pt x="149335" y="573797"/>
                      <a:pt x="161104" y="566938"/>
                      <a:pt x="173595" y="561778"/>
                    </a:cubicBezTo>
                    <a:cubicBezTo>
                      <a:pt x="194067" y="553512"/>
                      <a:pt x="215165" y="550836"/>
                      <a:pt x="235622" y="562333"/>
                    </a:cubicBezTo>
                    <a:cubicBezTo>
                      <a:pt x="249692" y="570123"/>
                      <a:pt x="258507" y="582549"/>
                      <a:pt x="265212" y="596791"/>
                    </a:cubicBezTo>
                    <a:cubicBezTo>
                      <a:pt x="265897" y="598294"/>
                      <a:pt x="265188" y="601073"/>
                      <a:pt x="264188" y="602277"/>
                    </a:cubicBezTo>
                    <a:cubicBezTo>
                      <a:pt x="251373" y="618904"/>
                      <a:pt x="247251" y="637387"/>
                      <a:pt x="251467" y="657997"/>
                    </a:cubicBezTo>
                    <a:cubicBezTo>
                      <a:pt x="251904" y="660360"/>
                      <a:pt x="250479" y="663679"/>
                      <a:pt x="248802" y="665620"/>
                    </a:cubicBezTo>
                    <a:cubicBezTo>
                      <a:pt x="232301" y="684354"/>
                      <a:pt x="223028" y="705826"/>
                      <a:pt x="226702" y="731221"/>
                    </a:cubicBezTo>
                    <a:cubicBezTo>
                      <a:pt x="231605" y="766574"/>
                      <a:pt x="256814" y="791656"/>
                      <a:pt x="292287" y="797322"/>
                    </a:cubicBezTo>
                    <a:cubicBezTo>
                      <a:pt x="300478" y="798661"/>
                      <a:pt x="309043" y="798708"/>
                      <a:pt x="318540" y="799397"/>
                    </a:cubicBezTo>
                    <a:cubicBezTo>
                      <a:pt x="330434" y="829589"/>
                      <a:pt x="353581" y="847922"/>
                      <a:pt x="386587" y="855674"/>
                    </a:cubicBezTo>
                    <a:cubicBezTo>
                      <a:pt x="388158" y="847643"/>
                      <a:pt x="389605" y="840043"/>
                      <a:pt x="391213" y="832209"/>
                    </a:cubicBezTo>
                    <a:cubicBezTo>
                      <a:pt x="363044" y="824173"/>
                      <a:pt x="342646" y="808591"/>
                      <a:pt x="339010" y="777893"/>
                    </a:cubicBezTo>
                    <a:cubicBezTo>
                      <a:pt x="336531" y="756758"/>
                      <a:pt x="346844" y="742020"/>
                      <a:pt x="374294" y="724114"/>
                    </a:cubicBezTo>
                    <a:cubicBezTo>
                      <a:pt x="371371" y="717117"/>
                      <a:pt x="368449" y="710120"/>
                      <a:pt x="365526" y="703124"/>
                    </a:cubicBezTo>
                    <a:cubicBezTo>
                      <a:pt x="339298" y="710007"/>
                      <a:pt x="321614" y="734460"/>
                      <a:pt x="314275" y="774111"/>
                    </a:cubicBezTo>
                    <a:cubicBezTo>
                      <a:pt x="290368" y="778122"/>
                      <a:pt x="265358" y="766244"/>
                      <a:pt x="255752" y="746224"/>
                    </a:cubicBezTo>
                    <a:cubicBezTo>
                      <a:pt x="248361" y="730477"/>
                      <a:pt x="249498" y="714583"/>
                      <a:pt x="257804" y="700011"/>
                    </a:cubicBezTo>
                    <a:cubicBezTo>
                      <a:pt x="263879" y="687685"/>
                      <a:pt x="272863" y="677876"/>
                      <a:pt x="281358" y="666529"/>
                    </a:cubicBezTo>
                    <a:cubicBezTo>
                      <a:pt x="279908" y="660889"/>
                      <a:pt x="277416" y="654017"/>
                      <a:pt x="276069" y="646729"/>
                    </a:cubicBezTo>
                    <a:cubicBezTo>
                      <a:pt x="271404" y="619276"/>
                      <a:pt x="288248" y="601294"/>
                      <a:pt x="315725" y="605586"/>
                    </a:cubicBezTo>
                    <a:cubicBezTo>
                      <a:pt x="326623" y="607240"/>
                      <a:pt x="337119" y="612225"/>
                      <a:pt x="348811" y="615972"/>
                    </a:cubicBezTo>
                    <a:cubicBezTo>
                      <a:pt x="350168" y="614499"/>
                      <a:pt x="352920" y="611750"/>
                      <a:pt x="355707" y="609198"/>
                    </a:cubicBezTo>
                    <a:cubicBezTo>
                      <a:pt x="375418" y="591297"/>
                      <a:pt x="401497" y="589125"/>
                      <a:pt x="423989" y="603914"/>
                    </a:cubicBezTo>
                    <a:cubicBezTo>
                      <a:pt x="446911" y="618826"/>
                      <a:pt x="458728" y="640883"/>
                      <a:pt x="462978" y="667189"/>
                    </a:cubicBezTo>
                    <a:cubicBezTo>
                      <a:pt x="467140" y="694123"/>
                      <a:pt x="460690" y="718741"/>
                      <a:pt x="447498" y="742160"/>
                    </a:cubicBezTo>
                    <a:cubicBezTo>
                      <a:pt x="446251" y="744224"/>
                      <a:pt x="445200" y="746252"/>
                      <a:pt x="444272" y="747849"/>
                    </a:cubicBezTo>
                    <a:cubicBezTo>
                      <a:pt x="452753" y="756263"/>
                      <a:pt x="461679" y="763780"/>
                      <a:pt x="468977" y="772413"/>
                    </a:cubicBezTo>
                    <a:cubicBezTo>
                      <a:pt x="491574" y="798793"/>
                      <a:pt x="503038" y="828859"/>
                      <a:pt x="495847" y="863799"/>
                    </a:cubicBezTo>
                    <a:cubicBezTo>
                      <a:pt x="489963" y="892589"/>
                      <a:pt x="473198" y="913206"/>
                      <a:pt x="444271" y="922014"/>
                    </a:cubicBezTo>
                    <a:lnTo>
                      <a:pt x="431747" y="921551"/>
                    </a:lnTo>
                    <a:lnTo>
                      <a:pt x="442410" y="937592"/>
                    </a:lnTo>
                    <a:cubicBezTo>
                      <a:pt x="487480" y="1016676"/>
                      <a:pt x="529845" y="1122313"/>
                      <a:pt x="543619" y="1186492"/>
                    </a:cubicBezTo>
                    <a:cubicBezTo>
                      <a:pt x="550598" y="1215224"/>
                      <a:pt x="555819" y="1248481"/>
                      <a:pt x="566594" y="1273228"/>
                    </a:cubicBezTo>
                    <a:lnTo>
                      <a:pt x="531195" y="1282256"/>
                    </a:lnTo>
                    <a:cubicBezTo>
                      <a:pt x="524459" y="1249229"/>
                      <a:pt x="517723" y="1216203"/>
                      <a:pt x="510987" y="1183176"/>
                    </a:cubicBezTo>
                    <a:cubicBezTo>
                      <a:pt x="491057" y="1106410"/>
                      <a:pt x="461690" y="1033323"/>
                      <a:pt x="419465" y="965735"/>
                    </a:cubicBezTo>
                    <a:lnTo>
                      <a:pt x="380666" y="911088"/>
                    </a:lnTo>
                    <a:lnTo>
                      <a:pt x="370913" y="906441"/>
                    </a:lnTo>
                    <a:cubicBezTo>
                      <a:pt x="367054" y="904302"/>
                      <a:pt x="364509" y="903754"/>
                      <a:pt x="360466" y="906130"/>
                    </a:cubicBezTo>
                    <a:cubicBezTo>
                      <a:pt x="346392" y="914842"/>
                      <a:pt x="331143" y="920512"/>
                      <a:pt x="314518" y="920936"/>
                    </a:cubicBezTo>
                    <a:cubicBezTo>
                      <a:pt x="287950" y="921567"/>
                      <a:pt x="267107" y="906882"/>
                      <a:pt x="256927" y="880449"/>
                    </a:cubicBezTo>
                    <a:cubicBezTo>
                      <a:pt x="252918" y="869783"/>
                      <a:pt x="251397" y="858249"/>
                      <a:pt x="248732" y="847130"/>
                    </a:cubicBezTo>
                    <a:cubicBezTo>
                      <a:pt x="248098" y="844804"/>
                      <a:pt x="248092" y="842563"/>
                      <a:pt x="247889" y="840361"/>
                    </a:cubicBezTo>
                    <a:cubicBezTo>
                      <a:pt x="238455" y="843325"/>
                      <a:pt x="229525" y="846809"/>
                      <a:pt x="220304" y="848717"/>
                    </a:cubicBezTo>
                    <a:cubicBezTo>
                      <a:pt x="180981" y="856390"/>
                      <a:pt x="146339" y="834274"/>
                      <a:pt x="136302" y="795389"/>
                    </a:cubicBezTo>
                    <a:cubicBezTo>
                      <a:pt x="134291" y="787816"/>
                      <a:pt x="132872" y="780134"/>
                      <a:pt x="132240" y="772306"/>
                    </a:cubicBezTo>
                    <a:cubicBezTo>
                      <a:pt x="131484" y="764909"/>
                      <a:pt x="131910" y="757293"/>
                      <a:pt x="132030" y="749123"/>
                    </a:cubicBezTo>
                    <a:cubicBezTo>
                      <a:pt x="127799" y="748275"/>
                      <a:pt x="123408" y="747660"/>
                      <a:pt x="118944" y="746653"/>
                    </a:cubicBezTo>
                    <a:cubicBezTo>
                      <a:pt x="74070" y="736407"/>
                      <a:pt x="44624" y="708238"/>
                      <a:pt x="28110" y="666272"/>
                    </a:cubicBezTo>
                    <a:cubicBezTo>
                      <a:pt x="15910" y="635527"/>
                      <a:pt x="10210" y="603580"/>
                      <a:pt x="18430" y="570895"/>
                    </a:cubicBezTo>
                    <a:cubicBezTo>
                      <a:pt x="25779" y="541222"/>
                      <a:pt x="42144" y="518440"/>
                      <a:pt x="72231" y="508194"/>
                    </a:cubicBezTo>
                    <a:close/>
                    <a:moveTo>
                      <a:pt x="828778" y="368188"/>
                    </a:moveTo>
                    <a:cubicBezTo>
                      <a:pt x="858645" y="362262"/>
                      <a:pt x="883627" y="370681"/>
                      <a:pt x="903402" y="393916"/>
                    </a:cubicBezTo>
                    <a:cubicBezTo>
                      <a:pt x="939823" y="436686"/>
                      <a:pt x="947900" y="510155"/>
                      <a:pt x="921670" y="560021"/>
                    </a:cubicBezTo>
                    <a:cubicBezTo>
                      <a:pt x="910516" y="581230"/>
                      <a:pt x="894205" y="597688"/>
                      <a:pt x="873673" y="610037"/>
                    </a:cubicBezTo>
                    <a:cubicBezTo>
                      <a:pt x="872564" y="610650"/>
                      <a:pt x="871455" y="611263"/>
                      <a:pt x="870382" y="612071"/>
                    </a:cubicBezTo>
                    <a:cubicBezTo>
                      <a:pt x="874134" y="626859"/>
                      <a:pt x="879155" y="640802"/>
                      <a:pt x="881183" y="655093"/>
                    </a:cubicBezTo>
                    <a:cubicBezTo>
                      <a:pt x="888104" y="700259"/>
                      <a:pt x="856642" y="737240"/>
                      <a:pt x="811085" y="738732"/>
                    </a:cubicBezTo>
                    <a:cubicBezTo>
                      <a:pt x="805423" y="738963"/>
                      <a:pt x="799923" y="738961"/>
                      <a:pt x="793636" y="739105"/>
                    </a:cubicBezTo>
                    <a:cubicBezTo>
                      <a:pt x="795456" y="748953"/>
                      <a:pt x="797633" y="758532"/>
                      <a:pt x="799023" y="768256"/>
                    </a:cubicBezTo>
                    <a:cubicBezTo>
                      <a:pt x="800761" y="780973"/>
                      <a:pt x="799166" y="793286"/>
                      <a:pt x="794668" y="805320"/>
                    </a:cubicBezTo>
                    <a:cubicBezTo>
                      <a:pt x="785846" y="828135"/>
                      <a:pt x="763672" y="842622"/>
                      <a:pt x="736637" y="842933"/>
                    </a:cubicBezTo>
                    <a:cubicBezTo>
                      <a:pt x="728307" y="843046"/>
                      <a:pt x="719830" y="842371"/>
                      <a:pt x="711441" y="841070"/>
                    </a:cubicBezTo>
                    <a:cubicBezTo>
                      <a:pt x="707480" y="840580"/>
                      <a:pt x="705153" y="841213"/>
                      <a:pt x="702708" y="844516"/>
                    </a:cubicBezTo>
                    <a:cubicBezTo>
                      <a:pt x="696891" y="852721"/>
                      <a:pt x="690436" y="860229"/>
                      <a:pt x="683025" y="866563"/>
                    </a:cubicBezTo>
                    <a:lnTo>
                      <a:pt x="657843" y="881435"/>
                    </a:lnTo>
                    <a:lnTo>
                      <a:pt x="694319" y="1016214"/>
                    </a:lnTo>
                    <a:cubicBezTo>
                      <a:pt x="705217" y="1069419"/>
                      <a:pt x="712131" y="1119734"/>
                      <a:pt x="713201" y="1156998"/>
                    </a:cubicBezTo>
                    <a:cubicBezTo>
                      <a:pt x="715065" y="1190532"/>
                      <a:pt x="714032" y="1228757"/>
                      <a:pt x="720960" y="1258622"/>
                    </a:cubicBezTo>
                    <a:lnTo>
                      <a:pt x="679557" y="1261399"/>
                    </a:lnTo>
                    <a:cubicBezTo>
                      <a:pt x="678850" y="1223119"/>
                      <a:pt x="678143" y="1184840"/>
                      <a:pt x="677437" y="1146560"/>
                    </a:cubicBezTo>
                    <a:cubicBezTo>
                      <a:pt x="674228" y="1101631"/>
                      <a:pt x="668194" y="1057242"/>
                      <a:pt x="658812" y="1013559"/>
                    </a:cubicBezTo>
                    <a:lnTo>
                      <a:pt x="620096" y="884815"/>
                    </a:lnTo>
                    <a:lnTo>
                      <a:pt x="617487" y="885041"/>
                    </a:lnTo>
                    <a:cubicBezTo>
                      <a:pt x="604917" y="882194"/>
                      <a:pt x="593230" y="875442"/>
                      <a:pt x="582656" y="865072"/>
                    </a:cubicBezTo>
                    <a:cubicBezTo>
                      <a:pt x="556244" y="838990"/>
                      <a:pt x="550041" y="806525"/>
                      <a:pt x="558217" y="771403"/>
                    </a:cubicBezTo>
                    <a:cubicBezTo>
                      <a:pt x="562112" y="754999"/>
                      <a:pt x="569609" y="739354"/>
                      <a:pt x="575867" y="722513"/>
                    </a:cubicBezTo>
                    <a:cubicBezTo>
                      <a:pt x="571718" y="718798"/>
                      <a:pt x="565774" y="714192"/>
                      <a:pt x="560670" y="708618"/>
                    </a:cubicBezTo>
                    <a:cubicBezTo>
                      <a:pt x="531466" y="677348"/>
                      <a:pt x="519772" y="641620"/>
                      <a:pt x="534291" y="600031"/>
                    </a:cubicBezTo>
                    <a:cubicBezTo>
                      <a:pt x="540848" y="581504"/>
                      <a:pt x="552919" y="567458"/>
                      <a:pt x="572231" y="560631"/>
                    </a:cubicBezTo>
                    <a:cubicBezTo>
                      <a:pt x="582540" y="556892"/>
                      <a:pt x="593183" y="557167"/>
                      <a:pt x="603475" y="559950"/>
                    </a:cubicBezTo>
                    <a:cubicBezTo>
                      <a:pt x="609267" y="561527"/>
                      <a:pt x="614846" y="564164"/>
                      <a:pt x="618559" y="565514"/>
                    </a:cubicBezTo>
                    <a:cubicBezTo>
                      <a:pt x="629322" y="557618"/>
                      <a:pt x="638415" y="548400"/>
                      <a:pt x="649454" y="543101"/>
                    </a:cubicBezTo>
                    <a:cubicBezTo>
                      <a:pt x="672605" y="531694"/>
                      <a:pt x="692487" y="542279"/>
                      <a:pt x="697970" y="567543"/>
                    </a:cubicBezTo>
                    <a:cubicBezTo>
                      <a:pt x="699586" y="575189"/>
                      <a:pt x="699788" y="582892"/>
                      <a:pt x="700456" y="590917"/>
                    </a:cubicBezTo>
                    <a:cubicBezTo>
                      <a:pt x="706933" y="593998"/>
                      <a:pt x="713927" y="596576"/>
                      <a:pt x="720550" y="600445"/>
                    </a:cubicBezTo>
                    <a:cubicBezTo>
                      <a:pt x="735858" y="609431"/>
                      <a:pt x="747467" y="621545"/>
                      <a:pt x="751604" y="639520"/>
                    </a:cubicBezTo>
                    <a:cubicBezTo>
                      <a:pt x="755595" y="656708"/>
                      <a:pt x="750549" y="671289"/>
                      <a:pt x="738347" y="683525"/>
                    </a:cubicBezTo>
                    <a:cubicBezTo>
                      <a:pt x="729932" y="692006"/>
                      <a:pt x="719754" y="697554"/>
                      <a:pt x="707956" y="700956"/>
                    </a:cubicBezTo>
                    <a:cubicBezTo>
                      <a:pt x="693641" y="669787"/>
                      <a:pt x="669443" y="653481"/>
                      <a:pt x="634896" y="651717"/>
                    </a:cubicBezTo>
                    <a:cubicBezTo>
                      <a:pt x="634543" y="659726"/>
                      <a:pt x="634350" y="667503"/>
                      <a:pt x="633997" y="675512"/>
                    </a:cubicBezTo>
                    <a:cubicBezTo>
                      <a:pt x="660271" y="678805"/>
                      <a:pt x="681371" y="689369"/>
                      <a:pt x="687058" y="716835"/>
                    </a:cubicBezTo>
                    <a:cubicBezTo>
                      <a:pt x="692854" y="744894"/>
                      <a:pt x="679387" y="765716"/>
                      <a:pt x="656986" y="782282"/>
                    </a:cubicBezTo>
                    <a:cubicBezTo>
                      <a:pt x="661091" y="789060"/>
                      <a:pt x="665158" y="795641"/>
                      <a:pt x="669532" y="802778"/>
                    </a:cubicBezTo>
                    <a:cubicBezTo>
                      <a:pt x="693852" y="786673"/>
                      <a:pt x="709290" y="765487"/>
                      <a:pt x="712109" y="736651"/>
                    </a:cubicBezTo>
                    <a:cubicBezTo>
                      <a:pt x="712907" y="727745"/>
                      <a:pt x="715710" y="724171"/>
                      <a:pt x="723692" y="721066"/>
                    </a:cubicBezTo>
                    <a:cubicBezTo>
                      <a:pt x="753809" y="708779"/>
                      <a:pt x="773689" y="687383"/>
                      <a:pt x="776459" y="653872"/>
                    </a:cubicBezTo>
                    <a:cubicBezTo>
                      <a:pt x="779084" y="619572"/>
                      <a:pt x="762709" y="594895"/>
                      <a:pt x="733368" y="578317"/>
                    </a:cubicBezTo>
                    <a:cubicBezTo>
                      <a:pt x="727912" y="575252"/>
                      <a:pt x="725127" y="572303"/>
                      <a:pt x="723890" y="565605"/>
                    </a:cubicBezTo>
                    <a:cubicBezTo>
                      <a:pt x="720505" y="547287"/>
                      <a:pt x="710304" y="532876"/>
                      <a:pt x="694098" y="523444"/>
                    </a:cubicBezTo>
                    <a:cubicBezTo>
                      <a:pt x="690671" y="521430"/>
                      <a:pt x="689446" y="519211"/>
                      <a:pt x="690243" y="515805"/>
                    </a:cubicBezTo>
                    <a:cubicBezTo>
                      <a:pt x="692866" y="505747"/>
                      <a:pt x="694394" y="495279"/>
                      <a:pt x="698774" y="485914"/>
                    </a:cubicBezTo>
                    <a:cubicBezTo>
                      <a:pt x="710120" y="462428"/>
                      <a:pt x="731075" y="453464"/>
                      <a:pt x="755797" y="452765"/>
                    </a:cubicBezTo>
                    <a:cubicBezTo>
                      <a:pt x="771597" y="452290"/>
                      <a:pt x="787712" y="454610"/>
                      <a:pt x="802978" y="455658"/>
                    </a:cubicBezTo>
                    <a:cubicBezTo>
                      <a:pt x="800042" y="449682"/>
                      <a:pt x="795827" y="442313"/>
                      <a:pt x="792796" y="434725"/>
                    </a:cubicBezTo>
                    <a:cubicBezTo>
                      <a:pt x="780108" y="402441"/>
                      <a:pt x="795007" y="375039"/>
                      <a:pt x="828778" y="368188"/>
                    </a:cubicBezTo>
                    <a:close/>
                    <a:moveTo>
                      <a:pt x="80732" y="236718"/>
                    </a:moveTo>
                    <a:cubicBezTo>
                      <a:pt x="82386" y="239060"/>
                      <a:pt x="84041" y="241402"/>
                      <a:pt x="85733" y="243941"/>
                    </a:cubicBezTo>
                    <a:cubicBezTo>
                      <a:pt x="105038" y="272355"/>
                      <a:pt x="132213" y="289334"/>
                      <a:pt x="165483" y="295204"/>
                    </a:cubicBezTo>
                    <a:cubicBezTo>
                      <a:pt x="183391" y="298413"/>
                      <a:pt x="193256" y="308813"/>
                      <a:pt x="199590" y="324345"/>
                    </a:cubicBezTo>
                    <a:cubicBezTo>
                      <a:pt x="208088" y="344979"/>
                      <a:pt x="200922" y="370136"/>
                      <a:pt x="183395" y="381115"/>
                    </a:cubicBezTo>
                    <a:cubicBezTo>
                      <a:pt x="178799" y="383798"/>
                      <a:pt x="173231" y="385642"/>
                      <a:pt x="167577" y="388113"/>
                    </a:cubicBezTo>
                    <a:cubicBezTo>
                      <a:pt x="171406" y="392294"/>
                      <a:pt x="175861" y="396564"/>
                      <a:pt x="179565" y="401175"/>
                    </a:cubicBezTo>
                    <a:cubicBezTo>
                      <a:pt x="191398" y="416711"/>
                      <a:pt x="191808" y="434357"/>
                      <a:pt x="179992" y="449781"/>
                    </a:cubicBezTo>
                    <a:cubicBezTo>
                      <a:pt x="161928" y="473286"/>
                      <a:pt x="138040" y="484014"/>
                      <a:pt x="108044" y="482632"/>
                    </a:cubicBezTo>
                    <a:cubicBezTo>
                      <a:pt x="70199" y="480662"/>
                      <a:pt x="58475" y="484458"/>
                      <a:pt x="27201" y="505923"/>
                    </a:cubicBezTo>
                    <a:cubicBezTo>
                      <a:pt x="7335" y="488816"/>
                      <a:pt x="-2562" y="467219"/>
                      <a:pt x="570" y="441177"/>
                    </a:cubicBezTo>
                    <a:cubicBezTo>
                      <a:pt x="5466" y="399329"/>
                      <a:pt x="29111" y="372959"/>
                      <a:pt x="70413" y="361661"/>
                    </a:cubicBezTo>
                    <a:cubicBezTo>
                      <a:pt x="68706" y="360143"/>
                      <a:pt x="67197" y="358588"/>
                      <a:pt x="65724" y="357231"/>
                    </a:cubicBezTo>
                    <a:cubicBezTo>
                      <a:pt x="47471" y="340029"/>
                      <a:pt x="37055" y="318936"/>
                      <a:pt x="36050" y="293659"/>
                    </a:cubicBezTo>
                    <a:cubicBezTo>
                      <a:pt x="35113" y="266537"/>
                      <a:pt x="51607" y="245563"/>
                      <a:pt x="80732" y="236718"/>
                    </a:cubicBezTo>
                    <a:close/>
                    <a:moveTo>
                      <a:pt x="734063" y="115786"/>
                    </a:moveTo>
                    <a:cubicBezTo>
                      <a:pt x="769312" y="112531"/>
                      <a:pt x="794903" y="133062"/>
                      <a:pt x="800039" y="168575"/>
                    </a:cubicBezTo>
                    <a:cubicBezTo>
                      <a:pt x="802927" y="188615"/>
                      <a:pt x="799667" y="207347"/>
                      <a:pt x="790133" y="225202"/>
                    </a:cubicBezTo>
                    <a:cubicBezTo>
                      <a:pt x="789688" y="226098"/>
                      <a:pt x="789279" y="227193"/>
                      <a:pt x="788636" y="228126"/>
                    </a:cubicBezTo>
                    <a:cubicBezTo>
                      <a:pt x="788673" y="228323"/>
                      <a:pt x="788709" y="228520"/>
                      <a:pt x="788782" y="228914"/>
                    </a:cubicBezTo>
                    <a:cubicBezTo>
                      <a:pt x="828453" y="224231"/>
                      <a:pt x="859115" y="239140"/>
                      <a:pt x="879477" y="273265"/>
                    </a:cubicBezTo>
                    <a:cubicBezTo>
                      <a:pt x="893897" y="297285"/>
                      <a:pt x="893683" y="322583"/>
                      <a:pt x="880462" y="348046"/>
                    </a:cubicBezTo>
                    <a:cubicBezTo>
                      <a:pt x="878741" y="347548"/>
                      <a:pt x="877093" y="347446"/>
                      <a:pt x="875371" y="346949"/>
                    </a:cubicBezTo>
                    <a:cubicBezTo>
                      <a:pt x="850156" y="338368"/>
                      <a:pt x="825797" y="341036"/>
                      <a:pt x="802289" y="352714"/>
                    </a:cubicBezTo>
                    <a:cubicBezTo>
                      <a:pt x="779174" y="364318"/>
                      <a:pt x="755458" y="366052"/>
                      <a:pt x="731227" y="357290"/>
                    </a:cubicBezTo>
                    <a:cubicBezTo>
                      <a:pt x="714189" y="351067"/>
                      <a:pt x="701420" y="340390"/>
                      <a:pt x="699035" y="320868"/>
                    </a:cubicBezTo>
                    <a:cubicBezTo>
                      <a:pt x="697732" y="310516"/>
                      <a:pt x="701091" y="301136"/>
                      <a:pt x="705546" y="292165"/>
                    </a:cubicBezTo>
                    <a:cubicBezTo>
                      <a:pt x="706115" y="290837"/>
                      <a:pt x="706882" y="289474"/>
                      <a:pt x="707611" y="287913"/>
                    </a:cubicBezTo>
                    <a:cubicBezTo>
                      <a:pt x="702111" y="287911"/>
                      <a:pt x="696917" y="288463"/>
                      <a:pt x="691898" y="287761"/>
                    </a:cubicBezTo>
                    <a:cubicBezTo>
                      <a:pt x="673669" y="285018"/>
                      <a:pt x="662761" y="273386"/>
                      <a:pt x="656836" y="256759"/>
                    </a:cubicBezTo>
                    <a:cubicBezTo>
                      <a:pt x="652880" y="245268"/>
                      <a:pt x="652504" y="233319"/>
                      <a:pt x="657076" y="221678"/>
                    </a:cubicBezTo>
                    <a:cubicBezTo>
                      <a:pt x="660099" y="213786"/>
                      <a:pt x="664631" y="207448"/>
                      <a:pt x="672162" y="203002"/>
                    </a:cubicBezTo>
                    <a:cubicBezTo>
                      <a:pt x="704464" y="183791"/>
                      <a:pt x="725615" y="156050"/>
                      <a:pt x="732996" y="118834"/>
                    </a:cubicBezTo>
                    <a:cubicBezTo>
                      <a:pt x="733405" y="117741"/>
                      <a:pt x="733851" y="116844"/>
                      <a:pt x="734063" y="115786"/>
                    </a:cubicBezTo>
                    <a:close/>
                    <a:moveTo>
                      <a:pt x="234805" y="54681"/>
                    </a:moveTo>
                    <a:cubicBezTo>
                      <a:pt x="244119" y="50796"/>
                      <a:pt x="254214" y="48930"/>
                      <a:pt x="265378" y="49820"/>
                    </a:cubicBezTo>
                    <a:cubicBezTo>
                      <a:pt x="285431" y="51412"/>
                      <a:pt x="301834" y="60807"/>
                      <a:pt x="314937" y="75496"/>
                    </a:cubicBezTo>
                    <a:cubicBezTo>
                      <a:pt x="346284" y="110647"/>
                      <a:pt x="354358" y="152137"/>
                      <a:pt x="345601" y="197347"/>
                    </a:cubicBezTo>
                    <a:cubicBezTo>
                      <a:pt x="343095" y="210236"/>
                      <a:pt x="338042" y="222577"/>
                      <a:pt x="334083" y="235327"/>
                    </a:cubicBezTo>
                    <a:cubicBezTo>
                      <a:pt x="396552" y="283468"/>
                      <a:pt x="397932" y="358175"/>
                      <a:pt x="353353" y="413468"/>
                    </a:cubicBezTo>
                    <a:cubicBezTo>
                      <a:pt x="386181" y="433475"/>
                      <a:pt x="408834" y="461271"/>
                      <a:pt x="418223" y="498850"/>
                    </a:cubicBezTo>
                    <a:cubicBezTo>
                      <a:pt x="424422" y="523575"/>
                      <a:pt x="422771" y="547713"/>
                      <a:pt x="414075" y="570097"/>
                    </a:cubicBezTo>
                    <a:cubicBezTo>
                      <a:pt x="400353" y="570800"/>
                      <a:pt x="387201" y="570175"/>
                      <a:pt x="374791" y="572468"/>
                    </a:cubicBezTo>
                    <a:cubicBezTo>
                      <a:pt x="365336" y="574215"/>
                      <a:pt x="356339" y="579545"/>
                      <a:pt x="347212" y="583064"/>
                    </a:cubicBezTo>
                    <a:cubicBezTo>
                      <a:pt x="345118" y="583858"/>
                      <a:pt x="342703" y="585119"/>
                      <a:pt x="340945" y="584425"/>
                    </a:cubicBezTo>
                    <a:cubicBezTo>
                      <a:pt x="320158" y="576656"/>
                      <a:pt x="306706" y="577716"/>
                      <a:pt x="286621" y="583668"/>
                    </a:cubicBezTo>
                    <a:cubicBezTo>
                      <a:pt x="275089" y="560947"/>
                      <a:pt x="258734" y="542988"/>
                      <a:pt x="233948" y="534531"/>
                    </a:cubicBezTo>
                    <a:cubicBezTo>
                      <a:pt x="209361" y="526039"/>
                      <a:pt x="185309" y="529261"/>
                      <a:pt x="162779" y="538517"/>
                    </a:cubicBezTo>
                    <a:cubicBezTo>
                      <a:pt x="157261" y="526295"/>
                      <a:pt x="151853" y="514665"/>
                      <a:pt x="146371" y="502641"/>
                    </a:cubicBezTo>
                    <a:cubicBezTo>
                      <a:pt x="166223" y="496529"/>
                      <a:pt x="183874" y="485119"/>
                      <a:pt x="196829" y="467040"/>
                    </a:cubicBezTo>
                    <a:cubicBezTo>
                      <a:pt x="227102" y="489760"/>
                      <a:pt x="261161" y="489985"/>
                      <a:pt x="291634" y="464187"/>
                    </a:cubicBezTo>
                    <a:cubicBezTo>
                      <a:pt x="303898" y="479847"/>
                      <a:pt x="319250" y="491269"/>
                      <a:pt x="339848" y="495814"/>
                    </a:cubicBezTo>
                    <a:cubicBezTo>
                      <a:pt x="341456" y="487981"/>
                      <a:pt x="343137" y="480540"/>
                      <a:pt x="344709" y="472509"/>
                    </a:cubicBezTo>
                    <a:cubicBezTo>
                      <a:pt x="322528" y="466016"/>
                      <a:pt x="308439" y="451508"/>
                      <a:pt x="302160" y="429650"/>
                    </a:cubicBezTo>
                    <a:cubicBezTo>
                      <a:pt x="295916" y="407989"/>
                      <a:pt x="301505" y="388623"/>
                      <a:pt x="317151" y="371880"/>
                    </a:cubicBezTo>
                    <a:cubicBezTo>
                      <a:pt x="311383" y="366020"/>
                      <a:pt x="305921" y="360715"/>
                      <a:pt x="300153" y="354855"/>
                    </a:cubicBezTo>
                    <a:cubicBezTo>
                      <a:pt x="284879" y="370308"/>
                      <a:pt x="276797" y="388301"/>
                      <a:pt x="275979" y="409229"/>
                    </a:cubicBezTo>
                    <a:cubicBezTo>
                      <a:pt x="275646" y="418457"/>
                      <a:pt x="277948" y="427606"/>
                      <a:pt x="278835" y="436812"/>
                    </a:cubicBezTo>
                    <a:cubicBezTo>
                      <a:pt x="279002" y="438818"/>
                      <a:pt x="278688" y="441524"/>
                      <a:pt x="277330" y="442997"/>
                    </a:cubicBezTo>
                    <a:cubicBezTo>
                      <a:pt x="260099" y="463292"/>
                      <a:pt x="230451" y="464901"/>
                      <a:pt x="211427" y="446824"/>
                    </a:cubicBezTo>
                    <a:cubicBezTo>
                      <a:pt x="209954" y="445467"/>
                      <a:pt x="208941" y="442191"/>
                      <a:pt x="209401" y="440273"/>
                    </a:cubicBezTo>
                    <a:cubicBezTo>
                      <a:pt x="212477" y="426056"/>
                      <a:pt x="211775" y="412334"/>
                      <a:pt x="206434" y="398858"/>
                    </a:cubicBezTo>
                    <a:cubicBezTo>
                      <a:pt x="205748" y="397356"/>
                      <a:pt x="205990" y="394255"/>
                      <a:pt x="207223" y="393213"/>
                    </a:cubicBezTo>
                    <a:cubicBezTo>
                      <a:pt x="231524" y="370389"/>
                      <a:pt x="232881" y="331435"/>
                      <a:pt x="213263" y="300227"/>
                    </a:cubicBezTo>
                    <a:cubicBezTo>
                      <a:pt x="212417" y="298958"/>
                      <a:pt x="211768" y="297651"/>
                      <a:pt x="210849" y="295987"/>
                    </a:cubicBezTo>
                    <a:cubicBezTo>
                      <a:pt x="217525" y="293531"/>
                      <a:pt x="224114" y="291704"/>
                      <a:pt x="230359" y="289124"/>
                    </a:cubicBezTo>
                    <a:cubicBezTo>
                      <a:pt x="263644" y="275232"/>
                      <a:pt x="282205" y="244506"/>
                      <a:pt x="278448" y="208737"/>
                    </a:cubicBezTo>
                    <a:cubicBezTo>
                      <a:pt x="277932" y="203741"/>
                      <a:pt x="278998" y="200692"/>
                      <a:pt x="283559" y="197812"/>
                    </a:cubicBezTo>
                    <a:cubicBezTo>
                      <a:pt x="302800" y="185089"/>
                      <a:pt x="313049" y="166696"/>
                      <a:pt x="314933" y="142718"/>
                    </a:cubicBezTo>
                    <a:cubicBezTo>
                      <a:pt x="306726" y="142401"/>
                      <a:pt x="299111" y="141975"/>
                      <a:pt x="291729" y="141710"/>
                    </a:cubicBezTo>
                    <a:cubicBezTo>
                      <a:pt x="288305" y="184917"/>
                      <a:pt x="240257" y="198277"/>
                      <a:pt x="204653" y="172059"/>
                    </a:cubicBezTo>
                    <a:cubicBezTo>
                      <a:pt x="199850" y="178039"/>
                      <a:pt x="195085" y="184217"/>
                      <a:pt x="190282" y="190196"/>
                    </a:cubicBezTo>
                    <a:cubicBezTo>
                      <a:pt x="203291" y="203274"/>
                      <a:pt x="223160" y="209381"/>
                      <a:pt x="254302" y="210348"/>
                    </a:cubicBezTo>
                    <a:cubicBezTo>
                      <a:pt x="258834" y="241492"/>
                      <a:pt x="238558" y="268460"/>
                      <a:pt x="206445" y="272154"/>
                    </a:cubicBezTo>
                    <a:cubicBezTo>
                      <a:pt x="171144" y="276232"/>
                      <a:pt x="139743" y="266146"/>
                      <a:pt x="114462" y="240670"/>
                    </a:cubicBezTo>
                    <a:cubicBezTo>
                      <a:pt x="86234" y="212479"/>
                      <a:pt x="89402" y="167894"/>
                      <a:pt x="120246" y="146306"/>
                    </a:cubicBezTo>
                    <a:cubicBezTo>
                      <a:pt x="131958" y="138030"/>
                      <a:pt x="145083" y="135198"/>
                      <a:pt x="159117" y="137290"/>
                    </a:cubicBezTo>
                    <a:cubicBezTo>
                      <a:pt x="163311" y="137940"/>
                      <a:pt x="165136" y="136789"/>
                      <a:pt x="166880" y="133004"/>
                    </a:cubicBezTo>
                    <a:cubicBezTo>
                      <a:pt x="177313" y="110095"/>
                      <a:pt x="189847" y="88630"/>
                      <a:pt x="208914" y="71662"/>
                    </a:cubicBezTo>
                    <a:cubicBezTo>
                      <a:pt x="216957" y="64472"/>
                      <a:pt x="225490" y="58567"/>
                      <a:pt x="234805" y="54681"/>
                    </a:cubicBezTo>
                    <a:close/>
                    <a:moveTo>
                      <a:pt x="518054" y="685"/>
                    </a:moveTo>
                    <a:cubicBezTo>
                      <a:pt x="535695" y="-1964"/>
                      <a:pt x="551960" y="3383"/>
                      <a:pt x="567481" y="11310"/>
                    </a:cubicBezTo>
                    <a:cubicBezTo>
                      <a:pt x="586392" y="21056"/>
                      <a:pt x="602181" y="34843"/>
                      <a:pt x="617166" y="49796"/>
                    </a:cubicBezTo>
                    <a:cubicBezTo>
                      <a:pt x="619412" y="52029"/>
                      <a:pt x="621119" y="53546"/>
                      <a:pt x="624803" y="51439"/>
                    </a:cubicBezTo>
                    <a:cubicBezTo>
                      <a:pt x="645553" y="40272"/>
                      <a:pt x="666213" y="40732"/>
                      <a:pt x="685335" y="54921"/>
                    </a:cubicBezTo>
                    <a:cubicBezTo>
                      <a:pt x="704960" y="69628"/>
                      <a:pt x="713618" y="90027"/>
                      <a:pt x="709531" y="114208"/>
                    </a:cubicBezTo>
                    <a:cubicBezTo>
                      <a:pt x="704617" y="143838"/>
                      <a:pt x="686008" y="164388"/>
                      <a:pt x="661812" y="180063"/>
                    </a:cubicBezTo>
                    <a:cubicBezTo>
                      <a:pt x="646343" y="190051"/>
                      <a:pt x="629358" y="196244"/>
                      <a:pt x="610202" y="195099"/>
                    </a:cubicBezTo>
                    <a:cubicBezTo>
                      <a:pt x="586961" y="193894"/>
                      <a:pt x="565244" y="174481"/>
                      <a:pt x="562692" y="152954"/>
                    </a:cubicBezTo>
                    <a:cubicBezTo>
                      <a:pt x="585571" y="146688"/>
                      <a:pt x="602749" y="132718"/>
                      <a:pt x="615624" y="112005"/>
                    </a:cubicBezTo>
                    <a:cubicBezTo>
                      <a:pt x="608733" y="107779"/>
                      <a:pt x="602074" y="103714"/>
                      <a:pt x="594985" y="99523"/>
                    </a:cubicBezTo>
                    <a:cubicBezTo>
                      <a:pt x="584014" y="116217"/>
                      <a:pt x="569428" y="127672"/>
                      <a:pt x="549403" y="129539"/>
                    </a:cubicBezTo>
                    <a:cubicBezTo>
                      <a:pt x="528196" y="131624"/>
                      <a:pt x="513136" y="121778"/>
                      <a:pt x="503638" y="102348"/>
                    </a:cubicBezTo>
                    <a:cubicBezTo>
                      <a:pt x="496480" y="105504"/>
                      <a:pt x="489322" y="108659"/>
                      <a:pt x="481968" y="111852"/>
                    </a:cubicBezTo>
                    <a:cubicBezTo>
                      <a:pt x="491757" y="132858"/>
                      <a:pt x="507348" y="146680"/>
                      <a:pt x="529275" y="151795"/>
                    </a:cubicBezTo>
                    <a:cubicBezTo>
                      <a:pt x="536517" y="153512"/>
                      <a:pt x="538661" y="157394"/>
                      <a:pt x="540380" y="163391"/>
                    </a:cubicBezTo>
                    <a:cubicBezTo>
                      <a:pt x="547848" y="187270"/>
                      <a:pt x="562876" y="204659"/>
                      <a:pt x="586552" y="213729"/>
                    </a:cubicBezTo>
                    <a:cubicBezTo>
                      <a:pt x="601672" y="219490"/>
                      <a:pt x="617458" y="220036"/>
                      <a:pt x="633128" y="217751"/>
                    </a:cubicBezTo>
                    <a:cubicBezTo>
                      <a:pt x="632490" y="226425"/>
                      <a:pt x="631028" y="235047"/>
                      <a:pt x="631375" y="243538"/>
                    </a:cubicBezTo>
                    <a:cubicBezTo>
                      <a:pt x="632531" y="271842"/>
                      <a:pt x="644151" y="293936"/>
                      <a:pt x="670400" y="307011"/>
                    </a:cubicBezTo>
                    <a:cubicBezTo>
                      <a:pt x="672391" y="307865"/>
                      <a:pt x="674389" y="310959"/>
                      <a:pt x="674359" y="313002"/>
                    </a:cubicBezTo>
                    <a:cubicBezTo>
                      <a:pt x="674507" y="327029"/>
                      <a:pt x="678128" y="340009"/>
                      <a:pt x="686366" y="351523"/>
                    </a:cubicBezTo>
                    <a:cubicBezTo>
                      <a:pt x="688597" y="354777"/>
                      <a:pt x="688444" y="357250"/>
                      <a:pt x="686786" y="360408"/>
                    </a:cubicBezTo>
                    <a:cubicBezTo>
                      <a:pt x="674346" y="383485"/>
                      <a:pt x="647586" y="391893"/>
                      <a:pt x="624276" y="379293"/>
                    </a:cubicBezTo>
                    <a:cubicBezTo>
                      <a:pt x="622212" y="378045"/>
                      <a:pt x="620696" y="374251"/>
                      <a:pt x="620186" y="371494"/>
                    </a:cubicBezTo>
                    <a:cubicBezTo>
                      <a:pt x="616003" y="343340"/>
                      <a:pt x="601859" y="321918"/>
                      <a:pt x="577039" y="307763"/>
                    </a:cubicBezTo>
                    <a:cubicBezTo>
                      <a:pt x="575443" y="306837"/>
                      <a:pt x="573488" y="306179"/>
                      <a:pt x="571263" y="305164"/>
                    </a:cubicBezTo>
                    <a:cubicBezTo>
                      <a:pt x="567934" y="312501"/>
                      <a:pt x="564766" y="319605"/>
                      <a:pt x="561472" y="327139"/>
                    </a:cubicBezTo>
                    <a:cubicBezTo>
                      <a:pt x="582070" y="337186"/>
                      <a:pt x="594443" y="353436"/>
                      <a:pt x="596193" y="376131"/>
                    </a:cubicBezTo>
                    <a:cubicBezTo>
                      <a:pt x="598066" y="398396"/>
                      <a:pt x="590093" y="416979"/>
                      <a:pt x="571697" y="430972"/>
                    </a:cubicBezTo>
                    <a:cubicBezTo>
                      <a:pt x="575998" y="437714"/>
                      <a:pt x="580263" y="444259"/>
                      <a:pt x="584565" y="451001"/>
                    </a:cubicBezTo>
                    <a:cubicBezTo>
                      <a:pt x="602215" y="439591"/>
                      <a:pt x="612471" y="423437"/>
                      <a:pt x="618292" y="404232"/>
                    </a:cubicBezTo>
                    <a:cubicBezTo>
                      <a:pt x="656636" y="417720"/>
                      <a:pt x="688185" y="404353"/>
                      <a:pt x="707017" y="373985"/>
                    </a:cubicBezTo>
                    <a:cubicBezTo>
                      <a:pt x="717097" y="377826"/>
                      <a:pt x="726965" y="382724"/>
                      <a:pt x="737381" y="385077"/>
                    </a:cubicBezTo>
                    <a:cubicBezTo>
                      <a:pt x="747600" y="387467"/>
                      <a:pt x="758243" y="387740"/>
                      <a:pt x="767814" y="388823"/>
                    </a:cubicBezTo>
                    <a:cubicBezTo>
                      <a:pt x="767007" y="400991"/>
                      <a:pt x="766309" y="413750"/>
                      <a:pt x="765487" y="426939"/>
                    </a:cubicBezTo>
                    <a:cubicBezTo>
                      <a:pt x="708784" y="427639"/>
                      <a:pt x="673764" y="455296"/>
                      <a:pt x="665711" y="514227"/>
                    </a:cubicBezTo>
                    <a:cubicBezTo>
                      <a:pt x="646576" y="514301"/>
                      <a:pt x="629861" y="520852"/>
                      <a:pt x="615799" y="534043"/>
                    </a:cubicBezTo>
                    <a:cubicBezTo>
                      <a:pt x="614762" y="535049"/>
                      <a:pt x="612633" y="535647"/>
                      <a:pt x="611378" y="535471"/>
                    </a:cubicBezTo>
                    <a:cubicBezTo>
                      <a:pt x="587569" y="530093"/>
                      <a:pt x="565924" y="535315"/>
                      <a:pt x="545354" y="547467"/>
                    </a:cubicBezTo>
                    <a:cubicBezTo>
                      <a:pt x="544800" y="547774"/>
                      <a:pt x="544172" y="547686"/>
                      <a:pt x="543618" y="547992"/>
                    </a:cubicBezTo>
                    <a:cubicBezTo>
                      <a:pt x="504751" y="508527"/>
                      <a:pt x="497966" y="435430"/>
                      <a:pt x="543114" y="378809"/>
                    </a:cubicBezTo>
                    <a:cubicBezTo>
                      <a:pt x="513284" y="360692"/>
                      <a:pt x="490336" y="336822"/>
                      <a:pt x="481297" y="302233"/>
                    </a:cubicBezTo>
                    <a:cubicBezTo>
                      <a:pt x="471988" y="267287"/>
                      <a:pt x="479922" y="235266"/>
                      <a:pt x="497521" y="205940"/>
                    </a:cubicBezTo>
                    <a:cubicBezTo>
                      <a:pt x="488494" y="194571"/>
                      <a:pt x="478826" y="184135"/>
                      <a:pt x="471375" y="172476"/>
                    </a:cubicBezTo>
                    <a:cubicBezTo>
                      <a:pt x="446267" y="132505"/>
                      <a:pt x="440053" y="90061"/>
                      <a:pt x="460261" y="46197"/>
                    </a:cubicBezTo>
                    <a:cubicBezTo>
                      <a:pt x="471621" y="21691"/>
                      <a:pt x="490099" y="4833"/>
                      <a:pt x="518054" y="685"/>
                    </a:cubicBezTo>
                    <a:close/>
                  </a:path>
                </a:pathLst>
              </a:custGeom>
              <a:grpFill/>
              <a:ln w="8005" cap="flat">
                <a:noFill/>
                <a:prstDash val="solid"/>
                <a:miter/>
              </a:ln>
            </p:spPr>
            <p:txBody>
              <a:bodyPr wrap="square" rtlCol="0" anchor="ctr">
                <a:noAutofit/>
              </a:bodyPr>
              <a:lstStyle/>
              <a:p>
                <a:pPr algn="ctr" rtl="1"/>
                <a:endParaRPr lang="en-US"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DFA15C5F-D9AB-4FE7-B583-A66A0AEBF507}"/>
                </a:ext>
              </a:extLst>
            </p:cNvPr>
            <p:cNvGrpSpPr/>
            <p:nvPr/>
          </p:nvGrpSpPr>
          <p:grpSpPr>
            <a:xfrm>
              <a:off x="2372157" y="2604825"/>
              <a:ext cx="2944371" cy="1162472"/>
              <a:chOff x="1525348" y="1579815"/>
              <a:chExt cx="6070988" cy="2761700"/>
            </a:xfrm>
          </p:grpSpPr>
          <p:sp>
            <p:nvSpPr>
              <p:cNvPr id="25" name="Rectangle 5">
                <a:extLst>
                  <a:ext uri="{FF2B5EF4-FFF2-40B4-BE49-F238E27FC236}">
                    <a16:creationId xmlns:a16="http://schemas.microsoft.com/office/drawing/2014/main" id="{19E258D7-9AC3-415C-9EA6-49135A5765CC}"/>
                  </a:ext>
                </a:extLst>
              </p:cNvPr>
              <p:cNvSpPr/>
              <p:nvPr/>
            </p:nvSpPr>
            <p:spPr>
              <a:xfrm>
                <a:off x="3268739" y="2309740"/>
                <a:ext cx="2598977" cy="2031775"/>
              </a:xfrm>
              <a:custGeom>
                <a:avLst/>
                <a:gdLst/>
                <a:ahLst/>
                <a:cxnLst/>
                <a:rect l="l" t="t" r="r" b="b"/>
                <a:pathLst>
                  <a:path w="2897024" h="2264776">
                    <a:moveTo>
                      <a:pt x="0" y="0"/>
                    </a:moveTo>
                    <a:lnTo>
                      <a:pt x="2897024" y="0"/>
                    </a:lnTo>
                    <a:lnTo>
                      <a:pt x="2897024" y="1891127"/>
                    </a:lnTo>
                    <a:cubicBezTo>
                      <a:pt x="2802822" y="1872712"/>
                      <a:pt x="2705549" y="1863893"/>
                      <a:pt x="2606215" y="1863893"/>
                    </a:cubicBezTo>
                    <a:cubicBezTo>
                      <a:pt x="2195568" y="1863893"/>
                      <a:pt x="1820122" y="2014603"/>
                      <a:pt x="1533076" y="2264776"/>
                    </a:cubicBezTo>
                    <a:cubicBezTo>
                      <a:pt x="1247202" y="2014157"/>
                      <a:pt x="872259" y="1863893"/>
                      <a:pt x="462219" y="1863893"/>
                    </a:cubicBezTo>
                    <a:cubicBezTo>
                      <a:pt x="301614" y="1863893"/>
                      <a:pt x="146393" y="1886946"/>
                      <a:pt x="0" y="1931001"/>
                    </a:cubicBez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701">
                  <a:cs typeface="B Nazanin" panose="00000400000000000000" pitchFamily="2" charset="-78"/>
                </a:endParaRPr>
              </a:p>
            </p:txBody>
          </p:sp>
          <p:sp>
            <p:nvSpPr>
              <p:cNvPr id="26" name="Rectangle 5">
                <a:extLst>
                  <a:ext uri="{FF2B5EF4-FFF2-40B4-BE49-F238E27FC236}">
                    <a16:creationId xmlns:a16="http://schemas.microsoft.com/office/drawing/2014/main" id="{98A30213-47B6-4D93-9F58-E034BF2249DF}"/>
                  </a:ext>
                </a:extLst>
              </p:cNvPr>
              <p:cNvSpPr/>
              <p:nvPr/>
            </p:nvSpPr>
            <p:spPr>
              <a:xfrm>
                <a:off x="3268739" y="2704966"/>
                <a:ext cx="2598977" cy="977877"/>
              </a:xfrm>
              <a:custGeom>
                <a:avLst/>
                <a:gdLst/>
                <a:ahLst/>
                <a:cxnLst/>
                <a:rect l="l" t="t" r="r" b="b"/>
                <a:pathLst>
                  <a:path w="648072" h="243840">
                    <a:moveTo>
                      <a:pt x="0" y="0"/>
                    </a:moveTo>
                    <a:lnTo>
                      <a:pt x="648072" y="0"/>
                    </a:lnTo>
                    <a:lnTo>
                      <a:pt x="648072" y="146327"/>
                    </a:lnTo>
                    <a:lnTo>
                      <a:pt x="359596" y="243840"/>
                    </a:lnTo>
                    <a:lnTo>
                      <a:pt x="0" y="128585"/>
                    </a:lnTo>
                    <a:close/>
                  </a:path>
                </a:pathLst>
              </a:custGeom>
              <a:solidFill>
                <a:schemeClr val="tx1">
                  <a:alpha val="2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701">
                  <a:cs typeface="B Nazanin" panose="00000400000000000000" pitchFamily="2" charset="-78"/>
                </a:endParaRPr>
              </a:p>
            </p:txBody>
          </p:sp>
          <p:sp>
            <p:nvSpPr>
              <p:cNvPr id="27" name="Freeform 22">
                <a:extLst>
                  <a:ext uri="{FF2B5EF4-FFF2-40B4-BE49-F238E27FC236}">
                    <a16:creationId xmlns:a16="http://schemas.microsoft.com/office/drawing/2014/main" id="{0FB02C63-452A-4852-9223-EB46AB94AD7C}"/>
                  </a:ext>
                </a:extLst>
              </p:cNvPr>
              <p:cNvSpPr/>
              <p:nvPr/>
            </p:nvSpPr>
            <p:spPr>
              <a:xfrm>
                <a:off x="1525348" y="1579815"/>
                <a:ext cx="6070988" cy="1788714"/>
              </a:xfrm>
              <a:custGeom>
                <a:avLst/>
                <a:gdLst>
                  <a:gd name="connsiteX0" fmla="*/ 762000 w 1513840"/>
                  <a:gd name="connsiteY0" fmla="*/ 0 h 487680"/>
                  <a:gd name="connsiteX1" fmla="*/ 0 w 1513840"/>
                  <a:gd name="connsiteY1" fmla="*/ 233680 h 487680"/>
                  <a:gd name="connsiteX2" fmla="*/ 792480 w 1513840"/>
                  <a:gd name="connsiteY2" fmla="*/ 487680 h 487680"/>
                  <a:gd name="connsiteX3" fmla="*/ 1513840 w 1513840"/>
                  <a:gd name="connsiteY3" fmla="*/ 243840 h 487680"/>
                  <a:gd name="connsiteX4" fmla="*/ 762000 w 1513840"/>
                  <a:gd name="connsiteY4" fmla="*/ 0 h 4876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13840" h="487680">
                    <a:moveTo>
                      <a:pt x="762000" y="0"/>
                    </a:moveTo>
                    <a:lnTo>
                      <a:pt x="0" y="233680"/>
                    </a:lnTo>
                    <a:lnTo>
                      <a:pt x="792480" y="487680"/>
                    </a:lnTo>
                    <a:lnTo>
                      <a:pt x="1513840" y="243840"/>
                    </a:lnTo>
                    <a:lnTo>
                      <a:pt x="762000" y="0"/>
                    </a:ln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701">
                  <a:cs typeface="B Nazanin" panose="00000400000000000000" pitchFamily="2" charset="-78"/>
                </a:endParaRPr>
              </a:p>
            </p:txBody>
          </p: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CAF675A2-129E-4E34-922B-9AB67E7AE612}"/>
                  </a:ext>
                </a:extLst>
              </p:cNvPr>
              <p:cNvCxnSpPr/>
              <p:nvPr/>
            </p:nvCxnSpPr>
            <p:spPr>
              <a:xfrm>
                <a:off x="4662703" y="2187506"/>
                <a:ext cx="1586226" cy="614736"/>
              </a:xfrm>
              <a:prstGeom prst="line">
                <a:avLst/>
              </a:prstGeom>
              <a:solidFill>
                <a:schemeClr val="accent4"/>
              </a:solidFill>
              <a:ln w="1905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2D99E01F-6968-4862-B110-71DAD855CCB9}"/>
                  </a:ext>
                </a:extLst>
              </p:cNvPr>
              <p:cNvCxnSpPr/>
              <p:nvPr/>
            </p:nvCxnSpPr>
            <p:spPr>
              <a:xfrm>
                <a:off x="6248932" y="2802241"/>
                <a:ext cx="0" cy="1010602"/>
              </a:xfrm>
              <a:prstGeom prst="line">
                <a:avLst/>
              </a:prstGeom>
              <a:ln w="1905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Isosceles Triangle 29">
                <a:extLst>
                  <a:ext uri="{FF2B5EF4-FFF2-40B4-BE49-F238E27FC236}">
                    <a16:creationId xmlns:a16="http://schemas.microsoft.com/office/drawing/2014/main" id="{57F514CB-56CC-4F18-B3A1-EA475744992C}"/>
                  </a:ext>
                </a:extLst>
              </p:cNvPr>
              <p:cNvSpPr/>
              <p:nvPr/>
            </p:nvSpPr>
            <p:spPr>
              <a:xfrm>
                <a:off x="6018666" y="3406130"/>
                <a:ext cx="460523" cy="920944"/>
              </a:xfrm>
              <a:prstGeom prst="triangle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701">
                  <a:cs typeface="B Nazanin" panose="00000400000000000000" pitchFamily="2" charset="-78"/>
                </a:endParaRPr>
              </a:p>
            </p:txBody>
          </p:sp>
          <p:sp>
            <p:nvSpPr>
              <p:cNvPr id="31" name="Oval 30">
                <a:extLst>
                  <a:ext uri="{FF2B5EF4-FFF2-40B4-BE49-F238E27FC236}">
                    <a16:creationId xmlns:a16="http://schemas.microsoft.com/office/drawing/2014/main" id="{3A521DDC-5BED-4493-A799-7FEBF4082053}"/>
                  </a:ext>
                </a:extLst>
              </p:cNvPr>
              <p:cNvSpPr/>
              <p:nvPr/>
            </p:nvSpPr>
            <p:spPr>
              <a:xfrm>
                <a:off x="6122006" y="3356992"/>
                <a:ext cx="236067" cy="271996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701"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A1902702-6E9D-4F71-B0BF-7B5C28426FCB}"/>
                </a:ext>
              </a:extLst>
            </p:cNvPr>
            <p:cNvGrpSpPr/>
            <p:nvPr/>
          </p:nvGrpSpPr>
          <p:grpSpPr>
            <a:xfrm>
              <a:off x="847144" y="3314299"/>
              <a:ext cx="1480187" cy="2384318"/>
              <a:chOff x="6004432" y="2815287"/>
              <a:chExt cx="1480187" cy="2384318"/>
            </a:xfrm>
            <a:solidFill>
              <a:schemeClr val="bg1"/>
            </a:solidFill>
          </p:grpSpPr>
          <p:sp>
            <p:nvSpPr>
              <p:cNvPr id="52" name="Freeform: Shape 51">
                <a:extLst>
                  <a:ext uri="{FF2B5EF4-FFF2-40B4-BE49-F238E27FC236}">
                    <a16:creationId xmlns:a16="http://schemas.microsoft.com/office/drawing/2014/main" id="{A51D0212-9E5D-4A12-B3C8-B35A811F903B}"/>
                  </a:ext>
                </a:extLst>
              </p:cNvPr>
              <p:cNvSpPr/>
              <p:nvPr/>
            </p:nvSpPr>
            <p:spPr>
              <a:xfrm>
                <a:off x="6004432" y="2815287"/>
                <a:ext cx="1480187" cy="2384318"/>
              </a:xfrm>
              <a:custGeom>
                <a:avLst/>
                <a:gdLst>
                  <a:gd name="connsiteX0" fmla="*/ 503138 w 1537011"/>
                  <a:gd name="connsiteY0" fmla="*/ 2319191 h 2480745"/>
                  <a:gd name="connsiteX1" fmla="*/ 443744 w 1537011"/>
                  <a:gd name="connsiteY1" fmla="*/ 2360024 h 2480745"/>
                  <a:gd name="connsiteX2" fmla="*/ 501653 w 1537011"/>
                  <a:gd name="connsiteY2" fmla="*/ 2403827 h 2480745"/>
                  <a:gd name="connsiteX3" fmla="*/ 1051782 w 1537011"/>
                  <a:gd name="connsiteY3" fmla="*/ 2420160 h 2480745"/>
                  <a:gd name="connsiteX4" fmla="*/ 1097070 w 1537011"/>
                  <a:gd name="connsiteY4" fmla="*/ 2383040 h 2480745"/>
                  <a:gd name="connsiteX5" fmla="*/ 1058465 w 1537011"/>
                  <a:gd name="connsiteY5" fmla="*/ 2339237 h 2480745"/>
                  <a:gd name="connsiteX6" fmla="*/ 503138 w 1537011"/>
                  <a:gd name="connsiteY6" fmla="*/ 2319191 h 2480745"/>
                  <a:gd name="connsiteX7" fmla="*/ 470472 w 1537011"/>
                  <a:gd name="connsiteY7" fmla="*/ 2270192 h 2480745"/>
                  <a:gd name="connsiteX8" fmla="*/ 525411 w 1537011"/>
                  <a:gd name="connsiteY8" fmla="*/ 2270192 h 2480745"/>
                  <a:gd name="connsiteX9" fmla="*/ 1067374 w 1537011"/>
                  <a:gd name="connsiteY9" fmla="*/ 2287268 h 2480745"/>
                  <a:gd name="connsiteX10" fmla="*/ 1152751 w 1537011"/>
                  <a:gd name="connsiteY10" fmla="*/ 2388236 h 2480745"/>
                  <a:gd name="connsiteX11" fmla="*/ 1054010 w 1537011"/>
                  <a:gd name="connsiteY11" fmla="*/ 2475841 h 2480745"/>
                  <a:gd name="connsiteX12" fmla="*/ 643455 w 1537011"/>
                  <a:gd name="connsiteY12" fmla="*/ 2463963 h 2480745"/>
                  <a:gd name="connsiteX13" fmla="*/ 608445 w 1537011"/>
                  <a:gd name="connsiteY13" fmla="*/ 2467907 h 2480745"/>
                  <a:gd name="connsiteX14" fmla="*/ 588812 w 1537011"/>
                  <a:gd name="connsiteY14" fmla="*/ 2480745 h 2480745"/>
                  <a:gd name="connsiteX15" fmla="*/ 565995 w 1537011"/>
                  <a:gd name="connsiteY15" fmla="*/ 2480745 h 2480745"/>
                  <a:gd name="connsiteX16" fmla="*/ 569955 w 1537011"/>
                  <a:gd name="connsiteY16" fmla="*/ 2463220 h 2480745"/>
                  <a:gd name="connsiteX17" fmla="*/ 500911 w 1537011"/>
                  <a:gd name="connsiteY17" fmla="*/ 2459508 h 2480745"/>
                  <a:gd name="connsiteX18" fmla="*/ 447457 w 1537011"/>
                  <a:gd name="connsiteY18" fmla="*/ 2446887 h 2480745"/>
                  <a:gd name="connsiteX19" fmla="*/ 391775 w 1537011"/>
                  <a:gd name="connsiteY19" fmla="*/ 2352600 h 2480745"/>
                  <a:gd name="connsiteX20" fmla="*/ 470472 w 1537011"/>
                  <a:gd name="connsiteY20" fmla="*/ 2270192 h 2480745"/>
                  <a:gd name="connsiteX21" fmla="*/ 460819 w 1537011"/>
                  <a:gd name="connsiteY21" fmla="*/ 2117997 h 2480745"/>
                  <a:gd name="connsiteX22" fmla="*/ 417759 w 1537011"/>
                  <a:gd name="connsiteY22" fmla="*/ 2125420 h 2480745"/>
                  <a:gd name="connsiteX23" fmla="*/ 390290 w 1537011"/>
                  <a:gd name="connsiteY23" fmla="*/ 2156602 h 2480745"/>
                  <a:gd name="connsiteX24" fmla="*/ 414047 w 1537011"/>
                  <a:gd name="connsiteY24" fmla="*/ 2190753 h 2480745"/>
                  <a:gd name="connsiteX25" fmla="*/ 458592 w 1537011"/>
                  <a:gd name="connsiteY25" fmla="*/ 2201147 h 2480745"/>
                  <a:gd name="connsiteX26" fmla="*/ 763724 w 1537011"/>
                  <a:gd name="connsiteY26" fmla="*/ 2210798 h 2480745"/>
                  <a:gd name="connsiteX27" fmla="*/ 1054751 w 1537011"/>
                  <a:gd name="connsiteY27" fmla="*/ 2220450 h 2480745"/>
                  <a:gd name="connsiteX28" fmla="*/ 1106721 w 1537011"/>
                  <a:gd name="connsiteY28" fmla="*/ 2215253 h 2480745"/>
                  <a:gd name="connsiteX29" fmla="*/ 1136417 w 1537011"/>
                  <a:gd name="connsiteY29" fmla="*/ 2182586 h 2480745"/>
                  <a:gd name="connsiteX30" fmla="*/ 1110433 w 1537011"/>
                  <a:gd name="connsiteY30" fmla="*/ 2146950 h 2480745"/>
                  <a:gd name="connsiteX31" fmla="*/ 1045100 w 1537011"/>
                  <a:gd name="connsiteY31" fmla="*/ 2136557 h 2480745"/>
                  <a:gd name="connsiteX32" fmla="*/ 460819 w 1537011"/>
                  <a:gd name="connsiteY32" fmla="*/ 2117997 h 2480745"/>
                  <a:gd name="connsiteX33" fmla="*/ 425926 w 1537011"/>
                  <a:gd name="connsiteY33" fmla="*/ 2063800 h 2480745"/>
                  <a:gd name="connsiteX34" fmla="*/ 465274 w 1537011"/>
                  <a:gd name="connsiteY34" fmla="*/ 2065285 h 2480745"/>
                  <a:gd name="connsiteX35" fmla="*/ 506849 w 1537011"/>
                  <a:gd name="connsiteY35" fmla="*/ 2066770 h 2480745"/>
                  <a:gd name="connsiteX36" fmla="*/ 526151 w 1537011"/>
                  <a:gd name="connsiteY36" fmla="*/ 2066770 h 2480745"/>
                  <a:gd name="connsiteX37" fmla="*/ 1096326 w 1537011"/>
                  <a:gd name="connsiteY37" fmla="*/ 2083845 h 2480745"/>
                  <a:gd name="connsiteX38" fmla="*/ 1137159 w 1537011"/>
                  <a:gd name="connsiteY38" fmla="*/ 2097209 h 2480745"/>
                  <a:gd name="connsiteX39" fmla="*/ 1192840 w 1537011"/>
                  <a:gd name="connsiteY39" fmla="*/ 2187041 h 2480745"/>
                  <a:gd name="connsiteX40" fmla="*/ 1128251 w 1537011"/>
                  <a:gd name="connsiteY40" fmla="*/ 2267964 h 2480745"/>
                  <a:gd name="connsiteX41" fmla="*/ 1097811 w 1537011"/>
                  <a:gd name="connsiteY41" fmla="*/ 2276131 h 2480745"/>
                  <a:gd name="connsiteX42" fmla="*/ 443001 w 1537011"/>
                  <a:gd name="connsiteY42" fmla="*/ 2256828 h 2480745"/>
                  <a:gd name="connsiteX43" fmla="*/ 338320 w 1537011"/>
                  <a:gd name="connsiteY43" fmla="*/ 2126163 h 2480745"/>
                  <a:gd name="connsiteX44" fmla="*/ 425926 w 1537011"/>
                  <a:gd name="connsiteY44" fmla="*/ 2063800 h 2480745"/>
                  <a:gd name="connsiteX45" fmla="*/ 446713 w 1537011"/>
                  <a:gd name="connsiteY45" fmla="*/ 1916802 h 2480745"/>
                  <a:gd name="connsiteX46" fmla="*/ 390289 w 1537011"/>
                  <a:gd name="connsiteY46" fmla="*/ 1927939 h 2480745"/>
                  <a:gd name="connsiteX47" fmla="*/ 388062 w 1537011"/>
                  <a:gd name="connsiteY47" fmla="*/ 1982877 h 2480745"/>
                  <a:gd name="connsiteX48" fmla="*/ 440773 w 1537011"/>
                  <a:gd name="connsiteY48" fmla="*/ 1996983 h 2480745"/>
                  <a:gd name="connsiteX49" fmla="*/ 1098555 w 1537011"/>
                  <a:gd name="connsiteY49" fmla="*/ 2018513 h 2480745"/>
                  <a:gd name="connsiteX50" fmla="*/ 1149038 w 1537011"/>
                  <a:gd name="connsiteY50" fmla="*/ 2008119 h 2480745"/>
                  <a:gd name="connsiteX51" fmla="*/ 1151266 w 1537011"/>
                  <a:gd name="connsiteY51" fmla="*/ 1952438 h 2480745"/>
                  <a:gd name="connsiteX52" fmla="*/ 1098555 w 1537011"/>
                  <a:gd name="connsiteY52" fmla="*/ 1937590 h 2480745"/>
                  <a:gd name="connsiteX53" fmla="*/ 523923 w 1537011"/>
                  <a:gd name="connsiteY53" fmla="*/ 192914 h 2480745"/>
                  <a:gd name="connsiteX54" fmla="*/ 408107 w 1537011"/>
                  <a:gd name="connsiteY54" fmla="*/ 273095 h 2480745"/>
                  <a:gd name="connsiteX55" fmla="*/ 183898 w 1537011"/>
                  <a:gd name="connsiteY55" fmla="*/ 552985 h 2480745"/>
                  <a:gd name="connsiteX56" fmla="*/ 150488 w 1537011"/>
                  <a:gd name="connsiteY56" fmla="*/ 820997 h 2480745"/>
                  <a:gd name="connsiteX57" fmla="*/ 244033 w 1537011"/>
                  <a:gd name="connsiteY57" fmla="*/ 1149145 h 2480745"/>
                  <a:gd name="connsiteX58" fmla="*/ 242548 w 1537011"/>
                  <a:gd name="connsiteY58" fmla="*/ 1156569 h 2480745"/>
                  <a:gd name="connsiteX59" fmla="*/ 154200 w 1537011"/>
                  <a:gd name="connsiteY59" fmla="*/ 950920 h 2480745"/>
                  <a:gd name="connsiteX60" fmla="*/ 131186 w 1537011"/>
                  <a:gd name="connsiteY60" fmla="*/ 648757 h 2480745"/>
                  <a:gd name="connsiteX61" fmla="*/ 215821 w 1537011"/>
                  <a:gd name="connsiteY61" fmla="*/ 443851 h 2480745"/>
                  <a:gd name="connsiteX62" fmla="*/ 500165 w 1537011"/>
                  <a:gd name="connsiteY62" fmla="*/ 201081 h 2480745"/>
                  <a:gd name="connsiteX63" fmla="*/ 523923 w 1537011"/>
                  <a:gd name="connsiteY63" fmla="*/ 192914 h 2480745"/>
                  <a:gd name="connsiteX64" fmla="*/ 800630 w 1537011"/>
                  <a:gd name="connsiteY64" fmla="*/ 46764 h 2480745"/>
                  <a:gd name="connsiteX65" fmla="*/ 713588 w 1537011"/>
                  <a:gd name="connsiteY65" fmla="*/ 47343 h 2480745"/>
                  <a:gd name="connsiteX66" fmla="*/ 595938 w 1537011"/>
                  <a:gd name="connsiteY66" fmla="*/ 67446 h 2480745"/>
                  <a:gd name="connsiteX67" fmla="*/ 175732 w 1537011"/>
                  <a:gd name="connsiteY67" fmla="*/ 344366 h 2480745"/>
                  <a:gd name="connsiteX68" fmla="*/ 49521 w 1537011"/>
                  <a:gd name="connsiteY68" fmla="*/ 655438 h 2480745"/>
                  <a:gd name="connsiteX69" fmla="*/ 137126 w 1537011"/>
                  <a:gd name="connsiteY69" fmla="*/ 1109796 h 2480745"/>
                  <a:gd name="connsiteX70" fmla="*/ 310109 w 1537011"/>
                  <a:gd name="connsiteY70" fmla="*/ 1387460 h 2480745"/>
                  <a:gd name="connsiteX71" fmla="*/ 440773 w 1537011"/>
                  <a:gd name="connsiteY71" fmla="*/ 1695562 h 2480745"/>
                  <a:gd name="connsiteX72" fmla="*/ 460819 w 1537011"/>
                  <a:gd name="connsiteY72" fmla="*/ 1792076 h 2480745"/>
                  <a:gd name="connsiteX73" fmla="*/ 492743 w 1537011"/>
                  <a:gd name="connsiteY73" fmla="*/ 1817318 h 2480745"/>
                  <a:gd name="connsiteX74" fmla="*/ 1065146 w 1537011"/>
                  <a:gd name="connsiteY74" fmla="*/ 1836621 h 2480745"/>
                  <a:gd name="connsiteX75" fmla="*/ 1089645 w 1537011"/>
                  <a:gd name="connsiteY75" fmla="*/ 1818803 h 2480745"/>
                  <a:gd name="connsiteX76" fmla="*/ 1116372 w 1537011"/>
                  <a:gd name="connsiteY76" fmla="*/ 1688138 h 2480745"/>
                  <a:gd name="connsiteX77" fmla="*/ 1268567 w 1537011"/>
                  <a:gd name="connsiteY77" fmla="*/ 1319900 h 2480745"/>
                  <a:gd name="connsiteX78" fmla="*/ 1376960 w 1537011"/>
                  <a:gd name="connsiteY78" fmla="*/ 1166220 h 2480745"/>
                  <a:gd name="connsiteX79" fmla="*/ 1468276 w 1537011"/>
                  <a:gd name="connsiteY79" fmla="*/ 916026 h 2480745"/>
                  <a:gd name="connsiteX80" fmla="*/ 1468276 w 1537011"/>
                  <a:gd name="connsiteY80" fmla="*/ 599015 h 2480745"/>
                  <a:gd name="connsiteX81" fmla="*/ 1056236 w 1537011"/>
                  <a:gd name="connsiteY81" fmla="*/ 110506 h 2480745"/>
                  <a:gd name="connsiteX82" fmla="*/ 800630 w 1537011"/>
                  <a:gd name="connsiteY82" fmla="*/ 46764 h 2480745"/>
                  <a:gd name="connsiteX83" fmla="*/ 794163 w 1537011"/>
                  <a:gd name="connsiteY83" fmla="*/ 814 h 2480745"/>
                  <a:gd name="connsiteX84" fmla="*/ 1036191 w 1537011"/>
                  <a:gd name="connsiteY84" fmla="*/ 52598 h 2480745"/>
                  <a:gd name="connsiteX85" fmla="*/ 1503912 w 1537011"/>
                  <a:gd name="connsiteY85" fmla="*/ 551500 h 2480745"/>
                  <a:gd name="connsiteX86" fmla="*/ 1518761 w 1537011"/>
                  <a:gd name="connsiteY86" fmla="*/ 910830 h 2480745"/>
                  <a:gd name="connsiteX87" fmla="*/ 1377702 w 1537011"/>
                  <a:gd name="connsiteY87" fmla="*/ 1250855 h 2480745"/>
                  <a:gd name="connsiteX88" fmla="*/ 1264855 w 1537011"/>
                  <a:gd name="connsiteY88" fmla="*/ 1406020 h 2480745"/>
                  <a:gd name="connsiteX89" fmla="*/ 1163144 w 1537011"/>
                  <a:gd name="connsiteY89" fmla="*/ 1694078 h 2480745"/>
                  <a:gd name="connsiteX90" fmla="*/ 1115630 w 1537011"/>
                  <a:gd name="connsiteY90" fmla="*/ 1876711 h 2480745"/>
                  <a:gd name="connsiteX91" fmla="*/ 1149781 w 1537011"/>
                  <a:gd name="connsiteY91" fmla="*/ 1887848 h 2480745"/>
                  <a:gd name="connsiteX92" fmla="*/ 1229961 w 1537011"/>
                  <a:gd name="connsiteY92" fmla="*/ 1991044 h 2480745"/>
                  <a:gd name="connsiteX93" fmla="*/ 1126023 w 1537011"/>
                  <a:gd name="connsiteY93" fmla="*/ 2077164 h 2480745"/>
                  <a:gd name="connsiteX94" fmla="*/ 1100038 w 1537011"/>
                  <a:gd name="connsiteY94" fmla="*/ 2077906 h 2480745"/>
                  <a:gd name="connsiteX95" fmla="*/ 423698 w 1537011"/>
                  <a:gd name="connsiteY95" fmla="*/ 2054891 h 2480745"/>
                  <a:gd name="connsiteX96" fmla="*/ 368017 w 1537011"/>
                  <a:gd name="connsiteY96" fmla="*/ 2039300 h 2480745"/>
                  <a:gd name="connsiteX97" fmla="*/ 311594 w 1537011"/>
                  <a:gd name="connsiteY97" fmla="*/ 1951695 h 2480745"/>
                  <a:gd name="connsiteX98" fmla="*/ 382123 w 1537011"/>
                  <a:gd name="connsiteY98" fmla="*/ 1867803 h 2480745"/>
                  <a:gd name="connsiteX99" fmla="*/ 434092 w 1537011"/>
                  <a:gd name="connsiteY99" fmla="*/ 1854439 h 2480745"/>
                  <a:gd name="connsiteX100" fmla="*/ 387320 w 1537011"/>
                  <a:gd name="connsiteY100" fmla="*/ 1655472 h 2480745"/>
                  <a:gd name="connsiteX101" fmla="*/ 301199 w 1537011"/>
                  <a:gd name="connsiteY101" fmla="*/ 1459474 h 2480745"/>
                  <a:gd name="connsiteX102" fmla="*/ 137869 w 1537011"/>
                  <a:gd name="connsiteY102" fmla="*/ 1212992 h 2480745"/>
                  <a:gd name="connsiteX103" fmla="*/ 2748 w 1537011"/>
                  <a:gd name="connsiteY103" fmla="*/ 664348 h 2480745"/>
                  <a:gd name="connsiteX104" fmla="*/ 145292 w 1537011"/>
                  <a:gd name="connsiteY104" fmla="*/ 308730 h 2480745"/>
                  <a:gd name="connsiteX105" fmla="*/ 549909 w 1537011"/>
                  <a:gd name="connsiteY105" fmla="*/ 32552 h 2480745"/>
                  <a:gd name="connsiteX106" fmla="*/ 794163 w 1537011"/>
                  <a:gd name="connsiteY106" fmla="*/ 814 h 2480745"/>
                  <a:gd name="connsiteX0" fmla="*/ 503138 w 1537011"/>
                  <a:gd name="connsiteY0" fmla="*/ 2319191 h 2480745"/>
                  <a:gd name="connsiteX1" fmla="*/ 443744 w 1537011"/>
                  <a:gd name="connsiteY1" fmla="*/ 2360024 h 2480745"/>
                  <a:gd name="connsiteX2" fmla="*/ 501653 w 1537011"/>
                  <a:gd name="connsiteY2" fmla="*/ 2403827 h 2480745"/>
                  <a:gd name="connsiteX3" fmla="*/ 1051782 w 1537011"/>
                  <a:gd name="connsiteY3" fmla="*/ 2420160 h 2480745"/>
                  <a:gd name="connsiteX4" fmla="*/ 1097070 w 1537011"/>
                  <a:gd name="connsiteY4" fmla="*/ 2383040 h 2480745"/>
                  <a:gd name="connsiteX5" fmla="*/ 1058465 w 1537011"/>
                  <a:gd name="connsiteY5" fmla="*/ 2339237 h 2480745"/>
                  <a:gd name="connsiteX6" fmla="*/ 503138 w 1537011"/>
                  <a:gd name="connsiteY6" fmla="*/ 2319191 h 2480745"/>
                  <a:gd name="connsiteX7" fmla="*/ 470472 w 1537011"/>
                  <a:gd name="connsiteY7" fmla="*/ 2270192 h 2480745"/>
                  <a:gd name="connsiteX8" fmla="*/ 525411 w 1537011"/>
                  <a:gd name="connsiteY8" fmla="*/ 2270192 h 2480745"/>
                  <a:gd name="connsiteX9" fmla="*/ 1067374 w 1537011"/>
                  <a:gd name="connsiteY9" fmla="*/ 2287268 h 2480745"/>
                  <a:gd name="connsiteX10" fmla="*/ 1152751 w 1537011"/>
                  <a:gd name="connsiteY10" fmla="*/ 2388236 h 2480745"/>
                  <a:gd name="connsiteX11" fmla="*/ 1054010 w 1537011"/>
                  <a:gd name="connsiteY11" fmla="*/ 2475841 h 2480745"/>
                  <a:gd name="connsiteX12" fmla="*/ 643455 w 1537011"/>
                  <a:gd name="connsiteY12" fmla="*/ 2463963 h 2480745"/>
                  <a:gd name="connsiteX13" fmla="*/ 608445 w 1537011"/>
                  <a:gd name="connsiteY13" fmla="*/ 2467907 h 2480745"/>
                  <a:gd name="connsiteX14" fmla="*/ 588812 w 1537011"/>
                  <a:gd name="connsiteY14" fmla="*/ 2480745 h 2480745"/>
                  <a:gd name="connsiteX15" fmla="*/ 565995 w 1537011"/>
                  <a:gd name="connsiteY15" fmla="*/ 2480745 h 2480745"/>
                  <a:gd name="connsiteX16" fmla="*/ 500911 w 1537011"/>
                  <a:gd name="connsiteY16" fmla="*/ 2459508 h 2480745"/>
                  <a:gd name="connsiteX17" fmla="*/ 447457 w 1537011"/>
                  <a:gd name="connsiteY17" fmla="*/ 2446887 h 2480745"/>
                  <a:gd name="connsiteX18" fmla="*/ 391775 w 1537011"/>
                  <a:gd name="connsiteY18" fmla="*/ 2352600 h 2480745"/>
                  <a:gd name="connsiteX19" fmla="*/ 470472 w 1537011"/>
                  <a:gd name="connsiteY19" fmla="*/ 2270192 h 2480745"/>
                  <a:gd name="connsiteX20" fmla="*/ 460819 w 1537011"/>
                  <a:gd name="connsiteY20" fmla="*/ 2117997 h 2480745"/>
                  <a:gd name="connsiteX21" fmla="*/ 417759 w 1537011"/>
                  <a:gd name="connsiteY21" fmla="*/ 2125420 h 2480745"/>
                  <a:gd name="connsiteX22" fmla="*/ 390290 w 1537011"/>
                  <a:gd name="connsiteY22" fmla="*/ 2156602 h 2480745"/>
                  <a:gd name="connsiteX23" fmla="*/ 414047 w 1537011"/>
                  <a:gd name="connsiteY23" fmla="*/ 2190753 h 2480745"/>
                  <a:gd name="connsiteX24" fmla="*/ 458592 w 1537011"/>
                  <a:gd name="connsiteY24" fmla="*/ 2201147 h 2480745"/>
                  <a:gd name="connsiteX25" fmla="*/ 763724 w 1537011"/>
                  <a:gd name="connsiteY25" fmla="*/ 2210798 h 2480745"/>
                  <a:gd name="connsiteX26" fmla="*/ 1054751 w 1537011"/>
                  <a:gd name="connsiteY26" fmla="*/ 2220450 h 2480745"/>
                  <a:gd name="connsiteX27" fmla="*/ 1106721 w 1537011"/>
                  <a:gd name="connsiteY27" fmla="*/ 2215253 h 2480745"/>
                  <a:gd name="connsiteX28" fmla="*/ 1136417 w 1537011"/>
                  <a:gd name="connsiteY28" fmla="*/ 2182586 h 2480745"/>
                  <a:gd name="connsiteX29" fmla="*/ 1110433 w 1537011"/>
                  <a:gd name="connsiteY29" fmla="*/ 2146950 h 2480745"/>
                  <a:gd name="connsiteX30" fmla="*/ 1045100 w 1537011"/>
                  <a:gd name="connsiteY30" fmla="*/ 2136557 h 2480745"/>
                  <a:gd name="connsiteX31" fmla="*/ 460819 w 1537011"/>
                  <a:gd name="connsiteY31" fmla="*/ 2117997 h 2480745"/>
                  <a:gd name="connsiteX32" fmla="*/ 425926 w 1537011"/>
                  <a:gd name="connsiteY32" fmla="*/ 2063800 h 2480745"/>
                  <a:gd name="connsiteX33" fmla="*/ 465274 w 1537011"/>
                  <a:gd name="connsiteY33" fmla="*/ 2065285 h 2480745"/>
                  <a:gd name="connsiteX34" fmla="*/ 506849 w 1537011"/>
                  <a:gd name="connsiteY34" fmla="*/ 2066770 h 2480745"/>
                  <a:gd name="connsiteX35" fmla="*/ 526151 w 1537011"/>
                  <a:gd name="connsiteY35" fmla="*/ 2066770 h 2480745"/>
                  <a:gd name="connsiteX36" fmla="*/ 1096326 w 1537011"/>
                  <a:gd name="connsiteY36" fmla="*/ 2083845 h 2480745"/>
                  <a:gd name="connsiteX37" fmla="*/ 1137159 w 1537011"/>
                  <a:gd name="connsiteY37" fmla="*/ 2097209 h 2480745"/>
                  <a:gd name="connsiteX38" fmla="*/ 1192840 w 1537011"/>
                  <a:gd name="connsiteY38" fmla="*/ 2187041 h 2480745"/>
                  <a:gd name="connsiteX39" fmla="*/ 1128251 w 1537011"/>
                  <a:gd name="connsiteY39" fmla="*/ 2267964 h 2480745"/>
                  <a:gd name="connsiteX40" fmla="*/ 1097811 w 1537011"/>
                  <a:gd name="connsiteY40" fmla="*/ 2276131 h 2480745"/>
                  <a:gd name="connsiteX41" fmla="*/ 443001 w 1537011"/>
                  <a:gd name="connsiteY41" fmla="*/ 2256828 h 2480745"/>
                  <a:gd name="connsiteX42" fmla="*/ 338320 w 1537011"/>
                  <a:gd name="connsiteY42" fmla="*/ 2126163 h 2480745"/>
                  <a:gd name="connsiteX43" fmla="*/ 425926 w 1537011"/>
                  <a:gd name="connsiteY43" fmla="*/ 2063800 h 2480745"/>
                  <a:gd name="connsiteX44" fmla="*/ 446713 w 1537011"/>
                  <a:gd name="connsiteY44" fmla="*/ 1916802 h 2480745"/>
                  <a:gd name="connsiteX45" fmla="*/ 390289 w 1537011"/>
                  <a:gd name="connsiteY45" fmla="*/ 1927939 h 2480745"/>
                  <a:gd name="connsiteX46" fmla="*/ 388062 w 1537011"/>
                  <a:gd name="connsiteY46" fmla="*/ 1982877 h 2480745"/>
                  <a:gd name="connsiteX47" fmla="*/ 440773 w 1537011"/>
                  <a:gd name="connsiteY47" fmla="*/ 1996983 h 2480745"/>
                  <a:gd name="connsiteX48" fmla="*/ 1098555 w 1537011"/>
                  <a:gd name="connsiteY48" fmla="*/ 2018513 h 2480745"/>
                  <a:gd name="connsiteX49" fmla="*/ 1149038 w 1537011"/>
                  <a:gd name="connsiteY49" fmla="*/ 2008119 h 2480745"/>
                  <a:gd name="connsiteX50" fmla="*/ 1151266 w 1537011"/>
                  <a:gd name="connsiteY50" fmla="*/ 1952438 h 2480745"/>
                  <a:gd name="connsiteX51" fmla="*/ 1098555 w 1537011"/>
                  <a:gd name="connsiteY51" fmla="*/ 1937590 h 2480745"/>
                  <a:gd name="connsiteX52" fmla="*/ 446713 w 1537011"/>
                  <a:gd name="connsiteY52" fmla="*/ 1916802 h 2480745"/>
                  <a:gd name="connsiteX53" fmla="*/ 523923 w 1537011"/>
                  <a:gd name="connsiteY53" fmla="*/ 192914 h 2480745"/>
                  <a:gd name="connsiteX54" fmla="*/ 408107 w 1537011"/>
                  <a:gd name="connsiteY54" fmla="*/ 273095 h 2480745"/>
                  <a:gd name="connsiteX55" fmla="*/ 183898 w 1537011"/>
                  <a:gd name="connsiteY55" fmla="*/ 552985 h 2480745"/>
                  <a:gd name="connsiteX56" fmla="*/ 150488 w 1537011"/>
                  <a:gd name="connsiteY56" fmla="*/ 820997 h 2480745"/>
                  <a:gd name="connsiteX57" fmla="*/ 244033 w 1537011"/>
                  <a:gd name="connsiteY57" fmla="*/ 1149145 h 2480745"/>
                  <a:gd name="connsiteX58" fmla="*/ 242548 w 1537011"/>
                  <a:gd name="connsiteY58" fmla="*/ 1156569 h 2480745"/>
                  <a:gd name="connsiteX59" fmla="*/ 154200 w 1537011"/>
                  <a:gd name="connsiteY59" fmla="*/ 950920 h 2480745"/>
                  <a:gd name="connsiteX60" fmla="*/ 131186 w 1537011"/>
                  <a:gd name="connsiteY60" fmla="*/ 648757 h 2480745"/>
                  <a:gd name="connsiteX61" fmla="*/ 215821 w 1537011"/>
                  <a:gd name="connsiteY61" fmla="*/ 443851 h 2480745"/>
                  <a:gd name="connsiteX62" fmla="*/ 500165 w 1537011"/>
                  <a:gd name="connsiteY62" fmla="*/ 201081 h 2480745"/>
                  <a:gd name="connsiteX63" fmla="*/ 523923 w 1537011"/>
                  <a:gd name="connsiteY63" fmla="*/ 192914 h 2480745"/>
                  <a:gd name="connsiteX64" fmla="*/ 800630 w 1537011"/>
                  <a:gd name="connsiteY64" fmla="*/ 46764 h 2480745"/>
                  <a:gd name="connsiteX65" fmla="*/ 713588 w 1537011"/>
                  <a:gd name="connsiteY65" fmla="*/ 47343 h 2480745"/>
                  <a:gd name="connsiteX66" fmla="*/ 595938 w 1537011"/>
                  <a:gd name="connsiteY66" fmla="*/ 67446 h 2480745"/>
                  <a:gd name="connsiteX67" fmla="*/ 175732 w 1537011"/>
                  <a:gd name="connsiteY67" fmla="*/ 344366 h 2480745"/>
                  <a:gd name="connsiteX68" fmla="*/ 49521 w 1537011"/>
                  <a:gd name="connsiteY68" fmla="*/ 655438 h 2480745"/>
                  <a:gd name="connsiteX69" fmla="*/ 137126 w 1537011"/>
                  <a:gd name="connsiteY69" fmla="*/ 1109796 h 2480745"/>
                  <a:gd name="connsiteX70" fmla="*/ 310109 w 1537011"/>
                  <a:gd name="connsiteY70" fmla="*/ 1387460 h 2480745"/>
                  <a:gd name="connsiteX71" fmla="*/ 440773 w 1537011"/>
                  <a:gd name="connsiteY71" fmla="*/ 1695562 h 2480745"/>
                  <a:gd name="connsiteX72" fmla="*/ 460819 w 1537011"/>
                  <a:gd name="connsiteY72" fmla="*/ 1792076 h 2480745"/>
                  <a:gd name="connsiteX73" fmla="*/ 492743 w 1537011"/>
                  <a:gd name="connsiteY73" fmla="*/ 1817318 h 2480745"/>
                  <a:gd name="connsiteX74" fmla="*/ 1065146 w 1537011"/>
                  <a:gd name="connsiteY74" fmla="*/ 1836621 h 2480745"/>
                  <a:gd name="connsiteX75" fmla="*/ 1089645 w 1537011"/>
                  <a:gd name="connsiteY75" fmla="*/ 1818803 h 2480745"/>
                  <a:gd name="connsiteX76" fmla="*/ 1116372 w 1537011"/>
                  <a:gd name="connsiteY76" fmla="*/ 1688138 h 2480745"/>
                  <a:gd name="connsiteX77" fmla="*/ 1268567 w 1537011"/>
                  <a:gd name="connsiteY77" fmla="*/ 1319900 h 2480745"/>
                  <a:gd name="connsiteX78" fmla="*/ 1376960 w 1537011"/>
                  <a:gd name="connsiteY78" fmla="*/ 1166220 h 2480745"/>
                  <a:gd name="connsiteX79" fmla="*/ 1468276 w 1537011"/>
                  <a:gd name="connsiteY79" fmla="*/ 916026 h 2480745"/>
                  <a:gd name="connsiteX80" fmla="*/ 1468276 w 1537011"/>
                  <a:gd name="connsiteY80" fmla="*/ 599015 h 2480745"/>
                  <a:gd name="connsiteX81" fmla="*/ 1056236 w 1537011"/>
                  <a:gd name="connsiteY81" fmla="*/ 110506 h 2480745"/>
                  <a:gd name="connsiteX82" fmla="*/ 800630 w 1537011"/>
                  <a:gd name="connsiteY82" fmla="*/ 46764 h 2480745"/>
                  <a:gd name="connsiteX83" fmla="*/ 794163 w 1537011"/>
                  <a:gd name="connsiteY83" fmla="*/ 814 h 2480745"/>
                  <a:gd name="connsiteX84" fmla="*/ 1036191 w 1537011"/>
                  <a:gd name="connsiteY84" fmla="*/ 52598 h 2480745"/>
                  <a:gd name="connsiteX85" fmla="*/ 1503912 w 1537011"/>
                  <a:gd name="connsiteY85" fmla="*/ 551500 h 2480745"/>
                  <a:gd name="connsiteX86" fmla="*/ 1518761 w 1537011"/>
                  <a:gd name="connsiteY86" fmla="*/ 910830 h 2480745"/>
                  <a:gd name="connsiteX87" fmla="*/ 1377702 w 1537011"/>
                  <a:gd name="connsiteY87" fmla="*/ 1250855 h 2480745"/>
                  <a:gd name="connsiteX88" fmla="*/ 1264855 w 1537011"/>
                  <a:gd name="connsiteY88" fmla="*/ 1406020 h 2480745"/>
                  <a:gd name="connsiteX89" fmla="*/ 1163144 w 1537011"/>
                  <a:gd name="connsiteY89" fmla="*/ 1694078 h 2480745"/>
                  <a:gd name="connsiteX90" fmla="*/ 1115630 w 1537011"/>
                  <a:gd name="connsiteY90" fmla="*/ 1876711 h 2480745"/>
                  <a:gd name="connsiteX91" fmla="*/ 1149781 w 1537011"/>
                  <a:gd name="connsiteY91" fmla="*/ 1887848 h 2480745"/>
                  <a:gd name="connsiteX92" fmla="*/ 1229961 w 1537011"/>
                  <a:gd name="connsiteY92" fmla="*/ 1991044 h 2480745"/>
                  <a:gd name="connsiteX93" fmla="*/ 1126023 w 1537011"/>
                  <a:gd name="connsiteY93" fmla="*/ 2077164 h 2480745"/>
                  <a:gd name="connsiteX94" fmla="*/ 1100038 w 1537011"/>
                  <a:gd name="connsiteY94" fmla="*/ 2077906 h 2480745"/>
                  <a:gd name="connsiteX95" fmla="*/ 423698 w 1537011"/>
                  <a:gd name="connsiteY95" fmla="*/ 2054891 h 2480745"/>
                  <a:gd name="connsiteX96" fmla="*/ 368017 w 1537011"/>
                  <a:gd name="connsiteY96" fmla="*/ 2039300 h 2480745"/>
                  <a:gd name="connsiteX97" fmla="*/ 311594 w 1537011"/>
                  <a:gd name="connsiteY97" fmla="*/ 1951695 h 2480745"/>
                  <a:gd name="connsiteX98" fmla="*/ 382123 w 1537011"/>
                  <a:gd name="connsiteY98" fmla="*/ 1867803 h 2480745"/>
                  <a:gd name="connsiteX99" fmla="*/ 434092 w 1537011"/>
                  <a:gd name="connsiteY99" fmla="*/ 1854439 h 2480745"/>
                  <a:gd name="connsiteX100" fmla="*/ 387320 w 1537011"/>
                  <a:gd name="connsiteY100" fmla="*/ 1655472 h 2480745"/>
                  <a:gd name="connsiteX101" fmla="*/ 301199 w 1537011"/>
                  <a:gd name="connsiteY101" fmla="*/ 1459474 h 2480745"/>
                  <a:gd name="connsiteX102" fmla="*/ 137869 w 1537011"/>
                  <a:gd name="connsiteY102" fmla="*/ 1212992 h 2480745"/>
                  <a:gd name="connsiteX103" fmla="*/ 2748 w 1537011"/>
                  <a:gd name="connsiteY103" fmla="*/ 664348 h 2480745"/>
                  <a:gd name="connsiteX104" fmla="*/ 145292 w 1537011"/>
                  <a:gd name="connsiteY104" fmla="*/ 308730 h 2480745"/>
                  <a:gd name="connsiteX105" fmla="*/ 549909 w 1537011"/>
                  <a:gd name="connsiteY105" fmla="*/ 32552 h 2480745"/>
                  <a:gd name="connsiteX106" fmla="*/ 794163 w 1537011"/>
                  <a:gd name="connsiteY106" fmla="*/ 814 h 2480745"/>
                  <a:gd name="connsiteX0" fmla="*/ 503138 w 1537011"/>
                  <a:gd name="connsiteY0" fmla="*/ 2319191 h 2480745"/>
                  <a:gd name="connsiteX1" fmla="*/ 443744 w 1537011"/>
                  <a:gd name="connsiteY1" fmla="*/ 2360024 h 2480745"/>
                  <a:gd name="connsiteX2" fmla="*/ 501653 w 1537011"/>
                  <a:gd name="connsiteY2" fmla="*/ 2403827 h 2480745"/>
                  <a:gd name="connsiteX3" fmla="*/ 1051782 w 1537011"/>
                  <a:gd name="connsiteY3" fmla="*/ 2420160 h 2480745"/>
                  <a:gd name="connsiteX4" fmla="*/ 1097070 w 1537011"/>
                  <a:gd name="connsiteY4" fmla="*/ 2383040 h 2480745"/>
                  <a:gd name="connsiteX5" fmla="*/ 1058465 w 1537011"/>
                  <a:gd name="connsiteY5" fmla="*/ 2339237 h 2480745"/>
                  <a:gd name="connsiteX6" fmla="*/ 503138 w 1537011"/>
                  <a:gd name="connsiteY6" fmla="*/ 2319191 h 2480745"/>
                  <a:gd name="connsiteX7" fmla="*/ 470472 w 1537011"/>
                  <a:gd name="connsiteY7" fmla="*/ 2270192 h 2480745"/>
                  <a:gd name="connsiteX8" fmla="*/ 525411 w 1537011"/>
                  <a:gd name="connsiteY8" fmla="*/ 2270192 h 2480745"/>
                  <a:gd name="connsiteX9" fmla="*/ 1067374 w 1537011"/>
                  <a:gd name="connsiteY9" fmla="*/ 2287268 h 2480745"/>
                  <a:gd name="connsiteX10" fmla="*/ 1152751 w 1537011"/>
                  <a:gd name="connsiteY10" fmla="*/ 2388236 h 2480745"/>
                  <a:gd name="connsiteX11" fmla="*/ 1054010 w 1537011"/>
                  <a:gd name="connsiteY11" fmla="*/ 2475841 h 2480745"/>
                  <a:gd name="connsiteX12" fmla="*/ 643455 w 1537011"/>
                  <a:gd name="connsiteY12" fmla="*/ 2463963 h 2480745"/>
                  <a:gd name="connsiteX13" fmla="*/ 608445 w 1537011"/>
                  <a:gd name="connsiteY13" fmla="*/ 2467907 h 2480745"/>
                  <a:gd name="connsiteX14" fmla="*/ 588812 w 1537011"/>
                  <a:gd name="connsiteY14" fmla="*/ 2480745 h 2480745"/>
                  <a:gd name="connsiteX15" fmla="*/ 500911 w 1537011"/>
                  <a:gd name="connsiteY15" fmla="*/ 2459508 h 2480745"/>
                  <a:gd name="connsiteX16" fmla="*/ 447457 w 1537011"/>
                  <a:gd name="connsiteY16" fmla="*/ 2446887 h 2480745"/>
                  <a:gd name="connsiteX17" fmla="*/ 391775 w 1537011"/>
                  <a:gd name="connsiteY17" fmla="*/ 2352600 h 2480745"/>
                  <a:gd name="connsiteX18" fmla="*/ 470472 w 1537011"/>
                  <a:gd name="connsiteY18" fmla="*/ 2270192 h 2480745"/>
                  <a:gd name="connsiteX19" fmla="*/ 460819 w 1537011"/>
                  <a:gd name="connsiteY19" fmla="*/ 2117997 h 2480745"/>
                  <a:gd name="connsiteX20" fmla="*/ 417759 w 1537011"/>
                  <a:gd name="connsiteY20" fmla="*/ 2125420 h 2480745"/>
                  <a:gd name="connsiteX21" fmla="*/ 390290 w 1537011"/>
                  <a:gd name="connsiteY21" fmla="*/ 2156602 h 2480745"/>
                  <a:gd name="connsiteX22" fmla="*/ 414047 w 1537011"/>
                  <a:gd name="connsiteY22" fmla="*/ 2190753 h 2480745"/>
                  <a:gd name="connsiteX23" fmla="*/ 458592 w 1537011"/>
                  <a:gd name="connsiteY23" fmla="*/ 2201147 h 2480745"/>
                  <a:gd name="connsiteX24" fmla="*/ 763724 w 1537011"/>
                  <a:gd name="connsiteY24" fmla="*/ 2210798 h 2480745"/>
                  <a:gd name="connsiteX25" fmla="*/ 1054751 w 1537011"/>
                  <a:gd name="connsiteY25" fmla="*/ 2220450 h 2480745"/>
                  <a:gd name="connsiteX26" fmla="*/ 1106721 w 1537011"/>
                  <a:gd name="connsiteY26" fmla="*/ 2215253 h 2480745"/>
                  <a:gd name="connsiteX27" fmla="*/ 1136417 w 1537011"/>
                  <a:gd name="connsiteY27" fmla="*/ 2182586 h 2480745"/>
                  <a:gd name="connsiteX28" fmla="*/ 1110433 w 1537011"/>
                  <a:gd name="connsiteY28" fmla="*/ 2146950 h 2480745"/>
                  <a:gd name="connsiteX29" fmla="*/ 1045100 w 1537011"/>
                  <a:gd name="connsiteY29" fmla="*/ 2136557 h 2480745"/>
                  <a:gd name="connsiteX30" fmla="*/ 460819 w 1537011"/>
                  <a:gd name="connsiteY30" fmla="*/ 2117997 h 2480745"/>
                  <a:gd name="connsiteX31" fmla="*/ 425926 w 1537011"/>
                  <a:gd name="connsiteY31" fmla="*/ 2063800 h 2480745"/>
                  <a:gd name="connsiteX32" fmla="*/ 465274 w 1537011"/>
                  <a:gd name="connsiteY32" fmla="*/ 2065285 h 2480745"/>
                  <a:gd name="connsiteX33" fmla="*/ 506849 w 1537011"/>
                  <a:gd name="connsiteY33" fmla="*/ 2066770 h 2480745"/>
                  <a:gd name="connsiteX34" fmla="*/ 526151 w 1537011"/>
                  <a:gd name="connsiteY34" fmla="*/ 2066770 h 2480745"/>
                  <a:gd name="connsiteX35" fmla="*/ 1096326 w 1537011"/>
                  <a:gd name="connsiteY35" fmla="*/ 2083845 h 2480745"/>
                  <a:gd name="connsiteX36" fmla="*/ 1137159 w 1537011"/>
                  <a:gd name="connsiteY36" fmla="*/ 2097209 h 2480745"/>
                  <a:gd name="connsiteX37" fmla="*/ 1192840 w 1537011"/>
                  <a:gd name="connsiteY37" fmla="*/ 2187041 h 2480745"/>
                  <a:gd name="connsiteX38" fmla="*/ 1128251 w 1537011"/>
                  <a:gd name="connsiteY38" fmla="*/ 2267964 h 2480745"/>
                  <a:gd name="connsiteX39" fmla="*/ 1097811 w 1537011"/>
                  <a:gd name="connsiteY39" fmla="*/ 2276131 h 2480745"/>
                  <a:gd name="connsiteX40" fmla="*/ 443001 w 1537011"/>
                  <a:gd name="connsiteY40" fmla="*/ 2256828 h 2480745"/>
                  <a:gd name="connsiteX41" fmla="*/ 338320 w 1537011"/>
                  <a:gd name="connsiteY41" fmla="*/ 2126163 h 2480745"/>
                  <a:gd name="connsiteX42" fmla="*/ 425926 w 1537011"/>
                  <a:gd name="connsiteY42" fmla="*/ 2063800 h 2480745"/>
                  <a:gd name="connsiteX43" fmla="*/ 446713 w 1537011"/>
                  <a:gd name="connsiteY43" fmla="*/ 1916802 h 2480745"/>
                  <a:gd name="connsiteX44" fmla="*/ 390289 w 1537011"/>
                  <a:gd name="connsiteY44" fmla="*/ 1927939 h 2480745"/>
                  <a:gd name="connsiteX45" fmla="*/ 388062 w 1537011"/>
                  <a:gd name="connsiteY45" fmla="*/ 1982877 h 2480745"/>
                  <a:gd name="connsiteX46" fmla="*/ 440773 w 1537011"/>
                  <a:gd name="connsiteY46" fmla="*/ 1996983 h 2480745"/>
                  <a:gd name="connsiteX47" fmla="*/ 1098555 w 1537011"/>
                  <a:gd name="connsiteY47" fmla="*/ 2018513 h 2480745"/>
                  <a:gd name="connsiteX48" fmla="*/ 1149038 w 1537011"/>
                  <a:gd name="connsiteY48" fmla="*/ 2008119 h 2480745"/>
                  <a:gd name="connsiteX49" fmla="*/ 1151266 w 1537011"/>
                  <a:gd name="connsiteY49" fmla="*/ 1952438 h 2480745"/>
                  <a:gd name="connsiteX50" fmla="*/ 1098555 w 1537011"/>
                  <a:gd name="connsiteY50" fmla="*/ 1937590 h 2480745"/>
                  <a:gd name="connsiteX51" fmla="*/ 446713 w 1537011"/>
                  <a:gd name="connsiteY51" fmla="*/ 1916802 h 2480745"/>
                  <a:gd name="connsiteX52" fmla="*/ 523923 w 1537011"/>
                  <a:gd name="connsiteY52" fmla="*/ 192914 h 2480745"/>
                  <a:gd name="connsiteX53" fmla="*/ 408107 w 1537011"/>
                  <a:gd name="connsiteY53" fmla="*/ 273095 h 2480745"/>
                  <a:gd name="connsiteX54" fmla="*/ 183898 w 1537011"/>
                  <a:gd name="connsiteY54" fmla="*/ 552985 h 2480745"/>
                  <a:gd name="connsiteX55" fmla="*/ 150488 w 1537011"/>
                  <a:gd name="connsiteY55" fmla="*/ 820997 h 2480745"/>
                  <a:gd name="connsiteX56" fmla="*/ 244033 w 1537011"/>
                  <a:gd name="connsiteY56" fmla="*/ 1149145 h 2480745"/>
                  <a:gd name="connsiteX57" fmla="*/ 242548 w 1537011"/>
                  <a:gd name="connsiteY57" fmla="*/ 1156569 h 2480745"/>
                  <a:gd name="connsiteX58" fmla="*/ 154200 w 1537011"/>
                  <a:gd name="connsiteY58" fmla="*/ 950920 h 2480745"/>
                  <a:gd name="connsiteX59" fmla="*/ 131186 w 1537011"/>
                  <a:gd name="connsiteY59" fmla="*/ 648757 h 2480745"/>
                  <a:gd name="connsiteX60" fmla="*/ 215821 w 1537011"/>
                  <a:gd name="connsiteY60" fmla="*/ 443851 h 2480745"/>
                  <a:gd name="connsiteX61" fmla="*/ 500165 w 1537011"/>
                  <a:gd name="connsiteY61" fmla="*/ 201081 h 2480745"/>
                  <a:gd name="connsiteX62" fmla="*/ 523923 w 1537011"/>
                  <a:gd name="connsiteY62" fmla="*/ 192914 h 2480745"/>
                  <a:gd name="connsiteX63" fmla="*/ 800630 w 1537011"/>
                  <a:gd name="connsiteY63" fmla="*/ 46764 h 2480745"/>
                  <a:gd name="connsiteX64" fmla="*/ 713588 w 1537011"/>
                  <a:gd name="connsiteY64" fmla="*/ 47343 h 2480745"/>
                  <a:gd name="connsiteX65" fmla="*/ 595938 w 1537011"/>
                  <a:gd name="connsiteY65" fmla="*/ 67446 h 2480745"/>
                  <a:gd name="connsiteX66" fmla="*/ 175732 w 1537011"/>
                  <a:gd name="connsiteY66" fmla="*/ 344366 h 2480745"/>
                  <a:gd name="connsiteX67" fmla="*/ 49521 w 1537011"/>
                  <a:gd name="connsiteY67" fmla="*/ 655438 h 2480745"/>
                  <a:gd name="connsiteX68" fmla="*/ 137126 w 1537011"/>
                  <a:gd name="connsiteY68" fmla="*/ 1109796 h 2480745"/>
                  <a:gd name="connsiteX69" fmla="*/ 310109 w 1537011"/>
                  <a:gd name="connsiteY69" fmla="*/ 1387460 h 2480745"/>
                  <a:gd name="connsiteX70" fmla="*/ 440773 w 1537011"/>
                  <a:gd name="connsiteY70" fmla="*/ 1695562 h 2480745"/>
                  <a:gd name="connsiteX71" fmla="*/ 460819 w 1537011"/>
                  <a:gd name="connsiteY71" fmla="*/ 1792076 h 2480745"/>
                  <a:gd name="connsiteX72" fmla="*/ 492743 w 1537011"/>
                  <a:gd name="connsiteY72" fmla="*/ 1817318 h 2480745"/>
                  <a:gd name="connsiteX73" fmla="*/ 1065146 w 1537011"/>
                  <a:gd name="connsiteY73" fmla="*/ 1836621 h 2480745"/>
                  <a:gd name="connsiteX74" fmla="*/ 1089645 w 1537011"/>
                  <a:gd name="connsiteY74" fmla="*/ 1818803 h 2480745"/>
                  <a:gd name="connsiteX75" fmla="*/ 1116372 w 1537011"/>
                  <a:gd name="connsiteY75" fmla="*/ 1688138 h 2480745"/>
                  <a:gd name="connsiteX76" fmla="*/ 1268567 w 1537011"/>
                  <a:gd name="connsiteY76" fmla="*/ 1319900 h 2480745"/>
                  <a:gd name="connsiteX77" fmla="*/ 1376960 w 1537011"/>
                  <a:gd name="connsiteY77" fmla="*/ 1166220 h 2480745"/>
                  <a:gd name="connsiteX78" fmla="*/ 1468276 w 1537011"/>
                  <a:gd name="connsiteY78" fmla="*/ 916026 h 2480745"/>
                  <a:gd name="connsiteX79" fmla="*/ 1468276 w 1537011"/>
                  <a:gd name="connsiteY79" fmla="*/ 599015 h 2480745"/>
                  <a:gd name="connsiteX80" fmla="*/ 1056236 w 1537011"/>
                  <a:gd name="connsiteY80" fmla="*/ 110506 h 2480745"/>
                  <a:gd name="connsiteX81" fmla="*/ 800630 w 1537011"/>
                  <a:gd name="connsiteY81" fmla="*/ 46764 h 2480745"/>
                  <a:gd name="connsiteX82" fmla="*/ 794163 w 1537011"/>
                  <a:gd name="connsiteY82" fmla="*/ 814 h 2480745"/>
                  <a:gd name="connsiteX83" fmla="*/ 1036191 w 1537011"/>
                  <a:gd name="connsiteY83" fmla="*/ 52598 h 2480745"/>
                  <a:gd name="connsiteX84" fmla="*/ 1503912 w 1537011"/>
                  <a:gd name="connsiteY84" fmla="*/ 551500 h 2480745"/>
                  <a:gd name="connsiteX85" fmla="*/ 1518761 w 1537011"/>
                  <a:gd name="connsiteY85" fmla="*/ 910830 h 2480745"/>
                  <a:gd name="connsiteX86" fmla="*/ 1377702 w 1537011"/>
                  <a:gd name="connsiteY86" fmla="*/ 1250855 h 2480745"/>
                  <a:gd name="connsiteX87" fmla="*/ 1264855 w 1537011"/>
                  <a:gd name="connsiteY87" fmla="*/ 1406020 h 2480745"/>
                  <a:gd name="connsiteX88" fmla="*/ 1163144 w 1537011"/>
                  <a:gd name="connsiteY88" fmla="*/ 1694078 h 2480745"/>
                  <a:gd name="connsiteX89" fmla="*/ 1115630 w 1537011"/>
                  <a:gd name="connsiteY89" fmla="*/ 1876711 h 2480745"/>
                  <a:gd name="connsiteX90" fmla="*/ 1149781 w 1537011"/>
                  <a:gd name="connsiteY90" fmla="*/ 1887848 h 2480745"/>
                  <a:gd name="connsiteX91" fmla="*/ 1229961 w 1537011"/>
                  <a:gd name="connsiteY91" fmla="*/ 1991044 h 2480745"/>
                  <a:gd name="connsiteX92" fmla="*/ 1126023 w 1537011"/>
                  <a:gd name="connsiteY92" fmla="*/ 2077164 h 2480745"/>
                  <a:gd name="connsiteX93" fmla="*/ 1100038 w 1537011"/>
                  <a:gd name="connsiteY93" fmla="*/ 2077906 h 2480745"/>
                  <a:gd name="connsiteX94" fmla="*/ 423698 w 1537011"/>
                  <a:gd name="connsiteY94" fmla="*/ 2054891 h 2480745"/>
                  <a:gd name="connsiteX95" fmla="*/ 368017 w 1537011"/>
                  <a:gd name="connsiteY95" fmla="*/ 2039300 h 2480745"/>
                  <a:gd name="connsiteX96" fmla="*/ 311594 w 1537011"/>
                  <a:gd name="connsiteY96" fmla="*/ 1951695 h 2480745"/>
                  <a:gd name="connsiteX97" fmla="*/ 382123 w 1537011"/>
                  <a:gd name="connsiteY97" fmla="*/ 1867803 h 2480745"/>
                  <a:gd name="connsiteX98" fmla="*/ 434092 w 1537011"/>
                  <a:gd name="connsiteY98" fmla="*/ 1854439 h 2480745"/>
                  <a:gd name="connsiteX99" fmla="*/ 387320 w 1537011"/>
                  <a:gd name="connsiteY99" fmla="*/ 1655472 h 2480745"/>
                  <a:gd name="connsiteX100" fmla="*/ 301199 w 1537011"/>
                  <a:gd name="connsiteY100" fmla="*/ 1459474 h 2480745"/>
                  <a:gd name="connsiteX101" fmla="*/ 137869 w 1537011"/>
                  <a:gd name="connsiteY101" fmla="*/ 1212992 h 2480745"/>
                  <a:gd name="connsiteX102" fmla="*/ 2748 w 1537011"/>
                  <a:gd name="connsiteY102" fmla="*/ 664348 h 2480745"/>
                  <a:gd name="connsiteX103" fmla="*/ 145292 w 1537011"/>
                  <a:gd name="connsiteY103" fmla="*/ 308730 h 2480745"/>
                  <a:gd name="connsiteX104" fmla="*/ 549909 w 1537011"/>
                  <a:gd name="connsiteY104" fmla="*/ 32552 h 2480745"/>
                  <a:gd name="connsiteX105" fmla="*/ 794163 w 1537011"/>
                  <a:gd name="connsiteY105" fmla="*/ 814 h 2480745"/>
                  <a:gd name="connsiteX0" fmla="*/ 503138 w 1537011"/>
                  <a:gd name="connsiteY0" fmla="*/ 2319191 h 2475850"/>
                  <a:gd name="connsiteX1" fmla="*/ 443744 w 1537011"/>
                  <a:gd name="connsiteY1" fmla="*/ 2360024 h 2475850"/>
                  <a:gd name="connsiteX2" fmla="*/ 501653 w 1537011"/>
                  <a:gd name="connsiteY2" fmla="*/ 2403827 h 2475850"/>
                  <a:gd name="connsiteX3" fmla="*/ 1051782 w 1537011"/>
                  <a:gd name="connsiteY3" fmla="*/ 2420160 h 2475850"/>
                  <a:gd name="connsiteX4" fmla="*/ 1097070 w 1537011"/>
                  <a:gd name="connsiteY4" fmla="*/ 2383040 h 2475850"/>
                  <a:gd name="connsiteX5" fmla="*/ 1058465 w 1537011"/>
                  <a:gd name="connsiteY5" fmla="*/ 2339237 h 2475850"/>
                  <a:gd name="connsiteX6" fmla="*/ 503138 w 1537011"/>
                  <a:gd name="connsiteY6" fmla="*/ 2319191 h 2475850"/>
                  <a:gd name="connsiteX7" fmla="*/ 470472 w 1537011"/>
                  <a:gd name="connsiteY7" fmla="*/ 2270192 h 2475850"/>
                  <a:gd name="connsiteX8" fmla="*/ 525411 w 1537011"/>
                  <a:gd name="connsiteY8" fmla="*/ 2270192 h 2475850"/>
                  <a:gd name="connsiteX9" fmla="*/ 1067374 w 1537011"/>
                  <a:gd name="connsiteY9" fmla="*/ 2287268 h 2475850"/>
                  <a:gd name="connsiteX10" fmla="*/ 1152751 w 1537011"/>
                  <a:gd name="connsiteY10" fmla="*/ 2388236 h 2475850"/>
                  <a:gd name="connsiteX11" fmla="*/ 1054010 w 1537011"/>
                  <a:gd name="connsiteY11" fmla="*/ 2475841 h 2475850"/>
                  <a:gd name="connsiteX12" fmla="*/ 643455 w 1537011"/>
                  <a:gd name="connsiteY12" fmla="*/ 2463963 h 2475850"/>
                  <a:gd name="connsiteX13" fmla="*/ 608445 w 1537011"/>
                  <a:gd name="connsiteY13" fmla="*/ 2467907 h 2475850"/>
                  <a:gd name="connsiteX14" fmla="*/ 500911 w 1537011"/>
                  <a:gd name="connsiteY14" fmla="*/ 2459508 h 2475850"/>
                  <a:gd name="connsiteX15" fmla="*/ 447457 w 1537011"/>
                  <a:gd name="connsiteY15" fmla="*/ 2446887 h 2475850"/>
                  <a:gd name="connsiteX16" fmla="*/ 391775 w 1537011"/>
                  <a:gd name="connsiteY16" fmla="*/ 2352600 h 2475850"/>
                  <a:gd name="connsiteX17" fmla="*/ 470472 w 1537011"/>
                  <a:gd name="connsiteY17" fmla="*/ 2270192 h 2475850"/>
                  <a:gd name="connsiteX18" fmla="*/ 460819 w 1537011"/>
                  <a:gd name="connsiteY18" fmla="*/ 2117997 h 2475850"/>
                  <a:gd name="connsiteX19" fmla="*/ 417759 w 1537011"/>
                  <a:gd name="connsiteY19" fmla="*/ 2125420 h 2475850"/>
                  <a:gd name="connsiteX20" fmla="*/ 390290 w 1537011"/>
                  <a:gd name="connsiteY20" fmla="*/ 2156602 h 2475850"/>
                  <a:gd name="connsiteX21" fmla="*/ 414047 w 1537011"/>
                  <a:gd name="connsiteY21" fmla="*/ 2190753 h 2475850"/>
                  <a:gd name="connsiteX22" fmla="*/ 458592 w 1537011"/>
                  <a:gd name="connsiteY22" fmla="*/ 2201147 h 2475850"/>
                  <a:gd name="connsiteX23" fmla="*/ 763724 w 1537011"/>
                  <a:gd name="connsiteY23" fmla="*/ 2210798 h 2475850"/>
                  <a:gd name="connsiteX24" fmla="*/ 1054751 w 1537011"/>
                  <a:gd name="connsiteY24" fmla="*/ 2220450 h 2475850"/>
                  <a:gd name="connsiteX25" fmla="*/ 1106721 w 1537011"/>
                  <a:gd name="connsiteY25" fmla="*/ 2215253 h 2475850"/>
                  <a:gd name="connsiteX26" fmla="*/ 1136417 w 1537011"/>
                  <a:gd name="connsiteY26" fmla="*/ 2182586 h 2475850"/>
                  <a:gd name="connsiteX27" fmla="*/ 1110433 w 1537011"/>
                  <a:gd name="connsiteY27" fmla="*/ 2146950 h 2475850"/>
                  <a:gd name="connsiteX28" fmla="*/ 1045100 w 1537011"/>
                  <a:gd name="connsiteY28" fmla="*/ 2136557 h 2475850"/>
                  <a:gd name="connsiteX29" fmla="*/ 460819 w 1537011"/>
                  <a:gd name="connsiteY29" fmla="*/ 2117997 h 2475850"/>
                  <a:gd name="connsiteX30" fmla="*/ 425926 w 1537011"/>
                  <a:gd name="connsiteY30" fmla="*/ 2063800 h 2475850"/>
                  <a:gd name="connsiteX31" fmla="*/ 465274 w 1537011"/>
                  <a:gd name="connsiteY31" fmla="*/ 2065285 h 2475850"/>
                  <a:gd name="connsiteX32" fmla="*/ 506849 w 1537011"/>
                  <a:gd name="connsiteY32" fmla="*/ 2066770 h 2475850"/>
                  <a:gd name="connsiteX33" fmla="*/ 526151 w 1537011"/>
                  <a:gd name="connsiteY33" fmla="*/ 2066770 h 2475850"/>
                  <a:gd name="connsiteX34" fmla="*/ 1096326 w 1537011"/>
                  <a:gd name="connsiteY34" fmla="*/ 2083845 h 2475850"/>
                  <a:gd name="connsiteX35" fmla="*/ 1137159 w 1537011"/>
                  <a:gd name="connsiteY35" fmla="*/ 2097209 h 2475850"/>
                  <a:gd name="connsiteX36" fmla="*/ 1192840 w 1537011"/>
                  <a:gd name="connsiteY36" fmla="*/ 2187041 h 2475850"/>
                  <a:gd name="connsiteX37" fmla="*/ 1128251 w 1537011"/>
                  <a:gd name="connsiteY37" fmla="*/ 2267964 h 2475850"/>
                  <a:gd name="connsiteX38" fmla="*/ 1097811 w 1537011"/>
                  <a:gd name="connsiteY38" fmla="*/ 2276131 h 2475850"/>
                  <a:gd name="connsiteX39" fmla="*/ 443001 w 1537011"/>
                  <a:gd name="connsiteY39" fmla="*/ 2256828 h 2475850"/>
                  <a:gd name="connsiteX40" fmla="*/ 338320 w 1537011"/>
                  <a:gd name="connsiteY40" fmla="*/ 2126163 h 2475850"/>
                  <a:gd name="connsiteX41" fmla="*/ 425926 w 1537011"/>
                  <a:gd name="connsiteY41" fmla="*/ 2063800 h 2475850"/>
                  <a:gd name="connsiteX42" fmla="*/ 446713 w 1537011"/>
                  <a:gd name="connsiteY42" fmla="*/ 1916802 h 2475850"/>
                  <a:gd name="connsiteX43" fmla="*/ 390289 w 1537011"/>
                  <a:gd name="connsiteY43" fmla="*/ 1927939 h 2475850"/>
                  <a:gd name="connsiteX44" fmla="*/ 388062 w 1537011"/>
                  <a:gd name="connsiteY44" fmla="*/ 1982877 h 2475850"/>
                  <a:gd name="connsiteX45" fmla="*/ 440773 w 1537011"/>
                  <a:gd name="connsiteY45" fmla="*/ 1996983 h 2475850"/>
                  <a:gd name="connsiteX46" fmla="*/ 1098555 w 1537011"/>
                  <a:gd name="connsiteY46" fmla="*/ 2018513 h 2475850"/>
                  <a:gd name="connsiteX47" fmla="*/ 1149038 w 1537011"/>
                  <a:gd name="connsiteY47" fmla="*/ 2008119 h 2475850"/>
                  <a:gd name="connsiteX48" fmla="*/ 1151266 w 1537011"/>
                  <a:gd name="connsiteY48" fmla="*/ 1952438 h 2475850"/>
                  <a:gd name="connsiteX49" fmla="*/ 1098555 w 1537011"/>
                  <a:gd name="connsiteY49" fmla="*/ 1937590 h 2475850"/>
                  <a:gd name="connsiteX50" fmla="*/ 446713 w 1537011"/>
                  <a:gd name="connsiteY50" fmla="*/ 1916802 h 2475850"/>
                  <a:gd name="connsiteX51" fmla="*/ 523923 w 1537011"/>
                  <a:gd name="connsiteY51" fmla="*/ 192914 h 2475850"/>
                  <a:gd name="connsiteX52" fmla="*/ 408107 w 1537011"/>
                  <a:gd name="connsiteY52" fmla="*/ 273095 h 2475850"/>
                  <a:gd name="connsiteX53" fmla="*/ 183898 w 1537011"/>
                  <a:gd name="connsiteY53" fmla="*/ 552985 h 2475850"/>
                  <a:gd name="connsiteX54" fmla="*/ 150488 w 1537011"/>
                  <a:gd name="connsiteY54" fmla="*/ 820997 h 2475850"/>
                  <a:gd name="connsiteX55" fmla="*/ 244033 w 1537011"/>
                  <a:gd name="connsiteY55" fmla="*/ 1149145 h 2475850"/>
                  <a:gd name="connsiteX56" fmla="*/ 242548 w 1537011"/>
                  <a:gd name="connsiteY56" fmla="*/ 1156569 h 2475850"/>
                  <a:gd name="connsiteX57" fmla="*/ 154200 w 1537011"/>
                  <a:gd name="connsiteY57" fmla="*/ 950920 h 2475850"/>
                  <a:gd name="connsiteX58" fmla="*/ 131186 w 1537011"/>
                  <a:gd name="connsiteY58" fmla="*/ 648757 h 2475850"/>
                  <a:gd name="connsiteX59" fmla="*/ 215821 w 1537011"/>
                  <a:gd name="connsiteY59" fmla="*/ 443851 h 2475850"/>
                  <a:gd name="connsiteX60" fmla="*/ 500165 w 1537011"/>
                  <a:gd name="connsiteY60" fmla="*/ 201081 h 2475850"/>
                  <a:gd name="connsiteX61" fmla="*/ 523923 w 1537011"/>
                  <a:gd name="connsiteY61" fmla="*/ 192914 h 2475850"/>
                  <a:gd name="connsiteX62" fmla="*/ 800630 w 1537011"/>
                  <a:gd name="connsiteY62" fmla="*/ 46764 h 2475850"/>
                  <a:gd name="connsiteX63" fmla="*/ 713588 w 1537011"/>
                  <a:gd name="connsiteY63" fmla="*/ 47343 h 2475850"/>
                  <a:gd name="connsiteX64" fmla="*/ 595938 w 1537011"/>
                  <a:gd name="connsiteY64" fmla="*/ 67446 h 2475850"/>
                  <a:gd name="connsiteX65" fmla="*/ 175732 w 1537011"/>
                  <a:gd name="connsiteY65" fmla="*/ 344366 h 2475850"/>
                  <a:gd name="connsiteX66" fmla="*/ 49521 w 1537011"/>
                  <a:gd name="connsiteY66" fmla="*/ 655438 h 2475850"/>
                  <a:gd name="connsiteX67" fmla="*/ 137126 w 1537011"/>
                  <a:gd name="connsiteY67" fmla="*/ 1109796 h 2475850"/>
                  <a:gd name="connsiteX68" fmla="*/ 310109 w 1537011"/>
                  <a:gd name="connsiteY68" fmla="*/ 1387460 h 2475850"/>
                  <a:gd name="connsiteX69" fmla="*/ 440773 w 1537011"/>
                  <a:gd name="connsiteY69" fmla="*/ 1695562 h 2475850"/>
                  <a:gd name="connsiteX70" fmla="*/ 460819 w 1537011"/>
                  <a:gd name="connsiteY70" fmla="*/ 1792076 h 2475850"/>
                  <a:gd name="connsiteX71" fmla="*/ 492743 w 1537011"/>
                  <a:gd name="connsiteY71" fmla="*/ 1817318 h 2475850"/>
                  <a:gd name="connsiteX72" fmla="*/ 1065146 w 1537011"/>
                  <a:gd name="connsiteY72" fmla="*/ 1836621 h 2475850"/>
                  <a:gd name="connsiteX73" fmla="*/ 1089645 w 1537011"/>
                  <a:gd name="connsiteY73" fmla="*/ 1818803 h 2475850"/>
                  <a:gd name="connsiteX74" fmla="*/ 1116372 w 1537011"/>
                  <a:gd name="connsiteY74" fmla="*/ 1688138 h 2475850"/>
                  <a:gd name="connsiteX75" fmla="*/ 1268567 w 1537011"/>
                  <a:gd name="connsiteY75" fmla="*/ 1319900 h 2475850"/>
                  <a:gd name="connsiteX76" fmla="*/ 1376960 w 1537011"/>
                  <a:gd name="connsiteY76" fmla="*/ 1166220 h 2475850"/>
                  <a:gd name="connsiteX77" fmla="*/ 1468276 w 1537011"/>
                  <a:gd name="connsiteY77" fmla="*/ 916026 h 2475850"/>
                  <a:gd name="connsiteX78" fmla="*/ 1468276 w 1537011"/>
                  <a:gd name="connsiteY78" fmla="*/ 599015 h 2475850"/>
                  <a:gd name="connsiteX79" fmla="*/ 1056236 w 1537011"/>
                  <a:gd name="connsiteY79" fmla="*/ 110506 h 2475850"/>
                  <a:gd name="connsiteX80" fmla="*/ 800630 w 1537011"/>
                  <a:gd name="connsiteY80" fmla="*/ 46764 h 2475850"/>
                  <a:gd name="connsiteX81" fmla="*/ 794163 w 1537011"/>
                  <a:gd name="connsiteY81" fmla="*/ 814 h 2475850"/>
                  <a:gd name="connsiteX82" fmla="*/ 1036191 w 1537011"/>
                  <a:gd name="connsiteY82" fmla="*/ 52598 h 2475850"/>
                  <a:gd name="connsiteX83" fmla="*/ 1503912 w 1537011"/>
                  <a:gd name="connsiteY83" fmla="*/ 551500 h 2475850"/>
                  <a:gd name="connsiteX84" fmla="*/ 1518761 w 1537011"/>
                  <a:gd name="connsiteY84" fmla="*/ 910830 h 2475850"/>
                  <a:gd name="connsiteX85" fmla="*/ 1377702 w 1537011"/>
                  <a:gd name="connsiteY85" fmla="*/ 1250855 h 2475850"/>
                  <a:gd name="connsiteX86" fmla="*/ 1264855 w 1537011"/>
                  <a:gd name="connsiteY86" fmla="*/ 1406020 h 2475850"/>
                  <a:gd name="connsiteX87" fmla="*/ 1163144 w 1537011"/>
                  <a:gd name="connsiteY87" fmla="*/ 1694078 h 2475850"/>
                  <a:gd name="connsiteX88" fmla="*/ 1115630 w 1537011"/>
                  <a:gd name="connsiteY88" fmla="*/ 1876711 h 2475850"/>
                  <a:gd name="connsiteX89" fmla="*/ 1149781 w 1537011"/>
                  <a:gd name="connsiteY89" fmla="*/ 1887848 h 2475850"/>
                  <a:gd name="connsiteX90" fmla="*/ 1229961 w 1537011"/>
                  <a:gd name="connsiteY90" fmla="*/ 1991044 h 2475850"/>
                  <a:gd name="connsiteX91" fmla="*/ 1126023 w 1537011"/>
                  <a:gd name="connsiteY91" fmla="*/ 2077164 h 2475850"/>
                  <a:gd name="connsiteX92" fmla="*/ 1100038 w 1537011"/>
                  <a:gd name="connsiteY92" fmla="*/ 2077906 h 2475850"/>
                  <a:gd name="connsiteX93" fmla="*/ 423698 w 1537011"/>
                  <a:gd name="connsiteY93" fmla="*/ 2054891 h 2475850"/>
                  <a:gd name="connsiteX94" fmla="*/ 368017 w 1537011"/>
                  <a:gd name="connsiteY94" fmla="*/ 2039300 h 2475850"/>
                  <a:gd name="connsiteX95" fmla="*/ 311594 w 1537011"/>
                  <a:gd name="connsiteY95" fmla="*/ 1951695 h 2475850"/>
                  <a:gd name="connsiteX96" fmla="*/ 382123 w 1537011"/>
                  <a:gd name="connsiteY96" fmla="*/ 1867803 h 2475850"/>
                  <a:gd name="connsiteX97" fmla="*/ 434092 w 1537011"/>
                  <a:gd name="connsiteY97" fmla="*/ 1854439 h 2475850"/>
                  <a:gd name="connsiteX98" fmla="*/ 387320 w 1537011"/>
                  <a:gd name="connsiteY98" fmla="*/ 1655472 h 2475850"/>
                  <a:gd name="connsiteX99" fmla="*/ 301199 w 1537011"/>
                  <a:gd name="connsiteY99" fmla="*/ 1459474 h 2475850"/>
                  <a:gd name="connsiteX100" fmla="*/ 137869 w 1537011"/>
                  <a:gd name="connsiteY100" fmla="*/ 1212992 h 2475850"/>
                  <a:gd name="connsiteX101" fmla="*/ 2748 w 1537011"/>
                  <a:gd name="connsiteY101" fmla="*/ 664348 h 2475850"/>
                  <a:gd name="connsiteX102" fmla="*/ 145292 w 1537011"/>
                  <a:gd name="connsiteY102" fmla="*/ 308730 h 2475850"/>
                  <a:gd name="connsiteX103" fmla="*/ 549909 w 1537011"/>
                  <a:gd name="connsiteY103" fmla="*/ 32552 h 2475850"/>
                  <a:gd name="connsiteX104" fmla="*/ 794163 w 1537011"/>
                  <a:gd name="connsiteY104" fmla="*/ 814 h 2475850"/>
                  <a:gd name="connsiteX0" fmla="*/ 503138 w 1537011"/>
                  <a:gd name="connsiteY0" fmla="*/ 2319191 h 2475850"/>
                  <a:gd name="connsiteX1" fmla="*/ 443744 w 1537011"/>
                  <a:gd name="connsiteY1" fmla="*/ 2360024 h 2475850"/>
                  <a:gd name="connsiteX2" fmla="*/ 501653 w 1537011"/>
                  <a:gd name="connsiteY2" fmla="*/ 2403827 h 2475850"/>
                  <a:gd name="connsiteX3" fmla="*/ 1051782 w 1537011"/>
                  <a:gd name="connsiteY3" fmla="*/ 2420160 h 2475850"/>
                  <a:gd name="connsiteX4" fmla="*/ 1097070 w 1537011"/>
                  <a:gd name="connsiteY4" fmla="*/ 2383040 h 2475850"/>
                  <a:gd name="connsiteX5" fmla="*/ 1058465 w 1537011"/>
                  <a:gd name="connsiteY5" fmla="*/ 2339237 h 2475850"/>
                  <a:gd name="connsiteX6" fmla="*/ 503138 w 1537011"/>
                  <a:gd name="connsiteY6" fmla="*/ 2319191 h 2475850"/>
                  <a:gd name="connsiteX7" fmla="*/ 470472 w 1537011"/>
                  <a:gd name="connsiteY7" fmla="*/ 2270192 h 2475850"/>
                  <a:gd name="connsiteX8" fmla="*/ 525411 w 1537011"/>
                  <a:gd name="connsiteY8" fmla="*/ 2270192 h 2475850"/>
                  <a:gd name="connsiteX9" fmla="*/ 1067374 w 1537011"/>
                  <a:gd name="connsiteY9" fmla="*/ 2287268 h 2475850"/>
                  <a:gd name="connsiteX10" fmla="*/ 1152751 w 1537011"/>
                  <a:gd name="connsiteY10" fmla="*/ 2388236 h 2475850"/>
                  <a:gd name="connsiteX11" fmla="*/ 1054010 w 1537011"/>
                  <a:gd name="connsiteY11" fmla="*/ 2475841 h 2475850"/>
                  <a:gd name="connsiteX12" fmla="*/ 643455 w 1537011"/>
                  <a:gd name="connsiteY12" fmla="*/ 2463963 h 2475850"/>
                  <a:gd name="connsiteX13" fmla="*/ 500911 w 1537011"/>
                  <a:gd name="connsiteY13" fmla="*/ 2459508 h 2475850"/>
                  <a:gd name="connsiteX14" fmla="*/ 447457 w 1537011"/>
                  <a:gd name="connsiteY14" fmla="*/ 2446887 h 2475850"/>
                  <a:gd name="connsiteX15" fmla="*/ 391775 w 1537011"/>
                  <a:gd name="connsiteY15" fmla="*/ 2352600 h 2475850"/>
                  <a:gd name="connsiteX16" fmla="*/ 470472 w 1537011"/>
                  <a:gd name="connsiteY16" fmla="*/ 2270192 h 2475850"/>
                  <a:gd name="connsiteX17" fmla="*/ 460819 w 1537011"/>
                  <a:gd name="connsiteY17" fmla="*/ 2117997 h 2475850"/>
                  <a:gd name="connsiteX18" fmla="*/ 417759 w 1537011"/>
                  <a:gd name="connsiteY18" fmla="*/ 2125420 h 2475850"/>
                  <a:gd name="connsiteX19" fmla="*/ 390290 w 1537011"/>
                  <a:gd name="connsiteY19" fmla="*/ 2156602 h 2475850"/>
                  <a:gd name="connsiteX20" fmla="*/ 414047 w 1537011"/>
                  <a:gd name="connsiteY20" fmla="*/ 2190753 h 2475850"/>
                  <a:gd name="connsiteX21" fmla="*/ 458592 w 1537011"/>
                  <a:gd name="connsiteY21" fmla="*/ 2201147 h 2475850"/>
                  <a:gd name="connsiteX22" fmla="*/ 763724 w 1537011"/>
                  <a:gd name="connsiteY22" fmla="*/ 2210798 h 2475850"/>
                  <a:gd name="connsiteX23" fmla="*/ 1054751 w 1537011"/>
                  <a:gd name="connsiteY23" fmla="*/ 2220450 h 2475850"/>
                  <a:gd name="connsiteX24" fmla="*/ 1106721 w 1537011"/>
                  <a:gd name="connsiteY24" fmla="*/ 2215253 h 2475850"/>
                  <a:gd name="connsiteX25" fmla="*/ 1136417 w 1537011"/>
                  <a:gd name="connsiteY25" fmla="*/ 2182586 h 2475850"/>
                  <a:gd name="connsiteX26" fmla="*/ 1110433 w 1537011"/>
                  <a:gd name="connsiteY26" fmla="*/ 2146950 h 2475850"/>
                  <a:gd name="connsiteX27" fmla="*/ 1045100 w 1537011"/>
                  <a:gd name="connsiteY27" fmla="*/ 2136557 h 2475850"/>
                  <a:gd name="connsiteX28" fmla="*/ 460819 w 1537011"/>
                  <a:gd name="connsiteY28" fmla="*/ 2117997 h 2475850"/>
                  <a:gd name="connsiteX29" fmla="*/ 425926 w 1537011"/>
                  <a:gd name="connsiteY29" fmla="*/ 2063800 h 2475850"/>
                  <a:gd name="connsiteX30" fmla="*/ 465274 w 1537011"/>
                  <a:gd name="connsiteY30" fmla="*/ 2065285 h 2475850"/>
                  <a:gd name="connsiteX31" fmla="*/ 506849 w 1537011"/>
                  <a:gd name="connsiteY31" fmla="*/ 2066770 h 2475850"/>
                  <a:gd name="connsiteX32" fmla="*/ 526151 w 1537011"/>
                  <a:gd name="connsiteY32" fmla="*/ 2066770 h 2475850"/>
                  <a:gd name="connsiteX33" fmla="*/ 1096326 w 1537011"/>
                  <a:gd name="connsiteY33" fmla="*/ 2083845 h 2475850"/>
                  <a:gd name="connsiteX34" fmla="*/ 1137159 w 1537011"/>
                  <a:gd name="connsiteY34" fmla="*/ 2097209 h 2475850"/>
                  <a:gd name="connsiteX35" fmla="*/ 1192840 w 1537011"/>
                  <a:gd name="connsiteY35" fmla="*/ 2187041 h 2475850"/>
                  <a:gd name="connsiteX36" fmla="*/ 1128251 w 1537011"/>
                  <a:gd name="connsiteY36" fmla="*/ 2267964 h 2475850"/>
                  <a:gd name="connsiteX37" fmla="*/ 1097811 w 1537011"/>
                  <a:gd name="connsiteY37" fmla="*/ 2276131 h 2475850"/>
                  <a:gd name="connsiteX38" fmla="*/ 443001 w 1537011"/>
                  <a:gd name="connsiteY38" fmla="*/ 2256828 h 2475850"/>
                  <a:gd name="connsiteX39" fmla="*/ 338320 w 1537011"/>
                  <a:gd name="connsiteY39" fmla="*/ 2126163 h 2475850"/>
                  <a:gd name="connsiteX40" fmla="*/ 425926 w 1537011"/>
                  <a:gd name="connsiteY40" fmla="*/ 2063800 h 2475850"/>
                  <a:gd name="connsiteX41" fmla="*/ 446713 w 1537011"/>
                  <a:gd name="connsiteY41" fmla="*/ 1916802 h 2475850"/>
                  <a:gd name="connsiteX42" fmla="*/ 390289 w 1537011"/>
                  <a:gd name="connsiteY42" fmla="*/ 1927939 h 2475850"/>
                  <a:gd name="connsiteX43" fmla="*/ 388062 w 1537011"/>
                  <a:gd name="connsiteY43" fmla="*/ 1982877 h 2475850"/>
                  <a:gd name="connsiteX44" fmla="*/ 440773 w 1537011"/>
                  <a:gd name="connsiteY44" fmla="*/ 1996983 h 2475850"/>
                  <a:gd name="connsiteX45" fmla="*/ 1098555 w 1537011"/>
                  <a:gd name="connsiteY45" fmla="*/ 2018513 h 2475850"/>
                  <a:gd name="connsiteX46" fmla="*/ 1149038 w 1537011"/>
                  <a:gd name="connsiteY46" fmla="*/ 2008119 h 2475850"/>
                  <a:gd name="connsiteX47" fmla="*/ 1151266 w 1537011"/>
                  <a:gd name="connsiteY47" fmla="*/ 1952438 h 2475850"/>
                  <a:gd name="connsiteX48" fmla="*/ 1098555 w 1537011"/>
                  <a:gd name="connsiteY48" fmla="*/ 1937590 h 2475850"/>
                  <a:gd name="connsiteX49" fmla="*/ 446713 w 1537011"/>
                  <a:gd name="connsiteY49" fmla="*/ 1916802 h 2475850"/>
                  <a:gd name="connsiteX50" fmla="*/ 523923 w 1537011"/>
                  <a:gd name="connsiteY50" fmla="*/ 192914 h 2475850"/>
                  <a:gd name="connsiteX51" fmla="*/ 408107 w 1537011"/>
                  <a:gd name="connsiteY51" fmla="*/ 273095 h 2475850"/>
                  <a:gd name="connsiteX52" fmla="*/ 183898 w 1537011"/>
                  <a:gd name="connsiteY52" fmla="*/ 552985 h 2475850"/>
                  <a:gd name="connsiteX53" fmla="*/ 150488 w 1537011"/>
                  <a:gd name="connsiteY53" fmla="*/ 820997 h 2475850"/>
                  <a:gd name="connsiteX54" fmla="*/ 244033 w 1537011"/>
                  <a:gd name="connsiteY54" fmla="*/ 1149145 h 2475850"/>
                  <a:gd name="connsiteX55" fmla="*/ 242548 w 1537011"/>
                  <a:gd name="connsiteY55" fmla="*/ 1156569 h 2475850"/>
                  <a:gd name="connsiteX56" fmla="*/ 154200 w 1537011"/>
                  <a:gd name="connsiteY56" fmla="*/ 950920 h 2475850"/>
                  <a:gd name="connsiteX57" fmla="*/ 131186 w 1537011"/>
                  <a:gd name="connsiteY57" fmla="*/ 648757 h 2475850"/>
                  <a:gd name="connsiteX58" fmla="*/ 215821 w 1537011"/>
                  <a:gd name="connsiteY58" fmla="*/ 443851 h 2475850"/>
                  <a:gd name="connsiteX59" fmla="*/ 500165 w 1537011"/>
                  <a:gd name="connsiteY59" fmla="*/ 201081 h 2475850"/>
                  <a:gd name="connsiteX60" fmla="*/ 523923 w 1537011"/>
                  <a:gd name="connsiteY60" fmla="*/ 192914 h 2475850"/>
                  <a:gd name="connsiteX61" fmla="*/ 800630 w 1537011"/>
                  <a:gd name="connsiteY61" fmla="*/ 46764 h 2475850"/>
                  <a:gd name="connsiteX62" fmla="*/ 713588 w 1537011"/>
                  <a:gd name="connsiteY62" fmla="*/ 47343 h 2475850"/>
                  <a:gd name="connsiteX63" fmla="*/ 595938 w 1537011"/>
                  <a:gd name="connsiteY63" fmla="*/ 67446 h 2475850"/>
                  <a:gd name="connsiteX64" fmla="*/ 175732 w 1537011"/>
                  <a:gd name="connsiteY64" fmla="*/ 344366 h 2475850"/>
                  <a:gd name="connsiteX65" fmla="*/ 49521 w 1537011"/>
                  <a:gd name="connsiteY65" fmla="*/ 655438 h 2475850"/>
                  <a:gd name="connsiteX66" fmla="*/ 137126 w 1537011"/>
                  <a:gd name="connsiteY66" fmla="*/ 1109796 h 2475850"/>
                  <a:gd name="connsiteX67" fmla="*/ 310109 w 1537011"/>
                  <a:gd name="connsiteY67" fmla="*/ 1387460 h 2475850"/>
                  <a:gd name="connsiteX68" fmla="*/ 440773 w 1537011"/>
                  <a:gd name="connsiteY68" fmla="*/ 1695562 h 2475850"/>
                  <a:gd name="connsiteX69" fmla="*/ 460819 w 1537011"/>
                  <a:gd name="connsiteY69" fmla="*/ 1792076 h 2475850"/>
                  <a:gd name="connsiteX70" fmla="*/ 492743 w 1537011"/>
                  <a:gd name="connsiteY70" fmla="*/ 1817318 h 2475850"/>
                  <a:gd name="connsiteX71" fmla="*/ 1065146 w 1537011"/>
                  <a:gd name="connsiteY71" fmla="*/ 1836621 h 2475850"/>
                  <a:gd name="connsiteX72" fmla="*/ 1089645 w 1537011"/>
                  <a:gd name="connsiteY72" fmla="*/ 1818803 h 2475850"/>
                  <a:gd name="connsiteX73" fmla="*/ 1116372 w 1537011"/>
                  <a:gd name="connsiteY73" fmla="*/ 1688138 h 2475850"/>
                  <a:gd name="connsiteX74" fmla="*/ 1268567 w 1537011"/>
                  <a:gd name="connsiteY74" fmla="*/ 1319900 h 2475850"/>
                  <a:gd name="connsiteX75" fmla="*/ 1376960 w 1537011"/>
                  <a:gd name="connsiteY75" fmla="*/ 1166220 h 2475850"/>
                  <a:gd name="connsiteX76" fmla="*/ 1468276 w 1537011"/>
                  <a:gd name="connsiteY76" fmla="*/ 916026 h 2475850"/>
                  <a:gd name="connsiteX77" fmla="*/ 1468276 w 1537011"/>
                  <a:gd name="connsiteY77" fmla="*/ 599015 h 2475850"/>
                  <a:gd name="connsiteX78" fmla="*/ 1056236 w 1537011"/>
                  <a:gd name="connsiteY78" fmla="*/ 110506 h 2475850"/>
                  <a:gd name="connsiteX79" fmla="*/ 800630 w 1537011"/>
                  <a:gd name="connsiteY79" fmla="*/ 46764 h 2475850"/>
                  <a:gd name="connsiteX80" fmla="*/ 794163 w 1537011"/>
                  <a:gd name="connsiteY80" fmla="*/ 814 h 2475850"/>
                  <a:gd name="connsiteX81" fmla="*/ 1036191 w 1537011"/>
                  <a:gd name="connsiteY81" fmla="*/ 52598 h 2475850"/>
                  <a:gd name="connsiteX82" fmla="*/ 1503912 w 1537011"/>
                  <a:gd name="connsiteY82" fmla="*/ 551500 h 2475850"/>
                  <a:gd name="connsiteX83" fmla="*/ 1518761 w 1537011"/>
                  <a:gd name="connsiteY83" fmla="*/ 910830 h 2475850"/>
                  <a:gd name="connsiteX84" fmla="*/ 1377702 w 1537011"/>
                  <a:gd name="connsiteY84" fmla="*/ 1250855 h 2475850"/>
                  <a:gd name="connsiteX85" fmla="*/ 1264855 w 1537011"/>
                  <a:gd name="connsiteY85" fmla="*/ 1406020 h 2475850"/>
                  <a:gd name="connsiteX86" fmla="*/ 1163144 w 1537011"/>
                  <a:gd name="connsiteY86" fmla="*/ 1694078 h 2475850"/>
                  <a:gd name="connsiteX87" fmla="*/ 1115630 w 1537011"/>
                  <a:gd name="connsiteY87" fmla="*/ 1876711 h 2475850"/>
                  <a:gd name="connsiteX88" fmla="*/ 1149781 w 1537011"/>
                  <a:gd name="connsiteY88" fmla="*/ 1887848 h 2475850"/>
                  <a:gd name="connsiteX89" fmla="*/ 1229961 w 1537011"/>
                  <a:gd name="connsiteY89" fmla="*/ 1991044 h 2475850"/>
                  <a:gd name="connsiteX90" fmla="*/ 1126023 w 1537011"/>
                  <a:gd name="connsiteY90" fmla="*/ 2077164 h 2475850"/>
                  <a:gd name="connsiteX91" fmla="*/ 1100038 w 1537011"/>
                  <a:gd name="connsiteY91" fmla="*/ 2077906 h 2475850"/>
                  <a:gd name="connsiteX92" fmla="*/ 423698 w 1537011"/>
                  <a:gd name="connsiteY92" fmla="*/ 2054891 h 2475850"/>
                  <a:gd name="connsiteX93" fmla="*/ 368017 w 1537011"/>
                  <a:gd name="connsiteY93" fmla="*/ 2039300 h 2475850"/>
                  <a:gd name="connsiteX94" fmla="*/ 311594 w 1537011"/>
                  <a:gd name="connsiteY94" fmla="*/ 1951695 h 2475850"/>
                  <a:gd name="connsiteX95" fmla="*/ 382123 w 1537011"/>
                  <a:gd name="connsiteY95" fmla="*/ 1867803 h 2475850"/>
                  <a:gd name="connsiteX96" fmla="*/ 434092 w 1537011"/>
                  <a:gd name="connsiteY96" fmla="*/ 1854439 h 2475850"/>
                  <a:gd name="connsiteX97" fmla="*/ 387320 w 1537011"/>
                  <a:gd name="connsiteY97" fmla="*/ 1655472 h 2475850"/>
                  <a:gd name="connsiteX98" fmla="*/ 301199 w 1537011"/>
                  <a:gd name="connsiteY98" fmla="*/ 1459474 h 2475850"/>
                  <a:gd name="connsiteX99" fmla="*/ 137869 w 1537011"/>
                  <a:gd name="connsiteY99" fmla="*/ 1212992 h 2475850"/>
                  <a:gd name="connsiteX100" fmla="*/ 2748 w 1537011"/>
                  <a:gd name="connsiteY100" fmla="*/ 664348 h 2475850"/>
                  <a:gd name="connsiteX101" fmla="*/ 145292 w 1537011"/>
                  <a:gd name="connsiteY101" fmla="*/ 308730 h 2475850"/>
                  <a:gd name="connsiteX102" fmla="*/ 549909 w 1537011"/>
                  <a:gd name="connsiteY102" fmla="*/ 32552 h 2475850"/>
                  <a:gd name="connsiteX103" fmla="*/ 794163 w 1537011"/>
                  <a:gd name="connsiteY103" fmla="*/ 814 h 2475850"/>
                  <a:gd name="connsiteX0" fmla="*/ 503138 w 1537011"/>
                  <a:gd name="connsiteY0" fmla="*/ 2319191 h 2475850"/>
                  <a:gd name="connsiteX1" fmla="*/ 443744 w 1537011"/>
                  <a:gd name="connsiteY1" fmla="*/ 2360024 h 2475850"/>
                  <a:gd name="connsiteX2" fmla="*/ 501653 w 1537011"/>
                  <a:gd name="connsiteY2" fmla="*/ 2403827 h 2475850"/>
                  <a:gd name="connsiteX3" fmla="*/ 1051782 w 1537011"/>
                  <a:gd name="connsiteY3" fmla="*/ 2420160 h 2475850"/>
                  <a:gd name="connsiteX4" fmla="*/ 1097070 w 1537011"/>
                  <a:gd name="connsiteY4" fmla="*/ 2383040 h 2475850"/>
                  <a:gd name="connsiteX5" fmla="*/ 1058465 w 1537011"/>
                  <a:gd name="connsiteY5" fmla="*/ 2339237 h 2475850"/>
                  <a:gd name="connsiteX6" fmla="*/ 503138 w 1537011"/>
                  <a:gd name="connsiteY6" fmla="*/ 2319191 h 2475850"/>
                  <a:gd name="connsiteX7" fmla="*/ 470472 w 1537011"/>
                  <a:gd name="connsiteY7" fmla="*/ 2270192 h 2475850"/>
                  <a:gd name="connsiteX8" fmla="*/ 525411 w 1537011"/>
                  <a:gd name="connsiteY8" fmla="*/ 2270192 h 2475850"/>
                  <a:gd name="connsiteX9" fmla="*/ 1067374 w 1537011"/>
                  <a:gd name="connsiteY9" fmla="*/ 2287268 h 2475850"/>
                  <a:gd name="connsiteX10" fmla="*/ 1152751 w 1537011"/>
                  <a:gd name="connsiteY10" fmla="*/ 2388236 h 2475850"/>
                  <a:gd name="connsiteX11" fmla="*/ 1054010 w 1537011"/>
                  <a:gd name="connsiteY11" fmla="*/ 2475841 h 2475850"/>
                  <a:gd name="connsiteX12" fmla="*/ 500911 w 1537011"/>
                  <a:gd name="connsiteY12" fmla="*/ 2459508 h 2475850"/>
                  <a:gd name="connsiteX13" fmla="*/ 447457 w 1537011"/>
                  <a:gd name="connsiteY13" fmla="*/ 2446887 h 2475850"/>
                  <a:gd name="connsiteX14" fmla="*/ 391775 w 1537011"/>
                  <a:gd name="connsiteY14" fmla="*/ 2352600 h 2475850"/>
                  <a:gd name="connsiteX15" fmla="*/ 470472 w 1537011"/>
                  <a:gd name="connsiteY15" fmla="*/ 2270192 h 2475850"/>
                  <a:gd name="connsiteX16" fmla="*/ 460819 w 1537011"/>
                  <a:gd name="connsiteY16" fmla="*/ 2117997 h 2475850"/>
                  <a:gd name="connsiteX17" fmla="*/ 417759 w 1537011"/>
                  <a:gd name="connsiteY17" fmla="*/ 2125420 h 2475850"/>
                  <a:gd name="connsiteX18" fmla="*/ 390290 w 1537011"/>
                  <a:gd name="connsiteY18" fmla="*/ 2156602 h 2475850"/>
                  <a:gd name="connsiteX19" fmla="*/ 414047 w 1537011"/>
                  <a:gd name="connsiteY19" fmla="*/ 2190753 h 2475850"/>
                  <a:gd name="connsiteX20" fmla="*/ 458592 w 1537011"/>
                  <a:gd name="connsiteY20" fmla="*/ 2201147 h 2475850"/>
                  <a:gd name="connsiteX21" fmla="*/ 763724 w 1537011"/>
                  <a:gd name="connsiteY21" fmla="*/ 2210798 h 2475850"/>
                  <a:gd name="connsiteX22" fmla="*/ 1054751 w 1537011"/>
                  <a:gd name="connsiteY22" fmla="*/ 2220450 h 2475850"/>
                  <a:gd name="connsiteX23" fmla="*/ 1106721 w 1537011"/>
                  <a:gd name="connsiteY23" fmla="*/ 2215253 h 2475850"/>
                  <a:gd name="connsiteX24" fmla="*/ 1136417 w 1537011"/>
                  <a:gd name="connsiteY24" fmla="*/ 2182586 h 2475850"/>
                  <a:gd name="connsiteX25" fmla="*/ 1110433 w 1537011"/>
                  <a:gd name="connsiteY25" fmla="*/ 2146950 h 2475850"/>
                  <a:gd name="connsiteX26" fmla="*/ 1045100 w 1537011"/>
                  <a:gd name="connsiteY26" fmla="*/ 2136557 h 2475850"/>
                  <a:gd name="connsiteX27" fmla="*/ 460819 w 1537011"/>
                  <a:gd name="connsiteY27" fmla="*/ 2117997 h 2475850"/>
                  <a:gd name="connsiteX28" fmla="*/ 425926 w 1537011"/>
                  <a:gd name="connsiteY28" fmla="*/ 2063800 h 2475850"/>
                  <a:gd name="connsiteX29" fmla="*/ 465274 w 1537011"/>
                  <a:gd name="connsiteY29" fmla="*/ 2065285 h 2475850"/>
                  <a:gd name="connsiteX30" fmla="*/ 506849 w 1537011"/>
                  <a:gd name="connsiteY30" fmla="*/ 2066770 h 2475850"/>
                  <a:gd name="connsiteX31" fmla="*/ 526151 w 1537011"/>
                  <a:gd name="connsiteY31" fmla="*/ 2066770 h 2475850"/>
                  <a:gd name="connsiteX32" fmla="*/ 1096326 w 1537011"/>
                  <a:gd name="connsiteY32" fmla="*/ 2083845 h 2475850"/>
                  <a:gd name="connsiteX33" fmla="*/ 1137159 w 1537011"/>
                  <a:gd name="connsiteY33" fmla="*/ 2097209 h 2475850"/>
                  <a:gd name="connsiteX34" fmla="*/ 1192840 w 1537011"/>
                  <a:gd name="connsiteY34" fmla="*/ 2187041 h 2475850"/>
                  <a:gd name="connsiteX35" fmla="*/ 1128251 w 1537011"/>
                  <a:gd name="connsiteY35" fmla="*/ 2267964 h 2475850"/>
                  <a:gd name="connsiteX36" fmla="*/ 1097811 w 1537011"/>
                  <a:gd name="connsiteY36" fmla="*/ 2276131 h 2475850"/>
                  <a:gd name="connsiteX37" fmla="*/ 443001 w 1537011"/>
                  <a:gd name="connsiteY37" fmla="*/ 2256828 h 2475850"/>
                  <a:gd name="connsiteX38" fmla="*/ 338320 w 1537011"/>
                  <a:gd name="connsiteY38" fmla="*/ 2126163 h 2475850"/>
                  <a:gd name="connsiteX39" fmla="*/ 425926 w 1537011"/>
                  <a:gd name="connsiteY39" fmla="*/ 2063800 h 2475850"/>
                  <a:gd name="connsiteX40" fmla="*/ 446713 w 1537011"/>
                  <a:gd name="connsiteY40" fmla="*/ 1916802 h 2475850"/>
                  <a:gd name="connsiteX41" fmla="*/ 390289 w 1537011"/>
                  <a:gd name="connsiteY41" fmla="*/ 1927939 h 2475850"/>
                  <a:gd name="connsiteX42" fmla="*/ 388062 w 1537011"/>
                  <a:gd name="connsiteY42" fmla="*/ 1982877 h 2475850"/>
                  <a:gd name="connsiteX43" fmla="*/ 440773 w 1537011"/>
                  <a:gd name="connsiteY43" fmla="*/ 1996983 h 2475850"/>
                  <a:gd name="connsiteX44" fmla="*/ 1098555 w 1537011"/>
                  <a:gd name="connsiteY44" fmla="*/ 2018513 h 2475850"/>
                  <a:gd name="connsiteX45" fmla="*/ 1149038 w 1537011"/>
                  <a:gd name="connsiteY45" fmla="*/ 2008119 h 2475850"/>
                  <a:gd name="connsiteX46" fmla="*/ 1151266 w 1537011"/>
                  <a:gd name="connsiteY46" fmla="*/ 1952438 h 2475850"/>
                  <a:gd name="connsiteX47" fmla="*/ 1098555 w 1537011"/>
                  <a:gd name="connsiteY47" fmla="*/ 1937590 h 2475850"/>
                  <a:gd name="connsiteX48" fmla="*/ 446713 w 1537011"/>
                  <a:gd name="connsiteY48" fmla="*/ 1916802 h 2475850"/>
                  <a:gd name="connsiteX49" fmla="*/ 523923 w 1537011"/>
                  <a:gd name="connsiteY49" fmla="*/ 192914 h 2475850"/>
                  <a:gd name="connsiteX50" fmla="*/ 408107 w 1537011"/>
                  <a:gd name="connsiteY50" fmla="*/ 273095 h 2475850"/>
                  <a:gd name="connsiteX51" fmla="*/ 183898 w 1537011"/>
                  <a:gd name="connsiteY51" fmla="*/ 552985 h 2475850"/>
                  <a:gd name="connsiteX52" fmla="*/ 150488 w 1537011"/>
                  <a:gd name="connsiteY52" fmla="*/ 820997 h 2475850"/>
                  <a:gd name="connsiteX53" fmla="*/ 244033 w 1537011"/>
                  <a:gd name="connsiteY53" fmla="*/ 1149145 h 2475850"/>
                  <a:gd name="connsiteX54" fmla="*/ 242548 w 1537011"/>
                  <a:gd name="connsiteY54" fmla="*/ 1156569 h 2475850"/>
                  <a:gd name="connsiteX55" fmla="*/ 154200 w 1537011"/>
                  <a:gd name="connsiteY55" fmla="*/ 950920 h 2475850"/>
                  <a:gd name="connsiteX56" fmla="*/ 131186 w 1537011"/>
                  <a:gd name="connsiteY56" fmla="*/ 648757 h 2475850"/>
                  <a:gd name="connsiteX57" fmla="*/ 215821 w 1537011"/>
                  <a:gd name="connsiteY57" fmla="*/ 443851 h 2475850"/>
                  <a:gd name="connsiteX58" fmla="*/ 500165 w 1537011"/>
                  <a:gd name="connsiteY58" fmla="*/ 201081 h 2475850"/>
                  <a:gd name="connsiteX59" fmla="*/ 523923 w 1537011"/>
                  <a:gd name="connsiteY59" fmla="*/ 192914 h 2475850"/>
                  <a:gd name="connsiteX60" fmla="*/ 800630 w 1537011"/>
                  <a:gd name="connsiteY60" fmla="*/ 46764 h 2475850"/>
                  <a:gd name="connsiteX61" fmla="*/ 713588 w 1537011"/>
                  <a:gd name="connsiteY61" fmla="*/ 47343 h 2475850"/>
                  <a:gd name="connsiteX62" fmla="*/ 595938 w 1537011"/>
                  <a:gd name="connsiteY62" fmla="*/ 67446 h 2475850"/>
                  <a:gd name="connsiteX63" fmla="*/ 175732 w 1537011"/>
                  <a:gd name="connsiteY63" fmla="*/ 344366 h 2475850"/>
                  <a:gd name="connsiteX64" fmla="*/ 49521 w 1537011"/>
                  <a:gd name="connsiteY64" fmla="*/ 655438 h 2475850"/>
                  <a:gd name="connsiteX65" fmla="*/ 137126 w 1537011"/>
                  <a:gd name="connsiteY65" fmla="*/ 1109796 h 2475850"/>
                  <a:gd name="connsiteX66" fmla="*/ 310109 w 1537011"/>
                  <a:gd name="connsiteY66" fmla="*/ 1387460 h 2475850"/>
                  <a:gd name="connsiteX67" fmla="*/ 440773 w 1537011"/>
                  <a:gd name="connsiteY67" fmla="*/ 1695562 h 2475850"/>
                  <a:gd name="connsiteX68" fmla="*/ 460819 w 1537011"/>
                  <a:gd name="connsiteY68" fmla="*/ 1792076 h 2475850"/>
                  <a:gd name="connsiteX69" fmla="*/ 492743 w 1537011"/>
                  <a:gd name="connsiteY69" fmla="*/ 1817318 h 2475850"/>
                  <a:gd name="connsiteX70" fmla="*/ 1065146 w 1537011"/>
                  <a:gd name="connsiteY70" fmla="*/ 1836621 h 2475850"/>
                  <a:gd name="connsiteX71" fmla="*/ 1089645 w 1537011"/>
                  <a:gd name="connsiteY71" fmla="*/ 1818803 h 2475850"/>
                  <a:gd name="connsiteX72" fmla="*/ 1116372 w 1537011"/>
                  <a:gd name="connsiteY72" fmla="*/ 1688138 h 2475850"/>
                  <a:gd name="connsiteX73" fmla="*/ 1268567 w 1537011"/>
                  <a:gd name="connsiteY73" fmla="*/ 1319900 h 2475850"/>
                  <a:gd name="connsiteX74" fmla="*/ 1376960 w 1537011"/>
                  <a:gd name="connsiteY74" fmla="*/ 1166220 h 2475850"/>
                  <a:gd name="connsiteX75" fmla="*/ 1468276 w 1537011"/>
                  <a:gd name="connsiteY75" fmla="*/ 916026 h 2475850"/>
                  <a:gd name="connsiteX76" fmla="*/ 1468276 w 1537011"/>
                  <a:gd name="connsiteY76" fmla="*/ 599015 h 2475850"/>
                  <a:gd name="connsiteX77" fmla="*/ 1056236 w 1537011"/>
                  <a:gd name="connsiteY77" fmla="*/ 110506 h 2475850"/>
                  <a:gd name="connsiteX78" fmla="*/ 800630 w 1537011"/>
                  <a:gd name="connsiteY78" fmla="*/ 46764 h 2475850"/>
                  <a:gd name="connsiteX79" fmla="*/ 794163 w 1537011"/>
                  <a:gd name="connsiteY79" fmla="*/ 814 h 2475850"/>
                  <a:gd name="connsiteX80" fmla="*/ 1036191 w 1537011"/>
                  <a:gd name="connsiteY80" fmla="*/ 52598 h 2475850"/>
                  <a:gd name="connsiteX81" fmla="*/ 1503912 w 1537011"/>
                  <a:gd name="connsiteY81" fmla="*/ 551500 h 2475850"/>
                  <a:gd name="connsiteX82" fmla="*/ 1518761 w 1537011"/>
                  <a:gd name="connsiteY82" fmla="*/ 910830 h 2475850"/>
                  <a:gd name="connsiteX83" fmla="*/ 1377702 w 1537011"/>
                  <a:gd name="connsiteY83" fmla="*/ 1250855 h 2475850"/>
                  <a:gd name="connsiteX84" fmla="*/ 1264855 w 1537011"/>
                  <a:gd name="connsiteY84" fmla="*/ 1406020 h 2475850"/>
                  <a:gd name="connsiteX85" fmla="*/ 1163144 w 1537011"/>
                  <a:gd name="connsiteY85" fmla="*/ 1694078 h 2475850"/>
                  <a:gd name="connsiteX86" fmla="*/ 1115630 w 1537011"/>
                  <a:gd name="connsiteY86" fmla="*/ 1876711 h 2475850"/>
                  <a:gd name="connsiteX87" fmla="*/ 1149781 w 1537011"/>
                  <a:gd name="connsiteY87" fmla="*/ 1887848 h 2475850"/>
                  <a:gd name="connsiteX88" fmla="*/ 1229961 w 1537011"/>
                  <a:gd name="connsiteY88" fmla="*/ 1991044 h 2475850"/>
                  <a:gd name="connsiteX89" fmla="*/ 1126023 w 1537011"/>
                  <a:gd name="connsiteY89" fmla="*/ 2077164 h 2475850"/>
                  <a:gd name="connsiteX90" fmla="*/ 1100038 w 1537011"/>
                  <a:gd name="connsiteY90" fmla="*/ 2077906 h 2475850"/>
                  <a:gd name="connsiteX91" fmla="*/ 423698 w 1537011"/>
                  <a:gd name="connsiteY91" fmla="*/ 2054891 h 2475850"/>
                  <a:gd name="connsiteX92" fmla="*/ 368017 w 1537011"/>
                  <a:gd name="connsiteY92" fmla="*/ 2039300 h 2475850"/>
                  <a:gd name="connsiteX93" fmla="*/ 311594 w 1537011"/>
                  <a:gd name="connsiteY93" fmla="*/ 1951695 h 2475850"/>
                  <a:gd name="connsiteX94" fmla="*/ 382123 w 1537011"/>
                  <a:gd name="connsiteY94" fmla="*/ 1867803 h 2475850"/>
                  <a:gd name="connsiteX95" fmla="*/ 434092 w 1537011"/>
                  <a:gd name="connsiteY95" fmla="*/ 1854439 h 2475850"/>
                  <a:gd name="connsiteX96" fmla="*/ 387320 w 1537011"/>
                  <a:gd name="connsiteY96" fmla="*/ 1655472 h 2475850"/>
                  <a:gd name="connsiteX97" fmla="*/ 301199 w 1537011"/>
                  <a:gd name="connsiteY97" fmla="*/ 1459474 h 2475850"/>
                  <a:gd name="connsiteX98" fmla="*/ 137869 w 1537011"/>
                  <a:gd name="connsiteY98" fmla="*/ 1212992 h 2475850"/>
                  <a:gd name="connsiteX99" fmla="*/ 2748 w 1537011"/>
                  <a:gd name="connsiteY99" fmla="*/ 664348 h 2475850"/>
                  <a:gd name="connsiteX100" fmla="*/ 145292 w 1537011"/>
                  <a:gd name="connsiteY100" fmla="*/ 308730 h 2475850"/>
                  <a:gd name="connsiteX101" fmla="*/ 549909 w 1537011"/>
                  <a:gd name="connsiteY101" fmla="*/ 32552 h 2475850"/>
                  <a:gd name="connsiteX102" fmla="*/ 794163 w 1537011"/>
                  <a:gd name="connsiteY102" fmla="*/ 814 h 24758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</a:cxnLst>
                <a:rect l="l" t="t" r="r" b="b"/>
                <a:pathLst>
                  <a:path w="1537011" h="2475850">
                    <a:moveTo>
                      <a:pt x="503138" y="2319191"/>
                    </a:moveTo>
                    <a:cubicBezTo>
                      <a:pt x="466017" y="2317706"/>
                      <a:pt x="444487" y="2334039"/>
                      <a:pt x="443744" y="2360024"/>
                    </a:cubicBezTo>
                    <a:cubicBezTo>
                      <a:pt x="443744" y="2385266"/>
                      <a:pt x="466017" y="2402342"/>
                      <a:pt x="501653" y="2403827"/>
                    </a:cubicBezTo>
                    <a:lnTo>
                      <a:pt x="1051782" y="2420160"/>
                    </a:lnTo>
                    <a:cubicBezTo>
                      <a:pt x="1074055" y="2418675"/>
                      <a:pt x="1094100" y="2407539"/>
                      <a:pt x="1097070" y="2383040"/>
                    </a:cubicBezTo>
                    <a:cubicBezTo>
                      <a:pt x="1099297" y="2357797"/>
                      <a:pt x="1080737" y="2345176"/>
                      <a:pt x="1058465" y="2339237"/>
                    </a:cubicBezTo>
                    <a:cubicBezTo>
                      <a:pt x="1047329" y="2336267"/>
                      <a:pt x="618212" y="2322161"/>
                      <a:pt x="503138" y="2319191"/>
                    </a:cubicBezTo>
                    <a:close/>
                    <a:moveTo>
                      <a:pt x="470472" y="2270192"/>
                    </a:moveTo>
                    <a:cubicBezTo>
                      <a:pt x="489032" y="2270192"/>
                      <a:pt x="506850" y="2269450"/>
                      <a:pt x="525411" y="2270192"/>
                    </a:cubicBezTo>
                    <a:lnTo>
                      <a:pt x="1067374" y="2287268"/>
                    </a:lnTo>
                    <a:cubicBezTo>
                      <a:pt x="1120828" y="2297661"/>
                      <a:pt x="1155721" y="2339237"/>
                      <a:pt x="1152751" y="2388236"/>
                    </a:cubicBezTo>
                    <a:cubicBezTo>
                      <a:pt x="1149782" y="2435751"/>
                      <a:pt x="1106721" y="2476583"/>
                      <a:pt x="1054010" y="2475841"/>
                    </a:cubicBezTo>
                    <a:lnTo>
                      <a:pt x="500911" y="2459508"/>
                    </a:lnTo>
                    <a:cubicBezTo>
                      <a:pt x="468245" y="2456662"/>
                      <a:pt x="464532" y="2455053"/>
                      <a:pt x="447457" y="2446887"/>
                    </a:cubicBezTo>
                    <a:cubicBezTo>
                      <a:pt x="410336" y="2428327"/>
                      <a:pt x="385837" y="2388978"/>
                      <a:pt x="391775" y="2352600"/>
                    </a:cubicBezTo>
                    <a:cubicBezTo>
                      <a:pt x="398457" y="2308055"/>
                      <a:pt x="425926" y="2280586"/>
                      <a:pt x="470472" y="2270192"/>
                    </a:cubicBezTo>
                    <a:close/>
                    <a:moveTo>
                      <a:pt x="460819" y="2117997"/>
                    </a:moveTo>
                    <a:cubicBezTo>
                      <a:pt x="445229" y="2117997"/>
                      <a:pt x="431123" y="2119481"/>
                      <a:pt x="417759" y="2125420"/>
                    </a:cubicBezTo>
                    <a:cubicBezTo>
                      <a:pt x="404395" y="2131360"/>
                      <a:pt x="391774" y="2140269"/>
                      <a:pt x="390290" y="2156602"/>
                    </a:cubicBezTo>
                    <a:cubicBezTo>
                      <a:pt x="388805" y="2173678"/>
                      <a:pt x="401425" y="2183329"/>
                      <a:pt x="414047" y="2190753"/>
                    </a:cubicBezTo>
                    <a:cubicBezTo>
                      <a:pt x="427411" y="2198919"/>
                      <a:pt x="443001" y="2201147"/>
                      <a:pt x="458592" y="2201147"/>
                    </a:cubicBezTo>
                    <a:lnTo>
                      <a:pt x="763724" y="2210798"/>
                    </a:lnTo>
                    <a:lnTo>
                      <a:pt x="1054751" y="2220450"/>
                    </a:lnTo>
                    <a:cubicBezTo>
                      <a:pt x="1072569" y="2221192"/>
                      <a:pt x="1090387" y="2221935"/>
                      <a:pt x="1106721" y="2215253"/>
                    </a:cubicBezTo>
                    <a:cubicBezTo>
                      <a:pt x="1121569" y="2209314"/>
                      <a:pt x="1134932" y="2201147"/>
                      <a:pt x="1136417" y="2182586"/>
                    </a:cubicBezTo>
                    <a:cubicBezTo>
                      <a:pt x="1137159" y="2163283"/>
                      <a:pt x="1124538" y="2154375"/>
                      <a:pt x="1110433" y="2146950"/>
                    </a:cubicBezTo>
                    <a:cubicBezTo>
                      <a:pt x="1090387" y="2136557"/>
                      <a:pt x="1067372" y="2137299"/>
                      <a:pt x="1045100" y="2136557"/>
                    </a:cubicBezTo>
                    <a:lnTo>
                      <a:pt x="460819" y="2117997"/>
                    </a:lnTo>
                    <a:close/>
                    <a:moveTo>
                      <a:pt x="425926" y="2063800"/>
                    </a:moveTo>
                    <a:cubicBezTo>
                      <a:pt x="438546" y="2064543"/>
                      <a:pt x="451910" y="2064543"/>
                      <a:pt x="465274" y="2065285"/>
                    </a:cubicBezTo>
                    <a:cubicBezTo>
                      <a:pt x="479379" y="2066770"/>
                      <a:pt x="493485" y="2066770"/>
                      <a:pt x="506849" y="2066770"/>
                    </a:cubicBezTo>
                    <a:lnTo>
                      <a:pt x="526151" y="2066770"/>
                    </a:lnTo>
                    <a:lnTo>
                      <a:pt x="1096326" y="2083845"/>
                    </a:lnTo>
                    <a:cubicBezTo>
                      <a:pt x="1109690" y="2090528"/>
                      <a:pt x="1123796" y="2089785"/>
                      <a:pt x="1137159" y="2097209"/>
                    </a:cubicBezTo>
                    <a:cubicBezTo>
                      <a:pt x="1172795" y="2117254"/>
                      <a:pt x="1195810" y="2143981"/>
                      <a:pt x="1192840" y="2187041"/>
                    </a:cubicBezTo>
                    <a:cubicBezTo>
                      <a:pt x="1190613" y="2229358"/>
                      <a:pt x="1164628" y="2253116"/>
                      <a:pt x="1128251" y="2267964"/>
                    </a:cubicBezTo>
                    <a:cubicBezTo>
                      <a:pt x="1118599" y="2272419"/>
                      <a:pt x="1108205" y="2273904"/>
                      <a:pt x="1097811" y="2276131"/>
                    </a:cubicBezTo>
                    <a:cubicBezTo>
                      <a:pt x="1078508" y="2276131"/>
                      <a:pt x="492000" y="2253116"/>
                      <a:pt x="443001" y="2256828"/>
                    </a:cubicBezTo>
                    <a:cubicBezTo>
                      <a:pt x="366532" y="2253858"/>
                      <a:pt x="313078" y="2187784"/>
                      <a:pt x="338320" y="2126163"/>
                    </a:cubicBezTo>
                    <a:cubicBezTo>
                      <a:pt x="353911" y="2088299"/>
                      <a:pt x="386577" y="2070482"/>
                      <a:pt x="425926" y="2063800"/>
                    </a:cubicBezTo>
                    <a:close/>
                    <a:moveTo>
                      <a:pt x="446713" y="1916802"/>
                    </a:moveTo>
                    <a:cubicBezTo>
                      <a:pt x="426668" y="1916059"/>
                      <a:pt x="407365" y="1919029"/>
                      <a:pt x="390289" y="1927939"/>
                    </a:cubicBezTo>
                    <a:cubicBezTo>
                      <a:pt x="364305" y="1941302"/>
                      <a:pt x="363563" y="1966543"/>
                      <a:pt x="388062" y="1982877"/>
                    </a:cubicBezTo>
                    <a:cubicBezTo>
                      <a:pt x="404395" y="1992528"/>
                      <a:pt x="421471" y="1996241"/>
                      <a:pt x="440773" y="1996983"/>
                    </a:cubicBezTo>
                    <a:lnTo>
                      <a:pt x="1098555" y="2018513"/>
                    </a:lnTo>
                    <a:cubicBezTo>
                      <a:pt x="1116372" y="2019255"/>
                      <a:pt x="1133448" y="2017029"/>
                      <a:pt x="1149038" y="2008119"/>
                    </a:cubicBezTo>
                    <a:cubicBezTo>
                      <a:pt x="1176507" y="1993271"/>
                      <a:pt x="1177992" y="1969513"/>
                      <a:pt x="1151266" y="1952438"/>
                    </a:cubicBezTo>
                    <a:cubicBezTo>
                      <a:pt x="1135674" y="1942787"/>
                      <a:pt x="1117115" y="1938332"/>
                      <a:pt x="1098555" y="1937590"/>
                    </a:cubicBezTo>
                    <a:lnTo>
                      <a:pt x="446713" y="1916802"/>
                    </a:lnTo>
                    <a:close/>
                    <a:moveTo>
                      <a:pt x="523923" y="192914"/>
                    </a:moveTo>
                    <a:cubicBezTo>
                      <a:pt x="480864" y="222610"/>
                      <a:pt x="443743" y="246368"/>
                      <a:pt x="408107" y="273095"/>
                    </a:cubicBezTo>
                    <a:cubicBezTo>
                      <a:pt x="311592" y="348079"/>
                      <a:pt x="229927" y="436426"/>
                      <a:pt x="183898" y="552985"/>
                    </a:cubicBezTo>
                    <a:cubicBezTo>
                      <a:pt x="149004" y="639105"/>
                      <a:pt x="140095" y="728938"/>
                      <a:pt x="150488" y="820997"/>
                    </a:cubicBezTo>
                    <a:cubicBezTo>
                      <a:pt x="163110" y="935329"/>
                      <a:pt x="194291" y="1044464"/>
                      <a:pt x="244033" y="1149145"/>
                    </a:cubicBezTo>
                    <a:cubicBezTo>
                      <a:pt x="244775" y="1149887"/>
                      <a:pt x="243290" y="1152114"/>
                      <a:pt x="242548" y="1156569"/>
                    </a:cubicBezTo>
                    <a:cubicBezTo>
                      <a:pt x="201715" y="1091237"/>
                      <a:pt x="174988" y="1022191"/>
                      <a:pt x="154200" y="950920"/>
                    </a:cubicBezTo>
                    <a:cubicBezTo>
                      <a:pt x="125989" y="852179"/>
                      <a:pt x="115595" y="751210"/>
                      <a:pt x="131186" y="648757"/>
                    </a:cubicBezTo>
                    <a:cubicBezTo>
                      <a:pt x="142322" y="573773"/>
                      <a:pt x="173503" y="506213"/>
                      <a:pt x="215821" y="443851"/>
                    </a:cubicBezTo>
                    <a:cubicBezTo>
                      <a:pt x="288578" y="336943"/>
                      <a:pt x="387319" y="260474"/>
                      <a:pt x="500165" y="201081"/>
                    </a:cubicBezTo>
                    <a:cubicBezTo>
                      <a:pt x="505363" y="198111"/>
                      <a:pt x="510560" y="197369"/>
                      <a:pt x="523923" y="192914"/>
                    </a:cubicBezTo>
                    <a:close/>
                    <a:moveTo>
                      <a:pt x="800630" y="46764"/>
                    </a:moveTo>
                    <a:cubicBezTo>
                      <a:pt x="771780" y="44996"/>
                      <a:pt x="742769" y="45142"/>
                      <a:pt x="713588" y="47343"/>
                    </a:cubicBezTo>
                    <a:cubicBezTo>
                      <a:pt x="674681" y="50278"/>
                      <a:pt x="635472" y="56866"/>
                      <a:pt x="595938" y="67446"/>
                    </a:cubicBezTo>
                    <a:cubicBezTo>
                      <a:pt x="425183" y="112734"/>
                      <a:pt x="287836" y="210732"/>
                      <a:pt x="175732" y="344366"/>
                    </a:cubicBezTo>
                    <a:cubicBezTo>
                      <a:pt x="100748" y="434199"/>
                      <a:pt x="62142" y="540364"/>
                      <a:pt x="49521" y="655438"/>
                    </a:cubicBezTo>
                    <a:cubicBezTo>
                      <a:pt x="32446" y="815058"/>
                      <a:pt x="71793" y="965026"/>
                      <a:pt x="137126" y="1109796"/>
                    </a:cubicBezTo>
                    <a:cubicBezTo>
                      <a:pt x="182413" y="1210023"/>
                      <a:pt x="249230" y="1296886"/>
                      <a:pt x="310109" y="1387460"/>
                    </a:cubicBezTo>
                    <a:cubicBezTo>
                      <a:pt x="373956" y="1482489"/>
                      <a:pt x="427410" y="1581972"/>
                      <a:pt x="440773" y="1695562"/>
                    </a:cubicBezTo>
                    <a:cubicBezTo>
                      <a:pt x="445228" y="1727486"/>
                      <a:pt x="454138" y="1759410"/>
                      <a:pt x="460819" y="1792076"/>
                    </a:cubicBezTo>
                    <a:cubicBezTo>
                      <a:pt x="464531" y="1810636"/>
                      <a:pt x="462764" y="1817754"/>
                      <a:pt x="492743" y="1817318"/>
                    </a:cubicBezTo>
                    <a:cubicBezTo>
                      <a:pt x="593727" y="1815849"/>
                      <a:pt x="965662" y="1836373"/>
                      <a:pt x="1065146" y="1836621"/>
                    </a:cubicBezTo>
                    <a:cubicBezTo>
                      <a:pt x="1079251" y="1838106"/>
                      <a:pt x="1085190" y="1832167"/>
                      <a:pt x="1089645" y="1818803"/>
                    </a:cubicBezTo>
                    <a:cubicBezTo>
                      <a:pt x="1103008" y="1776485"/>
                      <a:pt x="1111175" y="1731941"/>
                      <a:pt x="1116372" y="1688138"/>
                    </a:cubicBezTo>
                    <a:cubicBezTo>
                      <a:pt x="1132705" y="1550791"/>
                      <a:pt x="1179477" y="1427550"/>
                      <a:pt x="1268567" y="1319900"/>
                    </a:cubicBezTo>
                    <a:cubicBezTo>
                      <a:pt x="1307915" y="1271643"/>
                      <a:pt x="1343551" y="1219674"/>
                      <a:pt x="1376960" y="1166220"/>
                    </a:cubicBezTo>
                    <a:cubicBezTo>
                      <a:pt x="1425217" y="1089752"/>
                      <a:pt x="1448232" y="1002889"/>
                      <a:pt x="1468276" y="916026"/>
                    </a:cubicBezTo>
                    <a:cubicBezTo>
                      <a:pt x="1493519" y="809861"/>
                      <a:pt x="1500201" y="703696"/>
                      <a:pt x="1468276" y="599015"/>
                    </a:cubicBezTo>
                    <a:cubicBezTo>
                      <a:pt x="1401459" y="377775"/>
                      <a:pt x="1275248" y="204792"/>
                      <a:pt x="1056236" y="110506"/>
                    </a:cubicBezTo>
                    <a:cubicBezTo>
                      <a:pt x="972297" y="74592"/>
                      <a:pt x="887183" y="52067"/>
                      <a:pt x="800630" y="46764"/>
                    </a:cubicBezTo>
                    <a:close/>
                    <a:moveTo>
                      <a:pt x="794163" y="814"/>
                    </a:moveTo>
                    <a:cubicBezTo>
                      <a:pt x="875086" y="4712"/>
                      <a:pt x="955638" y="22530"/>
                      <a:pt x="1036191" y="52598"/>
                    </a:cubicBezTo>
                    <a:cubicBezTo>
                      <a:pt x="1275248" y="140945"/>
                      <a:pt x="1421504" y="317640"/>
                      <a:pt x="1503912" y="551500"/>
                    </a:cubicBezTo>
                    <a:cubicBezTo>
                      <a:pt x="1544745" y="668802"/>
                      <a:pt x="1545488" y="789816"/>
                      <a:pt x="1518761" y="910830"/>
                    </a:cubicBezTo>
                    <a:cubicBezTo>
                      <a:pt x="1492034" y="1032586"/>
                      <a:pt x="1457140" y="1149887"/>
                      <a:pt x="1377702" y="1250855"/>
                    </a:cubicBezTo>
                    <a:cubicBezTo>
                      <a:pt x="1337612" y="1300597"/>
                      <a:pt x="1301233" y="1354051"/>
                      <a:pt x="1264855" y="1406020"/>
                    </a:cubicBezTo>
                    <a:cubicBezTo>
                      <a:pt x="1203977" y="1492140"/>
                      <a:pt x="1177250" y="1590882"/>
                      <a:pt x="1163144" y="1694078"/>
                    </a:cubicBezTo>
                    <a:cubicBezTo>
                      <a:pt x="1154235" y="1756440"/>
                      <a:pt x="1146811" y="1819546"/>
                      <a:pt x="1115630" y="1876711"/>
                    </a:cubicBezTo>
                    <a:cubicBezTo>
                      <a:pt x="1125281" y="1884878"/>
                      <a:pt x="1138644" y="1884136"/>
                      <a:pt x="1149781" y="1887848"/>
                    </a:cubicBezTo>
                    <a:cubicBezTo>
                      <a:pt x="1203235" y="1904923"/>
                      <a:pt x="1235158" y="1945757"/>
                      <a:pt x="1229961" y="1991044"/>
                    </a:cubicBezTo>
                    <a:cubicBezTo>
                      <a:pt x="1224022" y="2034846"/>
                      <a:pt x="1177992" y="2073451"/>
                      <a:pt x="1126023" y="2077164"/>
                    </a:cubicBezTo>
                    <a:cubicBezTo>
                      <a:pt x="1117857" y="2077906"/>
                      <a:pt x="1108948" y="2077906"/>
                      <a:pt x="1100038" y="2077906"/>
                    </a:cubicBezTo>
                    <a:cubicBezTo>
                      <a:pt x="1038418" y="2074936"/>
                      <a:pt x="496455" y="2056376"/>
                      <a:pt x="423698" y="2054891"/>
                    </a:cubicBezTo>
                    <a:cubicBezTo>
                      <a:pt x="403653" y="2055633"/>
                      <a:pt x="385093" y="2048210"/>
                      <a:pt x="368017" y="2039300"/>
                    </a:cubicBezTo>
                    <a:cubicBezTo>
                      <a:pt x="333866" y="2020740"/>
                      <a:pt x="309366" y="1994013"/>
                      <a:pt x="311594" y="1951695"/>
                    </a:cubicBezTo>
                    <a:cubicBezTo>
                      <a:pt x="314565" y="1907151"/>
                      <a:pt x="344260" y="1882651"/>
                      <a:pt x="382123" y="1867803"/>
                    </a:cubicBezTo>
                    <a:cubicBezTo>
                      <a:pt x="397714" y="1861121"/>
                      <a:pt x="415532" y="1858893"/>
                      <a:pt x="434092" y="1854439"/>
                    </a:cubicBezTo>
                    <a:cubicBezTo>
                      <a:pt x="408107" y="1790591"/>
                      <a:pt x="400684" y="1722289"/>
                      <a:pt x="387320" y="1655472"/>
                    </a:cubicBezTo>
                    <a:cubicBezTo>
                      <a:pt x="372471" y="1584200"/>
                      <a:pt x="337578" y="1521837"/>
                      <a:pt x="301199" y="1459474"/>
                    </a:cubicBezTo>
                    <a:cubicBezTo>
                      <a:pt x="251458" y="1374096"/>
                      <a:pt x="185383" y="1299855"/>
                      <a:pt x="137869" y="1212992"/>
                    </a:cubicBezTo>
                    <a:cubicBezTo>
                      <a:pt x="44324" y="1041494"/>
                      <a:pt x="-13585" y="861830"/>
                      <a:pt x="2748" y="664348"/>
                    </a:cubicBezTo>
                    <a:cubicBezTo>
                      <a:pt x="13885" y="531456"/>
                      <a:pt x="57687" y="409699"/>
                      <a:pt x="145292" y="308730"/>
                    </a:cubicBezTo>
                    <a:cubicBezTo>
                      <a:pt x="254428" y="180293"/>
                      <a:pt x="387320" y="83779"/>
                      <a:pt x="549909" y="32552"/>
                    </a:cubicBezTo>
                    <a:cubicBezTo>
                      <a:pt x="631946" y="6939"/>
                      <a:pt x="713240" y="-3084"/>
                      <a:pt x="794163" y="814"/>
                    </a:cubicBezTo>
                    <a:close/>
                  </a:path>
                </a:pathLst>
              </a:custGeom>
              <a:grpFill/>
              <a:ln w="8005" cap="flat">
                <a:noFill/>
                <a:prstDash val="solid"/>
                <a:miter/>
              </a:ln>
            </p:spPr>
            <p:txBody>
              <a:bodyPr wrap="square" rtlCol="0" anchor="ctr">
                <a:noAutofit/>
              </a:bodyPr>
              <a:lstStyle/>
              <a:p>
                <a:pPr algn="ctr" rtl="1"/>
                <a:endParaRPr lang="en-US" dirty="0">
                  <a:cs typeface="B Nazanin" panose="00000400000000000000" pitchFamily="2" charset="-78"/>
                </a:endParaRPr>
              </a:p>
            </p:txBody>
          </p:sp>
          <p:sp>
            <p:nvSpPr>
              <p:cNvPr id="56" name="Freeform: Shape 55">
                <a:extLst>
                  <a:ext uri="{FF2B5EF4-FFF2-40B4-BE49-F238E27FC236}">
                    <a16:creationId xmlns:a16="http://schemas.microsoft.com/office/drawing/2014/main" id="{FA16721E-A83C-4791-947D-23778CD2FAC1}"/>
                  </a:ext>
                </a:extLst>
              </p:cNvPr>
              <p:cNvSpPr/>
              <p:nvPr/>
            </p:nvSpPr>
            <p:spPr>
              <a:xfrm rot="787194">
                <a:off x="6310671" y="3399479"/>
                <a:ext cx="619080" cy="1140625"/>
              </a:xfrm>
              <a:custGeom>
                <a:avLst/>
                <a:gdLst>
                  <a:gd name="connsiteX0" fmla="*/ 48922 w 309288"/>
                  <a:gd name="connsiteY0" fmla="*/ 148695 h 569848"/>
                  <a:gd name="connsiteX1" fmla="*/ 25563 w 309288"/>
                  <a:gd name="connsiteY1" fmla="*/ 179627 h 569848"/>
                  <a:gd name="connsiteX2" fmla="*/ 116831 w 309288"/>
                  <a:gd name="connsiteY2" fmla="*/ 244426 h 569848"/>
                  <a:gd name="connsiteX3" fmla="*/ 156990 w 309288"/>
                  <a:gd name="connsiteY3" fmla="*/ 241689 h 569848"/>
                  <a:gd name="connsiteX4" fmla="*/ 164291 w 309288"/>
                  <a:gd name="connsiteY4" fmla="*/ 221610 h 569848"/>
                  <a:gd name="connsiteX5" fmla="*/ 65721 w 309288"/>
                  <a:gd name="connsiteY5" fmla="*/ 152245 h 569848"/>
                  <a:gd name="connsiteX6" fmla="*/ 48922 w 309288"/>
                  <a:gd name="connsiteY6" fmla="*/ 148695 h 569848"/>
                  <a:gd name="connsiteX7" fmla="*/ 221133 w 309288"/>
                  <a:gd name="connsiteY7" fmla="*/ 24056 h 569848"/>
                  <a:gd name="connsiteX8" fmla="*/ 171593 w 309288"/>
                  <a:gd name="connsiteY8" fmla="*/ 63716 h 569848"/>
                  <a:gd name="connsiteX9" fmla="*/ 204448 w 309288"/>
                  <a:gd name="connsiteY9" fmla="*/ 196054 h 569848"/>
                  <a:gd name="connsiteX10" fmla="*/ 237305 w 309288"/>
                  <a:gd name="connsiteY10" fmla="*/ 195141 h 569848"/>
                  <a:gd name="connsiteX11" fmla="*/ 279288 w 309288"/>
                  <a:gd name="connsiteY11" fmla="*/ 82881 h 569848"/>
                  <a:gd name="connsiteX12" fmla="*/ 243694 w 309288"/>
                  <a:gd name="connsiteY12" fmla="*/ 25382 h 569848"/>
                  <a:gd name="connsiteX13" fmla="*/ 221133 w 309288"/>
                  <a:gd name="connsiteY13" fmla="*/ 24056 h 569848"/>
                  <a:gd name="connsiteX14" fmla="*/ 242782 w 309288"/>
                  <a:gd name="connsiteY14" fmla="*/ 740 h 569848"/>
                  <a:gd name="connsiteX15" fmla="*/ 304844 w 309288"/>
                  <a:gd name="connsiteY15" fmla="*/ 97484 h 569848"/>
                  <a:gd name="connsiteX16" fmla="*/ 256470 w 309288"/>
                  <a:gd name="connsiteY16" fmla="*/ 214309 h 569848"/>
                  <a:gd name="connsiteX17" fmla="*/ 247615 w 309288"/>
                  <a:gd name="connsiteY17" fmla="*/ 229966 h 569848"/>
                  <a:gd name="connsiteX18" fmla="*/ 247717 w 309288"/>
                  <a:gd name="connsiteY18" fmla="*/ 230070 h 569848"/>
                  <a:gd name="connsiteX19" fmla="*/ 236496 w 309288"/>
                  <a:gd name="connsiteY19" fmla="*/ 257161 h 569848"/>
                  <a:gd name="connsiteX20" fmla="*/ 308494 w 309288"/>
                  <a:gd name="connsiteY20" fmla="*/ 539222 h 569848"/>
                  <a:gd name="connsiteX21" fmla="*/ 309288 w 309288"/>
                  <a:gd name="connsiteY21" fmla="*/ 560145 h 569848"/>
                  <a:gd name="connsiteX22" fmla="*/ 282919 w 309288"/>
                  <a:gd name="connsiteY22" fmla="*/ 569848 h 569848"/>
                  <a:gd name="connsiteX23" fmla="*/ 282211 w 309288"/>
                  <a:gd name="connsiteY23" fmla="*/ 531551 h 569848"/>
                  <a:gd name="connsiteX24" fmla="*/ 211751 w 309288"/>
                  <a:gd name="connsiteY24" fmla="*/ 278196 h 569848"/>
                  <a:gd name="connsiteX25" fmla="*/ 177068 w 309288"/>
                  <a:gd name="connsiteY25" fmla="*/ 264505 h 569848"/>
                  <a:gd name="connsiteX26" fmla="*/ 77586 w 309288"/>
                  <a:gd name="connsiteY26" fmla="*/ 271807 h 569848"/>
                  <a:gd name="connsiteX27" fmla="*/ 29442 w 309288"/>
                  <a:gd name="connsiteY27" fmla="*/ 253553 h 569848"/>
                  <a:gd name="connsiteX28" fmla="*/ 8046 w 309288"/>
                  <a:gd name="connsiteY28" fmla="*/ 220310 h 569848"/>
                  <a:gd name="connsiteX29" fmla="*/ 0 w 309288"/>
                  <a:gd name="connsiteY29" fmla="*/ 168083 h 569848"/>
                  <a:gd name="connsiteX30" fmla="*/ 19174 w 309288"/>
                  <a:gd name="connsiteY30" fmla="*/ 134904 h 569848"/>
                  <a:gd name="connsiteX31" fmla="*/ 89451 w 309288"/>
                  <a:gd name="connsiteY31" fmla="*/ 134904 h 569848"/>
                  <a:gd name="connsiteX32" fmla="*/ 159727 w 309288"/>
                  <a:gd name="connsiteY32" fmla="*/ 177801 h 569848"/>
                  <a:gd name="connsiteX33" fmla="*/ 140561 w 309288"/>
                  <a:gd name="connsiteY33" fmla="*/ 84708 h 569848"/>
                  <a:gd name="connsiteX34" fmla="*/ 242782 w 309288"/>
                  <a:gd name="connsiteY34" fmla="*/ 740 h 569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</a:cxnLst>
                <a:rect l="l" t="t" r="r" b="b"/>
                <a:pathLst>
                  <a:path w="309288" h="569848">
                    <a:moveTo>
                      <a:pt x="48922" y="148695"/>
                    </a:moveTo>
                    <a:cubicBezTo>
                      <a:pt x="34462" y="148995"/>
                      <a:pt x="26932" y="160460"/>
                      <a:pt x="25563" y="179627"/>
                    </a:cubicBezTo>
                    <a:cubicBezTo>
                      <a:pt x="22824" y="223435"/>
                      <a:pt x="49293" y="244426"/>
                      <a:pt x="116831" y="244426"/>
                    </a:cubicBezTo>
                    <a:cubicBezTo>
                      <a:pt x="125959" y="243514"/>
                      <a:pt x="141474" y="243514"/>
                      <a:pt x="156990" y="241689"/>
                    </a:cubicBezTo>
                    <a:cubicBezTo>
                      <a:pt x="171593" y="239863"/>
                      <a:pt x="177068" y="232562"/>
                      <a:pt x="164291" y="221610"/>
                    </a:cubicBezTo>
                    <a:cubicBezTo>
                      <a:pt x="135085" y="193315"/>
                      <a:pt x="104053" y="166849"/>
                      <a:pt x="65721" y="152245"/>
                    </a:cubicBezTo>
                    <a:cubicBezTo>
                      <a:pt x="59332" y="149736"/>
                      <a:pt x="53742" y="148595"/>
                      <a:pt x="48922" y="148695"/>
                    </a:cubicBezTo>
                    <a:close/>
                    <a:moveTo>
                      <a:pt x="221133" y="24056"/>
                    </a:moveTo>
                    <a:cubicBezTo>
                      <a:pt x="198972" y="26752"/>
                      <a:pt x="179122" y="41127"/>
                      <a:pt x="171593" y="63716"/>
                    </a:cubicBezTo>
                    <a:cubicBezTo>
                      <a:pt x="153338" y="113913"/>
                      <a:pt x="174329" y="155897"/>
                      <a:pt x="204448" y="196054"/>
                    </a:cubicBezTo>
                    <a:cubicBezTo>
                      <a:pt x="216313" y="211571"/>
                      <a:pt x="226353" y="209745"/>
                      <a:pt x="237305" y="195141"/>
                    </a:cubicBezTo>
                    <a:cubicBezTo>
                      <a:pt x="262860" y="162285"/>
                      <a:pt x="275638" y="124866"/>
                      <a:pt x="279288" y="82881"/>
                    </a:cubicBezTo>
                    <a:cubicBezTo>
                      <a:pt x="278375" y="57327"/>
                      <a:pt x="274726" y="32685"/>
                      <a:pt x="243694" y="25382"/>
                    </a:cubicBezTo>
                    <a:cubicBezTo>
                      <a:pt x="236164" y="23557"/>
                      <a:pt x="228520" y="23158"/>
                      <a:pt x="221133" y="24056"/>
                    </a:cubicBezTo>
                    <a:close/>
                    <a:moveTo>
                      <a:pt x="242782" y="740"/>
                    </a:moveTo>
                    <a:cubicBezTo>
                      <a:pt x="284765" y="5304"/>
                      <a:pt x="311233" y="45461"/>
                      <a:pt x="304844" y="97484"/>
                    </a:cubicBezTo>
                    <a:cubicBezTo>
                      <a:pt x="300279" y="140381"/>
                      <a:pt x="284765" y="180539"/>
                      <a:pt x="256470" y="214309"/>
                    </a:cubicBezTo>
                    <a:cubicBezTo>
                      <a:pt x="252364" y="219784"/>
                      <a:pt x="245178" y="224233"/>
                      <a:pt x="247615" y="229966"/>
                    </a:cubicBezTo>
                    <a:cubicBezTo>
                      <a:pt x="247650" y="230000"/>
                      <a:pt x="247683" y="230036"/>
                      <a:pt x="247717" y="230070"/>
                    </a:cubicBezTo>
                    <a:lnTo>
                      <a:pt x="236496" y="257161"/>
                    </a:lnTo>
                    <a:cubicBezTo>
                      <a:pt x="273760" y="324965"/>
                      <a:pt x="306398" y="466198"/>
                      <a:pt x="308494" y="539222"/>
                    </a:cubicBezTo>
                    <a:lnTo>
                      <a:pt x="309288" y="560145"/>
                    </a:lnTo>
                    <a:lnTo>
                      <a:pt x="282919" y="569848"/>
                    </a:lnTo>
                    <a:lnTo>
                      <a:pt x="282211" y="531551"/>
                    </a:lnTo>
                    <a:cubicBezTo>
                      <a:pt x="275923" y="443506"/>
                      <a:pt x="254875" y="358284"/>
                      <a:pt x="211751" y="278196"/>
                    </a:cubicBezTo>
                    <a:cubicBezTo>
                      <a:pt x="204448" y="264505"/>
                      <a:pt x="195322" y="256291"/>
                      <a:pt x="177068" y="264505"/>
                    </a:cubicBezTo>
                    <a:cubicBezTo>
                      <a:pt x="145125" y="278196"/>
                      <a:pt x="110442" y="273633"/>
                      <a:pt x="77586" y="271807"/>
                    </a:cubicBezTo>
                    <a:cubicBezTo>
                      <a:pt x="59332" y="270895"/>
                      <a:pt x="42676" y="264278"/>
                      <a:pt x="29442" y="253553"/>
                    </a:cubicBezTo>
                    <a:lnTo>
                      <a:pt x="8046" y="220310"/>
                    </a:lnTo>
                    <a:lnTo>
                      <a:pt x="0" y="168083"/>
                    </a:lnTo>
                    <a:lnTo>
                      <a:pt x="19174" y="134904"/>
                    </a:lnTo>
                    <a:cubicBezTo>
                      <a:pt x="41077" y="115738"/>
                      <a:pt x="66633" y="122128"/>
                      <a:pt x="89451" y="134904"/>
                    </a:cubicBezTo>
                    <a:cubicBezTo>
                      <a:pt x="110442" y="145858"/>
                      <a:pt x="130521" y="159547"/>
                      <a:pt x="159727" y="177801"/>
                    </a:cubicBezTo>
                    <a:cubicBezTo>
                      <a:pt x="141474" y="141293"/>
                      <a:pt x="138735" y="113000"/>
                      <a:pt x="140561" y="84708"/>
                    </a:cubicBezTo>
                    <a:cubicBezTo>
                      <a:pt x="144212" y="29946"/>
                      <a:pt x="187108" y="-5647"/>
                      <a:pt x="242782" y="740"/>
                    </a:cubicBezTo>
                    <a:close/>
                  </a:path>
                </a:pathLst>
              </a:custGeom>
              <a:grpFill/>
              <a:ln w="8005" cap="flat">
                <a:noFill/>
                <a:prstDash val="solid"/>
                <a:miter/>
              </a:ln>
            </p:spPr>
            <p:txBody>
              <a:bodyPr wrap="square" rtlCol="0" anchor="ctr">
                <a:noAutofit/>
              </a:bodyPr>
              <a:lstStyle/>
              <a:p>
                <a:pPr algn="ctr" rtl="1"/>
                <a:endParaRPr lang="en-US" dirty="0"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57" name="Group 56">
              <a:extLst>
                <a:ext uri="{FF2B5EF4-FFF2-40B4-BE49-F238E27FC236}">
                  <a16:creationId xmlns:a16="http://schemas.microsoft.com/office/drawing/2014/main" id="{51B0DF78-1523-454E-8224-23937EF28BE6}"/>
                </a:ext>
              </a:extLst>
            </p:cNvPr>
            <p:cNvGrpSpPr/>
            <p:nvPr/>
          </p:nvGrpSpPr>
          <p:grpSpPr>
            <a:xfrm>
              <a:off x="5361356" y="3314299"/>
              <a:ext cx="1480187" cy="2384318"/>
              <a:chOff x="6004432" y="2815287"/>
              <a:chExt cx="1480187" cy="2384318"/>
            </a:xfrm>
            <a:solidFill>
              <a:schemeClr val="bg1"/>
            </a:solidFill>
          </p:grpSpPr>
          <p:sp>
            <p:nvSpPr>
              <p:cNvPr id="58" name="Freeform: Shape 57">
                <a:extLst>
                  <a:ext uri="{FF2B5EF4-FFF2-40B4-BE49-F238E27FC236}">
                    <a16:creationId xmlns:a16="http://schemas.microsoft.com/office/drawing/2014/main" id="{41A5F0D2-1F01-4AFE-AFB3-57FB85E9B93A}"/>
                  </a:ext>
                </a:extLst>
              </p:cNvPr>
              <p:cNvSpPr/>
              <p:nvPr/>
            </p:nvSpPr>
            <p:spPr>
              <a:xfrm>
                <a:off x="6004432" y="2815287"/>
                <a:ext cx="1480187" cy="2384318"/>
              </a:xfrm>
              <a:custGeom>
                <a:avLst/>
                <a:gdLst>
                  <a:gd name="connsiteX0" fmla="*/ 503138 w 1537011"/>
                  <a:gd name="connsiteY0" fmla="*/ 2319191 h 2480745"/>
                  <a:gd name="connsiteX1" fmla="*/ 443744 w 1537011"/>
                  <a:gd name="connsiteY1" fmla="*/ 2360024 h 2480745"/>
                  <a:gd name="connsiteX2" fmla="*/ 501653 w 1537011"/>
                  <a:gd name="connsiteY2" fmla="*/ 2403827 h 2480745"/>
                  <a:gd name="connsiteX3" fmla="*/ 1051782 w 1537011"/>
                  <a:gd name="connsiteY3" fmla="*/ 2420160 h 2480745"/>
                  <a:gd name="connsiteX4" fmla="*/ 1097070 w 1537011"/>
                  <a:gd name="connsiteY4" fmla="*/ 2383040 h 2480745"/>
                  <a:gd name="connsiteX5" fmla="*/ 1058465 w 1537011"/>
                  <a:gd name="connsiteY5" fmla="*/ 2339237 h 2480745"/>
                  <a:gd name="connsiteX6" fmla="*/ 503138 w 1537011"/>
                  <a:gd name="connsiteY6" fmla="*/ 2319191 h 2480745"/>
                  <a:gd name="connsiteX7" fmla="*/ 470472 w 1537011"/>
                  <a:gd name="connsiteY7" fmla="*/ 2270192 h 2480745"/>
                  <a:gd name="connsiteX8" fmla="*/ 525411 w 1537011"/>
                  <a:gd name="connsiteY8" fmla="*/ 2270192 h 2480745"/>
                  <a:gd name="connsiteX9" fmla="*/ 1067374 w 1537011"/>
                  <a:gd name="connsiteY9" fmla="*/ 2287268 h 2480745"/>
                  <a:gd name="connsiteX10" fmla="*/ 1152751 w 1537011"/>
                  <a:gd name="connsiteY10" fmla="*/ 2388236 h 2480745"/>
                  <a:gd name="connsiteX11" fmla="*/ 1054010 w 1537011"/>
                  <a:gd name="connsiteY11" fmla="*/ 2475841 h 2480745"/>
                  <a:gd name="connsiteX12" fmla="*/ 643455 w 1537011"/>
                  <a:gd name="connsiteY12" fmla="*/ 2463963 h 2480745"/>
                  <a:gd name="connsiteX13" fmla="*/ 608445 w 1537011"/>
                  <a:gd name="connsiteY13" fmla="*/ 2467907 h 2480745"/>
                  <a:gd name="connsiteX14" fmla="*/ 588812 w 1537011"/>
                  <a:gd name="connsiteY14" fmla="*/ 2480745 h 2480745"/>
                  <a:gd name="connsiteX15" fmla="*/ 565995 w 1537011"/>
                  <a:gd name="connsiteY15" fmla="*/ 2480745 h 2480745"/>
                  <a:gd name="connsiteX16" fmla="*/ 569955 w 1537011"/>
                  <a:gd name="connsiteY16" fmla="*/ 2463220 h 2480745"/>
                  <a:gd name="connsiteX17" fmla="*/ 500911 w 1537011"/>
                  <a:gd name="connsiteY17" fmla="*/ 2459508 h 2480745"/>
                  <a:gd name="connsiteX18" fmla="*/ 447457 w 1537011"/>
                  <a:gd name="connsiteY18" fmla="*/ 2446887 h 2480745"/>
                  <a:gd name="connsiteX19" fmla="*/ 391775 w 1537011"/>
                  <a:gd name="connsiteY19" fmla="*/ 2352600 h 2480745"/>
                  <a:gd name="connsiteX20" fmla="*/ 470472 w 1537011"/>
                  <a:gd name="connsiteY20" fmla="*/ 2270192 h 2480745"/>
                  <a:gd name="connsiteX21" fmla="*/ 460819 w 1537011"/>
                  <a:gd name="connsiteY21" fmla="*/ 2117997 h 2480745"/>
                  <a:gd name="connsiteX22" fmla="*/ 417759 w 1537011"/>
                  <a:gd name="connsiteY22" fmla="*/ 2125420 h 2480745"/>
                  <a:gd name="connsiteX23" fmla="*/ 390290 w 1537011"/>
                  <a:gd name="connsiteY23" fmla="*/ 2156602 h 2480745"/>
                  <a:gd name="connsiteX24" fmla="*/ 414047 w 1537011"/>
                  <a:gd name="connsiteY24" fmla="*/ 2190753 h 2480745"/>
                  <a:gd name="connsiteX25" fmla="*/ 458592 w 1537011"/>
                  <a:gd name="connsiteY25" fmla="*/ 2201147 h 2480745"/>
                  <a:gd name="connsiteX26" fmla="*/ 763724 w 1537011"/>
                  <a:gd name="connsiteY26" fmla="*/ 2210798 h 2480745"/>
                  <a:gd name="connsiteX27" fmla="*/ 1054751 w 1537011"/>
                  <a:gd name="connsiteY27" fmla="*/ 2220450 h 2480745"/>
                  <a:gd name="connsiteX28" fmla="*/ 1106721 w 1537011"/>
                  <a:gd name="connsiteY28" fmla="*/ 2215253 h 2480745"/>
                  <a:gd name="connsiteX29" fmla="*/ 1136417 w 1537011"/>
                  <a:gd name="connsiteY29" fmla="*/ 2182586 h 2480745"/>
                  <a:gd name="connsiteX30" fmla="*/ 1110433 w 1537011"/>
                  <a:gd name="connsiteY30" fmla="*/ 2146950 h 2480745"/>
                  <a:gd name="connsiteX31" fmla="*/ 1045100 w 1537011"/>
                  <a:gd name="connsiteY31" fmla="*/ 2136557 h 2480745"/>
                  <a:gd name="connsiteX32" fmla="*/ 460819 w 1537011"/>
                  <a:gd name="connsiteY32" fmla="*/ 2117997 h 2480745"/>
                  <a:gd name="connsiteX33" fmla="*/ 425926 w 1537011"/>
                  <a:gd name="connsiteY33" fmla="*/ 2063800 h 2480745"/>
                  <a:gd name="connsiteX34" fmla="*/ 465274 w 1537011"/>
                  <a:gd name="connsiteY34" fmla="*/ 2065285 h 2480745"/>
                  <a:gd name="connsiteX35" fmla="*/ 506849 w 1537011"/>
                  <a:gd name="connsiteY35" fmla="*/ 2066770 h 2480745"/>
                  <a:gd name="connsiteX36" fmla="*/ 526151 w 1537011"/>
                  <a:gd name="connsiteY36" fmla="*/ 2066770 h 2480745"/>
                  <a:gd name="connsiteX37" fmla="*/ 1096326 w 1537011"/>
                  <a:gd name="connsiteY37" fmla="*/ 2083845 h 2480745"/>
                  <a:gd name="connsiteX38" fmla="*/ 1137159 w 1537011"/>
                  <a:gd name="connsiteY38" fmla="*/ 2097209 h 2480745"/>
                  <a:gd name="connsiteX39" fmla="*/ 1192840 w 1537011"/>
                  <a:gd name="connsiteY39" fmla="*/ 2187041 h 2480745"/>
                  <a:gd name="connsiteX40" fmla="*/ 1128251 w 1537011"/>
                  <a:gd name="connsiteY40" fmla="*/ 2267964 h 2480745"/>
                  <a:gd name="connsiteX41" fmla="*/ 1097811 w 1537011"/>
                  <a:gd name="connsiteY41" fmla="*/ 2276131 h 2480745"/>
                  <a:gd name="connsiteX42" fmla="*/ 443001 w 1537011"/>
                  <a:gd name="connsiteY42" fmla="*/ 2256828 h 2480745"/>
                  <a:gd name="connsiteX43" fmla="*/ 338320 w 1537011"/>
                  <a:gd name="connsiteY43" fmla="*/ 2126163 h 2480745"/>
                  <a:gd name="connsiteX44" fmla="*/ 425926 w 1537011"/>
                  <a:gd name="connsiteY44" fmla="*/ 2063800 h 2480745"/>
                  <a:gd name="connsiteX45" fmla="*/ 446713 w 1537011"/>
                  <a:gd name="connsiteY45" fmla="*/ 1916802 h 2480745"/>
                  <a:gd name="connsiteX46" fmla="*/ 390289 w 1537011"/>
                  <a:gd name="connsiteY46" fmla="*/ 1927939 h 2480745"/>
                  <a:gd name="connsiteX47" fmla="*/ 388062 w 1537011"/>
                  <a:gd name="connsiteY47" fmla="*/ 1982877 h 2480745"/>
                  <a:gd name="connsiteX48" fmla="*/ 440773 w 1537011"/>
                  <a:gd name="connsiteY48" fmla="*/ 1996983 h 2480745"/>
                  <a:gd name="connsiteX49" fmla="*/ 1098555 w 1537011"/>
                  <a:gd name="connsiteY49" fmla="*/ 2018513 h 2480745"/>
                  <a:gd name="connsiteX50" fmla="*/ 1149038 w 1537011"/>
                  <a:gd name="connsiteY50" fmla="*/ 2008119 h 2480745"/>
                  <a:gd name="connsiteX51" fmla="*/ 1151266 w 1537011"/>
                  <a:gd name="connsiteY51" fmla="*/ 1952438 h 2480745"/>
                  <a:gd name="connsiteX52" fmla="*/ 1098555 w 1537011"/>
                  <a:gd name="connsiteY52" fmla="*/ 1937590 h 2480745"/>
                  <a:gd name="connsiteX53" fmla="*/ 523923 w 1537011"/>
                  <a:gd name="connsiteY53" fmla="*/ 192914 h 2480745"/>
                  <a:gd name="connsiteX54" fmla="*/ 408107 w 1537011"/>
                  <a:gd name="connsiteY54" fmla="*/ 273095 h 2480745"/>
                  <a:gd name="connsiteX55" fmla="*/ 183898 w 1537011"/>
                  <a:gd name="connsiteY55" fmla="*/ 552985 h 2480745"/>
                  <a:gd name="connsiteX56" fmla="*/ 150488 w 1537011"/>
                  <a:gd name="connsiteY56" fmla="*/ 820997 h 2480745"/>
                  <a:gd name="connsiteX57" fmla="*/ 244033 w 1537011"/>
                  <a:gd name="connsiteY57" fmla="*/ 1149145 h 2480745"/>
                  <a:gd name="connsiteX58" fmla="*/ 242548 w 1537011"/>
                  <a:gd name="connsiteY58" fmla="*/ 1156569 h 2480745"/>
                  <a:gd name="connsiteX59" fmla="*/ 154200 w 1537011"/>
                  <a:gd name="connsiteY59" fmla="*/ 950920 h 2480745"/>
                  <a:gd name="connsiteX60" fmla="*/ 131186 w 1537011"/>
                  <a:gd name="connsiteY60" fmla="*/ 648757 h 2480745"/>
                  <a:gd name="connsiteX61" fmla="*/ 215821 w 1537011"/>
                  <a:gd name="connsiteY61" fmla="*/ 443851 h 2480745"/>
                  <a:gd name="connsiteX62" fmla="*/ 500165 w 1537011"/>
                  <a:gd name="connsiteY62" fmla="*/ 201081 h 2480745"/>
                  <a:gd name="connsiteX63" fmla="*/ 523923 w 1537011"/>
                  <a:gd name="connsiteY63" fmla="*/ 192914 h 2480745"/>
                  <a:gd name="connsiteX64" fmla="*/ 800630 w 1537011"/>
                  <a:gd name="connsiteY64" fmla="*/ 46764 h 2480745"/>
                  <a:gd name="connsiteX65" fmla="*/ 713588 w 1537011"/>
                  <a:gd name="connsiteY65" fmla="*/ 47343 h 2480745"/>
                  <a:gd name="connsiteX66" fmla="*/ 595938 w 1537011"/>
                  <a:gd name="connsiteY66" fmla="*/ 67446 h 2480745"/>
                  <a:gd name="connsiteX67" fmla="*/ 175732 w 1537011"/>
                  <a:gd name="connsiteY67" fmla="*/ 344366 h 2480745"/>
                  <a:gd name="connsiteX68" fmla="*/ 49521 w 1537011"/>
                  <a:gd name="connsiteY68" fmla="*/ 655438 h 2480745"/>
                  <a:gd name="connsiteX69" fmla="*/ 137126 w 1537011"/>
                  <a:gd name="connsiteY69" fmla="*/ 1109796 h 2480745"/>
                  <a:gd name="connsiteX70" fmla="*/ 310109 w 1537011"/>
                  <a:gd name="connsiteY70" fmla="*/ 1387460 h 2480745"/>
                  <a:gd name="connsiteX71" fmla="*/ 440773 w 1537011"/>
                  <a:gd name="connsiteY71" fmla="*/ 1695562 h 2480745"/>
                  <a:gd name="connsiteX72" fmla="*/ 460819 w 1537011"/>
                  <a:gd name="connsiteY72" fmla="*/ 1792076 h 2480745"/>
                  <a:gd name="connsiteX73" fmla="*/ 492743 w 1537011"/>
                  <a:gd name="connsiteY73" fmla="*/ 1817318 h 2480745"/>
                  <a:gd name="connsiteX74" fmla="*/ 1065146 w 1537011"/>
                  <a:gd name="connsiteY74" fmla="*/ 1836621 h 2480745"/>
                  <a:gd name="connsiteX75" fmla="*/ 1089645 w 1537011"/>
                  <a:gd name="connsiteY75" fmla="*/ 1818803 h 2480745"/>
                  <a:gd name="connsiteX76" fmla="*/ 1116372 w 1537011"/>
                  <a:gd name="connsiteY76" fmla="*/ 1688138 h 2480745"/>
                  <a:gd name="connsiteX77" fmla="*/ 1268567 w 1537011"/>
                  <a:gd name="connsiteY77" fmla="*/ 1319900 h 2480745"/>
                  <a:gd name="connsiteX78" fmla="*/ 1376960 w 1537011"/>
                  <a:gd name="connsiteY78" fmla="*/ 1166220 h 2480745"/>
                  <a:gd name="connsiteX79" fmla="*/ 1468276 w 1537011"/>
                  <a:gd name="connsiteY79" fmla="*/ 916026 h 2480745"/>
                  <a:gd name="connsiteX80" fmla="*/ 1468276 w 1537011"/>
                  <a:gd name="connsiteY80" fmla="*/ 599015 h 2480745"/>
                  <a:gd name="connsiteX81" fmla="*/ 1056236 w 1537011"/>
                  <a:gd name="connsiteY81" fmla="*/ 110506 h 2480745"/>
                  <a:gd name="connsiteX82" fmla="*/ 800630 w 1537011"/>
                  <a:gd name="connsiteY82" fmla="*/ 46764 h 2480745"/>
                  <a:gd name="connsiteX83" fmla="*/ 794163 w 1537011"/>
                  <a:gd name="connsiteY83" fmla="*/ 814 h 2480745"/>
                  <a:gd name="connsiteX84" fmla="*/ 1036191 w 1537011"/>
                  <a:gd name="connsiteY84" fmla="*/ 52598 h 2480745"/>
                  <a:gd name="connsiteX85" fmla="*/ 1503912 w 1537011"/>
                  <a:gd name="connsiteY85" fmla="*/ 551500 h 2480745"/>
                  <a:gd name="connsiteX86" fmla="*/ 1518761 w 1537011"/>
                  <a:gd name="connsiteY86" fmla="*/ 910830 h 2480745"/>
                  <a:gd name="connsiteX87" fmla="*/ 1377702 w 1537011"/>
                  <a:gd name="connsiteY87" fmla="*/ 1250855 h 2480745"/>
                  <a:gd name="connsiteX88" fmla="*/ 1264855 w 1537011"/>
                  <a:gd name="connsiteY88" fmla="*/ 1406020 h 2480745"/>
                  <a:gd name="connsiteX89" fmla="*/ 1163144 w 1537011"/>
                  <a:gd name="connsiteY89" fmla="*/ 1694078 h 2480745"/>
                  <a:gd name="connsiteX90" fmla="*/ 1115630 w 1537011"/>
                  <a:gd name="connsiteY90" fmla="*/ 1876711 h 2480745"/>
                  <a:gd name="connsiteX91" fmla="*/ 1149781 w 1537011"/>
                  <a:gd name="connsiteY91" fmla="*/ 1887848 h 2480745"/>
                  <a:gd name="connsiteX92" fmla="*/ 1229961 w 1537011"/>
                  <a:gd name="connsiteY92" fmla="*/ 1991044 h 2480745"/>
                  <a:gd name="connsiteX93" fmla="*/ 1126023 w 1537011"/>
                  <a:gd name="connsiteY93" fmla="*/ 2077164 h 2480745"/>
                  <a:gd name="connsiteX94" fmla="*/ 1100038 w 1537011"/>
                  <a:gd name="connsiteY94" fmla="*/ 2077906 h 2480745"/>
                  <a:gd name="connsiteX95" fmla="*/ 423698 w 1537011"/>
                  <a:gd name="connsiteY95" fmla="*/ 2054891 h 2480745"/>
                  <a:gd name="connsiteX96" fmla="*/ 368017 w 1537011"/>
                  <a:gd name="connsiteY96" fmla="*/ 2039300 h 2480745"/>
                  <a:gd name="connsiteX97" fmla="*/ 311594 w 1537011"/>
                  <a:gd name="connsiteY97" fmla="*/ 1951695 h 2480745"/>
                  <a:gd name="connsiteX98" fmla="*/ 382123 w 1537011"/>
                  <a:gd name="connsiteY98" fmla="*/ 1867803 h 2480745"/>
                  <a:gd name="connsiteX99" fmla="*/ 434092 w 1537011"/>
                  <a:gd name="connsiteY99" fmla="*/ 1854439 h 2480745"/>
                  <a:gd name="connsiteX100" fmla="*/ 387320 w 1537011"/>
                  <a:gd name="connsiteY100" fmla="*/ 1655472 h 2480745"/>
                  <a:gd name="connsiteX101" fmla="*/ 301199 w 1537011"/>
                  <a:gd name="connsiteY101" fmla="*/ 1459474 h 2480745"/>
                  <a:gd name="connsiteX102" fmla="*/ 137869 w 1537011"/>
                  <a:gd name="connsiteY102" fmla="*/ 1212992 h 2480745"/>
                  <a:gd name="connsiteX103" fmla="*/ 2748 w 1537011"/>
                  <a:gd name="connsiteY103" fmla="*/ 664348 h 2480745"/>
                  <a:gd name="connsiteX104" fmla="*/ 145292 w 1537011"/>
                  <a:gd name="connsiteY104" fmla="*/ 308730 h 2480745"/>
                  <a:gd name="connsiteX105" fmla="*/ 549909 w 1537011"/>
                  <a:gd name="connsiteY105" fmla="*/ 32552 h 2480745"/>
                  <a:gd name="connsiteX106" fmla="*/ 794163 w 1537011"/>
                  <a:gd name="connsiteY106" fmla="*/ 814 h 2480745"/>
                  <a:gd name="connsiteX0" fmla="*/ 503138 w 1537011"/>
                  <a:gd name="connsiteY0" fmla="*/ 2319191 h 2480745"/>
                  <a:gd name="connsiteX1" fmla="*/ 443744 w 1537011"/>
                  <a:gd name="connsiteY1" fmla="*/ 2360024 h 2480745"/>
                  <a:gd name="connsiteX2" fmla="*/ 501653 w 1537011"/>
                  <a:gd name="connsiteY2" fmla="*/ 2403827 h 2480745"/>
                  <a:gd name="connsiteX3" fmla="*/ 1051782 w 1537011"/>
                  <a:gd name="connsiteY3" fmla="*/ 2420160 h 2480745"/>
                  <a:gd name="connsiteX4" fmla="*/ 1097070 w 1537011"/>
                  <a:gd name="connsiteY4" fmla="*/ 2383040 h 2480745"/>
                  <a:gd name="connsiteX5" fmla="*/ 1058465 w 1537011"/>
                  <a:gd name="connsiteY5" fmla="*/ 2339237 h 2480745"/>
                  <a:gd name="connsiteX6" fmla="*/ 503138 w 1537011"/>
                  <a:gd name="connsiteY6" fmla="*/ 2319191 h 2480745"/>
                  <a:gd name="connsiteX7" fmla="*/ 470472 w 1537011"/>
                  <a:gd name="connsiteY7" fmla="*/ 2270192 h 2480745"/>
                  <a:gd name="connsiteX8" fmla="*/ 525411 w 1537011"/>
                  <a:gd name="connsiteY8" fmla="*/ 2270192 h 2480745"/>
                  <a:gd name="connsiteX9" fmla="*/ 1067374 w 1537011"/>
                  <a:gd name="connsiteY9" fmla="*/ 2287268 h 2480745"/>
                  <a:gd name="connsiteX10" fmla="*/ 1152751 w 1537011"/>
                  <a:gd name="connsiteY10" fmla="*/ 2388236 h 2480745"/>
                  <a:gd name="connsiteX11" fmla="*/ 1054010 w 1537011"/>
                  <a:gd name="connsiteY11" fmla="*/ 2475841 h 2480745"/>
                  <a:gd name="connsiteX12" fmla="*/ 643455 w 1537011"/>
                  <a:gd name="connsiteY12" fmla="*/ 2463963 h 2480745"/>
                  <a:gd name="connsiteX13" fmla="*/ 608445 w 1537011"/>
                  <a:gd name="connsiteY13" fmla="*/ 2467907 h 2480745"/>
                  <a:gd name="connsiteX14" fmla="*/ 588812 w 1537011"/>
                  <a:gd name="connsiteY14" fmla="*/ 2480745 h 2480745"/>
                  <a:gd name="connsiteX15" fmla="*/ 565995 w 1537011"/>
                  <a:gd name="connsiteY15" fmla="*/ 2480745 h 2480745"/>
                  <a:gd name="connsiteX16" fmla="*/ 500911 w 1537011"/>
                  <a:gd name="connsiteY16" fmla="*/ 2459508 h 2480745"/>
                  <a:gd name="connsiteX17" fmla="*/ 447457 w 1537011"/>
                  <a:gd name="connsiteY17" fmla="*/ 2446887 h 2480745"/>
                  <a:gd name="connsiteX18" fmla="*/ 391775 w 1537011"/>
                  <a:gd name="connsiteY18" fmla="*/ 2352600 h 2480745"/>
                  <a:gd name="connsiteX19" fmla="*/ 470472 w 1537011"/>
                  <a:gd name="connsiteY19" fmla="*/ 2270192 h 2480745"/>
                  <a:gd name="connsiteX20" fmla="*/ 460819 w 1537011"/>
                  <a:gd name="connsiteY20" fmla="*/ 2117997 h 2480745"/>
                  <a:gd name="connsiteX21" fmla="*/ 417759 w 1537011"/>
                  <a:gd name="connsiteY21" fmla="*/ 2125420 h 2480745"/>
                  <a:gd name="connsiteX22" fmla="*/ 390290 w 1537011"/>
                  <a:gd name="connsiteY22" fmla="*/ 2156602 h 2480745"/>
                  <a:gd name="connsiteX23" fmla="*/ 414047 w 1537011"/>
                  <a:gd name="connsiteY23" fmla="*/ 2190753 h 2480745"/>
                  <a:gd name="connsiteX24" fmla="*/ 458592 w 1537011"/>
                  <a:gd name="connsiteY24" fmla="*/ 2201147 h 2480745"/>
                  <a:gd name="connsiteX25" fmla="*/ 763724 w 1537011"/>
                  <a:gd name="connsiteY25" fmla="*/ 2210798 h 2480745"/>
                  <a:gd name="connsiteX26" fmla="*/ 1054751 w 1537011"/>
                  <a:gd name="connsiteY26" fmla="*/ 2220450 h 2480745"/>
                  <a:gd name="connsiteX27" fmla="*/ 1106721 w 1537011"/>
                  <a:gd name="connsiteY27" fmla="*/ 2215253 h 2480745"/>
                  <a:gd name="connsiteX28" fmla="*/ 1136417 w 1537011"/>
                  <a:gd name="connsiteY28" fmla="*/ 2182586 h 2480745"/>
                  <a:gd name="connsiteX29" fmla="*/ 1110433 w 1537011"/>
                  <a:gd name="connsiteY29" fmla="*/ 2146950 h 2480745"/>
                  <a:gd name="connsiteX30" fmla="*/ 1045100 w 1537011"/>
                  <a:gd name="connsiteY30" fmla="*/ 2136557 h 2480745"/>
                  <a:gd name="connsiteX31" fmla="*/ 460819 w 1537011"/>
                  <a:gd name="connsiteY31" fmla="*/ 2117997 h 2480745"/>
                  <a:gd name="connsiteX32" fmla="*/ 425926 w 1537011"/>
                  <a:gd name="connsiteY32" fmla="*/ 2063800 h 2480745"/>
                  <a:gd name="connsiteX33" fmla="*/ 465274 w 1537011"/>
                  <a:gd name="connsiteY33" fmla="*/ 2065285 h 2480745"/>
                  <a:gd name="connsiteX34" fmla="*/ 506849 w 1537011"/>
                  <a:gd name="connsiteY34" fmla="*/ 2066770 h 2480745"/>
                  <a:gd name="connsiteX35" fmla="*/ 526151 w 1537011"/>
                  <a:gd name="connsiteY35" fmla="*/ 2066770 h 2480745"/>
                  <a:gd name="connsiteX36" fmla="*/ 1096326 w 1537011"/>
                  <a:gd name="connsiteY36" fmla="*/ 2083845 h 2480745"/>
                  <a:gd name="connsiteX37" fmla="*/ 1137159 w 1537011"/>
                  <a:gd name="connsiteY37" fmla="*/ 2097209 h 2480745"/>
                  <a:gd name="connsiteX38" fmla="*/ 1192840 w 1537011"/>
                  <a:gd name="connsiteY38" fmla="*/ 2187041 h 2480745"/>
                  <a:gd name="connsiteX39" fmla="*/ 1128251 w 1537011"/>
                  <a:gd name="connsiteY39" fmla="*/ 2267964 h 2480745"/>
                  <a:gd name="connsiteX40" fmla="*/ 1097811 w 1537011"/>
                  <a:gd name="connsiteY40" fmla="*/ 2276131 h 2480745"/>
                  <a:gd name="connsiteX41" fmla="*/ 443001 w 1537011"/>
                  <a:gd name="connsiteY41" fmla="*/ 2256828 h 2480745"/>
                  <a:gd name="connsiteX42" fmla="*/ 338320 w 1537011"/>
                  <a:gd name="connsiteY42" fmla="*/ 2126163 h 2480745"/>
                  <a:gd name="connsiteX43" fmla="*/ 425926 w 1537011"/>
                  <a:gd name="connsiteY43" fmla="*/ 2063800 h 2480745"/>
                  <a:gd name="connsiteX44" fmla="*/ 446713 w 1537011"/>
                  <a:gd name="connsiteY44" fmla="*/ 1916802 h 2480745"/>
                  <a:gd name="connsiteX45" fmla="*/ 390289 w 1537011"/>
                  <a:gd name="connsiteY45" fmla="*/ 1927939 h 2480745"/>
                  <a:gd name="connsiteX46" fmla="*/ 388062 w 1537011"/>
                  <a:gd name="connsiteY46" fmla="*/ 1982877 h 2480745"/>
                  <a:gd name="connsiteX47" fmla="*/ 440773 w 1537011"/>
                  <a:gd name="connsiteY47" fmla="*/ 1996983 h 2480745"/>
                  <a:gd name="connsiteX48" fmla="*/ 1098555 w 1537011"/>
                  <a:gd name="connsiteY48" fmla="*/ 2018513 h 2480745"/>
                  <a:gd name="connsiteX49" fmla="*/ 1149038 w 1537011"/>
                  <a:gd name="connsiteY49" fmla="*/ 2008119 h 2480745"/>
                  <a:gd name="connsiteX50" fmla="*/ 1151266 w 1537011"/>
                  <a:gd name="connsiteY50" fmla="*/ 1952438 h 2480745"/>
                  <a:gd name="connsiteX51" fmla="*/ 1098555 w 1537011"/>
                  <a:gd name="connsiteY51" fmla="*/ 1937590 h 2480745"/>
                  <a:gd name="connsiteX52" fmla="*/ 446713 w 1537011"/>
                  <a:gd name="connsiteY52" fmla="*/ 1916802 h 2480745"/>
                  <a:gd name="connsiteX53" fmla="*/ 523923 w 1537011"/>
                  <a:gd name="connsiteY53" fmla="*/ 192914 h 2480745"/>
                  <a:gd name="connsiteX54" fmla="*/ 408107 w 1537011"/>
                  <a:gd name="connsiteY54" fmla="*/ 273095 h 2480745"/>
                  <a:gd name="connsiteX55" fmla="*/ 183898 w 1537011"/>
                  <a:gd name="connsiteY55" fmla="*/ 552985 h 2480745"/>
                  <a:gd name="connsiteX56" fmla="*/ 150488 w 1537011"/>
                  <a:gd name="connsiteY56" fmla="*/ 820997 h 2480745"/>
                  <a:gd name="connsiteX57" fmla="*/ 244033 w 1537011"/>
                  <a:gd name="connsiteY57" fmla="*/ 1149145 h 2480745"/>
                  <a:gd name="connsiteX58" fmla="*/ 242548 w 1537011"/>
                  <a:gd name="connsiteY58" fmla="*/ 1156569 h 2480745"/>
                  <a:gd name="connsiteX59" fmla="*/ 154200 w 1537011"/>
                  <a:gd name="connsiteY59" fmla="*/ 950920 h 2480745"/>
                  <a:gd name="connsiteX60" fmla="*/ 131186 w 1537011"/>
                  <a:gd name="connsiteY60" fmla="*/ 648757 h 2480745"/>
                  <a:gd name="connsiteX61" fmla="*/ 215821 w 1537011"/>
                  <a:gd name="connsiteY61" fmla="*/ 443851 h 2480745"/>
                  <a:gd name="connsiteX62" fmla="*/ 500165 w 1537011"/>
                  <a:gd name="connsiteY62" fmla="*/ 201081 h 2480745"/>
                  <a:gd name="connsiteX63" fmla="*/ 523923 w 1537011"/>
                  <a:gd name="connsiteY63" fmla="*/ 192914 h 2480745"/>
                  <a:gd name="connsiteX64" fmla="*/ 800630 w 1537011"/>
                  <a:gd name="connsiteY64" fmla="*/ 46764 h 2480745"/>
                  <a:gd name="connsiteX65" fmla="*/ 713588 w 1537011"/>
                  <a:gd name="connsiteY65" fmla="*/ 47343 h 2480745"/>
                  <a:gd name="connsiteX66" fmla="*/ 595938 w 1537011"/>
                  <a:gd name="connsiteY66" fmla="*/ 67446 h 2480745"/>
                  <a:gd name="connsiteX67" fmla="*/ 175732 w 1537011"/>
                  <a:gd name="connsiteY67" fmla="*/ 344366 h 2480745"/>
                  <a:gd name="connsiteX68" fmla="*/ 49521 w 1537011"/>
                  <a:gd name="connsiteY68" fmla="*/ 655438 h 2480745"/>
                  <a:gd name="connsiteX69" fmla="*/ 137126 w 1537011"/>
                  <a:gd name="connsiteY69" fmla="*/ 1109796 h 2480745"/>
                  <a:gd name="connsiteX70" fmla="*/ 310109 w 1537011"/>
                  <a:gd name="connsiteY70" fmla="*/ 1387460 h 2480745"/>
                  <a:gd name="connsiteX71" fmla="*/ 440773 w 1537011"/>
                  <a:gd name="connsiteY71" fmla="*/ 1695562 h 2480745"/>
                  <a:gd name="connsiteX72" fmla="*/ 460819 w 1537011"/>
                  <a:gd name="connsiteY72" fmla="*/ 1792076 h 2480745"/>
                  <a:gd name="connsiteX73" fmla="*/ 492743 w 1537011"/>
                  <a:gd name="connsiteY73" fmla="*/ 1817318 h 2480745"/>
                  <a:gd name="connsiteX74" fmla="*/ 1065146 w 1537011"/>
                  <a:gd name="connsiteY74" fmla="*/ 1836621 h 2480745"/>
                  <a:gd name="connsiteX75" fmla="*/ 1089645 w 1537011"/>
                  <a:gd name="connsiteY75" fmla="*/ 1818803 h 2480745"/>
                  <a:gd name="connsiteX76" fmla="*/ 1116372 w 1537011"/>
                  <a:gd name="connsiteY76" fmla="*/ 1688138 h 2480745"/>
                  <a:gd name="connsiteX77" fmla="*/ 1268567 w 1537011"/>
                  <a:gd name="connsiteY77" fmla="*/ 1319900 h 2480745"/>
                  <a:gd name="connsiteX78" fmla="*/ 1376960 w 1537011"/>
                  <a:gd name="connsiteY78" fmla="*/ 1166220 h 2480745"/>
                  <a:gd name="connsiteX79" fmla="*/ 1468276 w 1537011"/>
                  <a:gd name="connsiteY79" fmla="*/ 916026 h 2480745"/>
                  <a:gd name="connsiteX80" fmla="*/ 1468276 w 1537011"/>
                  <a:gd name="connsiteY80" fmla="*/ 599015 h 2480745"/>
                  <a:gd name="connsiteX81" fmla="*/ 1056236 w 1537011"/>
                  <a:gd name="connsiteY81" fmla="*/ 110506 h 2480745"/>
                  <a:gd name="connsiteX82" fmla="*/ 800630 w 1537011"/>
                  <a:gd name="connsiteY82" fmla="*/ 46764 h 2480745"/>
                  <a:gd name="connsiteX83" fmla="*/ 794163 w 1537011"/>
                  <a:gd name="connsiteY83" fmla="*/ 814 h 2480745"/>
                  <a:gd name="connsiteX84" fmla="*/ 1036191 w 1537011"/>
                  <a:gd name="connsiteY84" fmla="*/ 52598 h 2480745"/>
                  <a:gd name="connsiteX85" fmla="*/ 1503912 w 1537011"/>
                  <a:gd name="connsiteY85" fmla="*/ 551500 h 2480745"/>
                  <a:gd name="connsiteX86" fmla="*/ 1518761 w 1537011"/>
                  <a:gd name="connsiteY86" fmla="*/ 910830 h 2480745"/>
                  <a:gd name="connsiteX87" fmla="*/ 1377702 w 1537011"/>
                  <a:gd name="connsiteY87" fmla="*/ 1250855 h 2480745"/>
                  <a:gd name="connsiteX88" fmla="*/ 1264855 w 1537011"/>
                  <a:gd name="connsiteY88" fmla="*/ 1406020 h 2480745"/>
                  <a:gd name="connsiteX89" fmla="*/ 1163144 w 1537011"/>
                  <a:gd name="connsiteY89" fmla="*/ 1694078 h 2480745"/>
                  <a:gd name="connsiteX90" fmla="*/ 1115630 w 1537011"/>
                  <a:gd name="connsiteY90" fmla="*/ 1876711 h 2480745"/>
                  <a:gd name="connsiteX91" fmla="*/ 1149781 w 1537011"/>
                  <a:gd name="connsiteY91" fmla="*/ 1887848 h 2480745"/>
                  <a:gd name="connsiteX92" fmla="*/ 1229961 w 1537011"/>
                  <a:gd name="connsiteY92" fmla="*/ 1991044 h 2480745"/>
                  <a:gd name="connsiteX93" fmla="*/ 1126023 w 1537011"/>
                  <a:gd name="connsiteY93" fmla="*/ 2077164 h 2480745"/>
                  <a:gd name="connsiteX94" fmla="*/ 1100038 w 1537011"/>
                  <a:gd name="connsiteY94" fmla="*/ 2077906 h 2480745"/>
                  <a:gd name="connsiteX95" fmla="*/ 423698 w 1537011"/>
                  <a:gd name="connsiteY95" fmla="*/ 2054891 h 2480745"/>
                  <a:gd name="connsiteX96" fmla="*/ 368017 w 1537011"/>
                  <a:gd name="connsiteY96" fmla="*/ 2039300 h 2480745"/>
                  <a:gd name="connsiteX97" fmla="*/ 311594 w 1537011"/>
                  <a:gd name="connsiteY97" fmla="*/ 1951695 h 2480745"/>
                  <a:gd name="connsiteX98" fmla="*/ 382123 w 1537011"/>
                  <a:gd name="connsiteY98" fmla="*/ 1867803 h 2480745"/>
                  <a:gd name="connsiteX99" fmla="*/ 434092 w 1537011"/>
                  <a:gd name="connsiteY99" fmla="*/ 1854439 h 2480745"/>
                  <a:gd name="connsiteX100" fmla="*/ 387320 w 1537011"/>
                  <a:gd name="connsiteY100" fmla="*/ 1655472 h 2480745"/>
                  <a:gd name="connsiteX101" fmla="*/ 301199 w 1537011"/>
                  <a:gd name="connsiteY101" fmla="*/ 1459474 h 2480745"/>
                  <a:gd name="connsiteX102" fmla="*/ 137869 w 1537011"/>
                  <a:gd name="connsiteY102" fmla="*/ 1212992 h 2480745"/>
                  <a:gd name="connsiteX103" fmla="*/ 2748 w 1537011"/>
                  <a:gd name="connsiteY103" fmla="*/ 664348 h 2480745"/>
                  <a:gd name="connsiteX104" fmla="*/ 145292 w 1537011"/>
                  <a:gd name="connsiteY104" fmla="*/ 308730 h 2480745"/>
                  <a:gd name="connsiteX105" fmla="*/ 549909 w 1537011"/>
                  <a:gd name="connsiteY105" fmla="*/ 32552 h 2480745"/>
                  <a:gd name="connsiteX106" fmla="*/ 794163 w 1537011"/>
                  <a:gd name="connsiteY106" fmla="*/ 814 h 2480745"/>
                  <a:gd name="connsiteX0" fmla="*/ 503138 w 1537011"/>
                  <a:gd name="connsiteY0" fmla="*/ 2319191 h 2480745"/>
                  <a:gd name="connsiteX1" fmla="*/ 443744 w 1537011"/>
                  <a:gd name="connsiteY1" fmla="*/ 2360024 h 2480745"/>
                  <a:gd name="connsiteX2" fmla="*/ 501653 w 1537011"/>
                  <a:gd name="connsiteY2" fmla="*/ 2403827 h 2480745"/>
                  <a:gd name="connsiteX3" fmla="*/ 1051782 w 1537011"/>
                  <a:gd name="connsiteY3" fmla="*/ 2420160 h 2480745"/>
                  <a:gd name="connsiteX4" fmla="*/ 1097070 w 1537011"/>
                  <a:gd name="connsiteY4" fmla="*/ 2383040 h 2480745"/>
                  <a:gd name="connsiteX5" fmla="*/ 1058465 w 1537011"/>
                  <a:gd name="connsiteY5" fmla="*/ 2339237 h 2480745"/>
                  <a:gd name="connsiteX6" fmla="*/ 503138 w 1537011"/>
                  <a:gd name="connsiteY6" fmla="*/ 2319191 h 2480745"/>
                  <a:gd name="connsiteX7" fmla="*/ 470472 w 1537011"/>
                  <a:gd name="connsiteY7" fmla="*/ 2270192 h 2480745"/>
                  <a:gd name="connsiteX8" fmla="*/ 525411 w 1537011"/>
                  <a:gd name="connsiteY8" fmla="*/ 2270192 h 2480745"/>
                  <a:gd name="connsiteX9" fmla="*/ 1067374 w 1537011"/>
                  <a:gd name="connsiteY9" fmla="*/ 2287268 h 2480745"/>
                  <a:gd name="connsiteX10" fmla="*/ 1152751 w 1537011"/>
                  <a:gd name="connsiteY10" fmla="*/ 2388236 h 2480745"/>
                  <a:gd name="connsiteX11" fmla="*/ 1054010 w 1537011"/>
                  <a:gd name="connsiteY11" fmla="*/ 2475841 h 2480745"/>
                  <a:gd name="connsiteX12" fmla="*/ 643455 w 1537011"/>
                  <a:gd name="connsiteY12" fmla="*/ 2463963 h 2480745"/>
                  <a:gd name="connsiteX13" fmla="*/ 608445 w 1537011"/>
                  <a:gd name="connsiteY13" fmla="*/ 2467907 h 2480745"/>
                  <a:gd name="connsiteX14" fmla="*/ 588812 w 1537011"/>
                  <a:gd name="connsiteY14" fmla="*/ 2480745 h 2480745"/>
                  <a:gd name="connsiteX15" fmla="*/ 500911 w 1537011"/>
                  <a:gd name="connsiteY15" fmla="*/ 2459508 h 2480745"/>
                  <a:gd name="connsiteX16" fmla="*/ 447457 w 1537011"/>
                  <a:gd name="connsiteY16" fmla="*/ 2446887 h 2480745"/>
                  <a:gd name="connsiteX17" fmla="*/ 391775 w 1537011"/>
                  <a:gd name="connsiteY17" fmla="*/ 2352600 h 2480745"/>
                  <a:gd name="connsiteX18" fmla="*/ 470472 w 1537011"/>
                  <a:gd name="connsiteY18" fmla="*/ 2270192 h 2480745"/>
                  <a:gd name="connsiteX19" fmla="*/ 460819 w 1537011"/>
                  <a:gd name="connsiteY19" fmla="*/ 2117997 h 2480745"/>
                  <a:gd name="connsiteX20" fmla="*/ 417759 w 1537011"/>
                  <a:gd name="connsiteY20" fmla="*/ 2125420 h 2480745"/>
                  <a:gd name="connsiteX21" fmla="*/ 390290 w 1537011"/>
                  <a:gd name="connsiteY21" fmla="*/ 2156602 h 2480745"/>
                  <a:gd name="connsiteX22" fmla="*/ 414047 w 1537011"/>
                  <a:gd name="connsiteY22" fmla="*/ 2190753 h 2480745"/>
                  <a:gd name="connsiteX23" fmla="*/ 458592 w 1537011"/>
                  <a:gd name="connsiteY23" fmla="*/ 2201147 h 2480745"/>
                  <a:gd name="connsiteX24" fmla="*/ 763724 w 1537011"/>
                  <a:gd name="connsiteY24" fmla="*/ 2210798 h 2480745"/>
                  <a:gd name="connsiteX25" fmla="*/ 1054751 w 1537011"/>
                  <a:gd name="connsiteY25" fmla="*/ 2220450 h 2480745"/>
                  <a:gd name="connsiteX26" fmla="*/ 1106721 w 1537011"/>
                  <a:gd name="connsiteY26" fmla="*/ 2215253 h 2480745"/>
                  <a:gd name="connsiteX27" fmla="*/ 1136417 w 1537011"/>
                  <a:gd name="connsiteY27" fmla="*/ 2182586 h 2480745"/>
                  <a:gd name="connsiteX28" fmla="*/ 1110433 w 1537011"/>
                  <a:gd name="connsiteY28" fmla="*/ 2146950 h 2480745"/>
                  <a:gd name="connsiteX29" fmla="*/ 1045100 w 1537011"/>
                  <a:gd name="connsiteY29" fmla="*/ 2136557 h 2480745"/>
                  <a:gd name="connsiteX30" fmla="*/ 460819 w 1537011"/>
                  <a:gd name="connsiteY30" fmla="*/ 2117997 h 2480745"/>
                  <a:gd name="connsiteX31" fmla="*/ 425926 w 1537011"/>
                  <a:gd name="connsiteY31" fmla="*/ 2063800 h 2480745"/>
                  <a:gd name="connsiteX32" fmla="*/ 465274 w 1537011"/>
                  <a:gd name="connsiteY32" fmla="*/ 2065285 h 2480745"/>
                  <a:gd name="connsiteX33" fmla="*/ 506849 w 1537011"/>
                  <a:gd name="connsiteY33" fmla="*/ 2066770 h 2480745"/>
                  <a:gd name="connsiteX34" fmla="*/ 526151 w 1537011"/>
                  <a:gd name="connsiteY34" fmla="*/ 2066770 h 2480745"/>
                  <a:gd name="connsiteX35" fmla="*/ 1096326 w 1537011"/>
                  <a:gd name="connsiteY35" fmla="*/ 2083845 h 2480745"/>
                  <a:gd name="connsiteX36" fmla="*/ 1137159 w 1537011"/>
                  <a:gd name="connsiteY36" fmla="*/ 2097209 h 2480745"/>
                  <a:gd name="connsiteX37" fmla="*/ 1192840 w 1537011"/>
                  <a:gd name="connsiteY37" fmla="*/ 2187041 h 2480745"/>
                  <a:gd name="connsiteX38" fmla="*/ 1128251 w 1537011"/>
                  <a:gd name="connsiteY38" fmla="*/ 2267964 h 2480745"/>
                  <a:gd name="connsiteX39" fmla="*/ 1097811 w 1537011"/>
                  <a:gd name="connsiteY39" fmla="*/ 2276131 h 2480745"/>
                  <a:gd name="connsiteX40" fmla="*/ 443001 w 1537011"/>
                  <a:gd name="connsiteY40" fmla="*/ 2256828 h 2480745"/>
                  <a:gd name="connsiteX41" fmla="*/ 338320 w 1537011"/>
                  <a:gd name="connsiteY41" fmla="*/ 2126163 h 2480745"/>
                  <a:gd name="connsiteX42" fmla="*/ 425926 w 1537011"/>
                  <a:gd name="connsiteY42" fmla="*/ 2063800 h 2480745"/>
                  <a:gd name="connsiteX43" fmla="*/ 446713 w 1537011"/>
                  <a:gd name="connsiteY43" fmla="*/ 1916802 h 2480745"/>
                  <a:gd name="connsiteX44" fmla="*/ 390289 w 1537011"/>
                  <a:gd name="connsiteY44" fmla="*/ 1927939 h 2480745"/>
                  <a:gd name="connsiteX45" fmla="*/ 388062 w 1537011"/>
                  <a:gd name="connsiteY45" fmla="*/ 1982877 h 2480745"/>
                  <a:gd name="connsiteX46" fmla="*/ 440773 w 1537011"/>
                  <a:gd name="connsiteY46" fmla="*/ 1996983 h 2480745"/>
                  <a:gd name="connsiteX47" fmla="*/ 1098555 w 1537011"/>
                  <a:gd name="connsiteY47" fmla="*/ 2018513 h 2480745"/>
                  <a:gd name="connsiteX48" fmla="*/ 1149038 w 1537011"/>
                  <a:gd name="connsiteY48" fmla="*/ 2008119 h 2480745"/>
                  <a:gd name="connsiteX49" fmla="*/ 1151266 w 1537011"/>
                  <a:gd name="connsiteY49" fmla="*/ 1952438 h 2480745"/>
                  <a:gd name="connsiteX50" fmla="*/ 1098555 w 1537011"/>
                  <a:gd name="connsiteY50" fmla="*/ 1937590 h 2480745"/>
                  <a:gd name="connsiteX51" fmla="*/ 446713 w 1537011"/>
                  <a:gd name="connsiteY51" fmla="*/ 1916802 h 2480745"/>
                  <a:gd name="connsiteX52" fmla="*/ 523923 w 1537011"/>
                  <a:gd name="connsiteY52" fmla="*/ 192914 h 2480745"/>
                  <a:gd name="connsiteX53" fmla="*/ 408107 w 1537011"/>
                  <a:gd name="connsiteY53" fmla="*/ 273095 h 2480745"/>
                  <a:gd name="connsiteX54" fmla="*/ 183898 w 1537011"/>
                  <a:gd name="connsiteY54" fmla="*/ 552985 h 2480745"/>
                  <a:gd name="connsiteX55" fmla="*/ 150488 w 1537011"/>
                  <a:gd name="connsiteY55" fmla="*/ 820997 h 2480745"/>
                  <a:gd name="connsiteX56" fmla="*/ 244033 w 1537011"/>
                  <a:gd name="connsiteY56" fmla="*/ 1149145 h 2480745"/>
                  <a:gd name="connsiteX57" fmla="*/ 242548 w 1537011"/>
                  <a:gd name="connsiteY57" fmla="*/ 1156569 h 2480745"/>
                  <a:gd name="connsiteX58" fmla="*/ 154200 w 1537011"/>
                  <a:gd name="connsiteY58" fmla="*/ 950920 h 2480745"/>
                  <a:gd name="connsiteX59" fmla="*/ 131186 w 1537011"/>
                  <a:gd name="connsiteY59" fmla="*/ 648757 h 2480745"/>
                  <a:gd name="connsiteX60" fmla="*/ 215821 w 1537011"/>
                  <a:gd name="connsiteY60" fmla="*/ 443851 h 2480745"/>
                  <a:gd name="connsiteX61" fmla="*/ 500165 w 1537011"/>
                  <a:gd name="connsiteY61" fmla="*/ 201081 h 2480745"/>
                  <a:gd name="connsiteX62" fmla="*/ 523923 w 1537011"/>
                  <a:gd name="connsiteY62" fmla="*/ 192914 h 2480745"/>
                  <a:gd name="connsiteX63" fmla="*/ 800630 w 1537011"/>
                  <a:gd name="connsiteY63" fmla="*/ 46764 h 2480745"/>
                  <a:gd name="connsiteX64" fmla="*/ 713588 w 1537011"/>
                  <a:gd name="connsiteY64" fmla="*/ 47343 h 2480745"/>
                  <a:gd name="connsiteX65" fmla="*/ 595938 w 1537011"/>
                  <a:gd name="connsiteY65" fmla="*/ 67446 h 2480745"/>
                  <a:gd name="connsiteX66" fmla="*/ 175732 w 1537011"/>
                  <a:gd name="connsiteY66" fmla="*/ 344366 h 2480745"/>
                  <a:gd name="connsiteX67" fmla="*/ 49521 w 1537011"/>
                  <a:gd name="connsiteY67" fmla="*/ 655438 h 2480745"/>
                  <a:gd name="connsiteX68" fmla="*/ 137126 w 1537011"/>
                  <a:gd name="connsiteY68" fmla="*/ 1109796 h 2480745"/>
                  <a:gd name="connsiteX69" fmla="*/ 310109 w 1537011"/>
                  <a:gd name="connsiteY69" fmla="*/ 1387460 h 2480745"/>
                  <a:gd name="connsiteX70" fmla="*/ 440773 w 1537011"/>
                  <a:gd name="connsiteY70" fmla="*/ 1695562 h 2480745"/>
                  <a:gd name="connsiteX71" fmla="*/ 460819 w 1537011"/>
                  <a:gd name="connsiteY71" fmla="*/ 1792076 h 2480745"/>
                  <a:gd name="connsiteX72" fmla="*/ 492743 w 1537011"/>
                  <a:gd name="connsiteY72" fmla="*/ 1817318 h 2480745"/>
                  <a:gd name="connsiteX73" fmla="*/ 1065146 w 1537011"/>
                  <a:gd name="connsiteY73" fmla="*/ 1836621 h 2480745"/>
                  <a:gd name="connsiteX74" fmla="*/ 1089645 w 1537011"/>
                  <a:gd name="connsiteY74" fmla="*/ 1818803 h 2480745"/>
                  <a:gd name="connsiteX75" fmla="*/ 1116372 w 1537011"/>
                  <a:gd name="connsiteY75" fmla="*/ 1688138 h 2480745"/>
                  <a:gd name="connsiteX76" fmla="*/ 1268567 w 1537011"/>
                  <a:gd name="connsiteY76" fmla="*/ 1319900 h 2480745"/>
                  <a:gd name="connsiteX77" fmla="*/ 1376960 w 1537011"/>
                  <a:gd name="connsiteY77" fmla="*/ 1166220 h 2480745"/>
                  <a:gd name="connsiteX78" fmla="*/ 1468276 w 1537011"/>
                  <a:gd name="connsiteY78" fmla="*/ 916026 h 2480745"/>
                  <a:gd name="connsiteX79" fmla="*/ 1468276 w 1537011"/>
                  <a:gd name="connsiteY79" fmla="*/ 599015 h 2480745"/>
                  <a:gd name="connsiteX80" fmla="*/ 1056236 w 1537011"/>
                  <a:gd name="connsiteY80" fmla="*/ 110506 h 2480745"/>
                  <a:gd name="connsiteX81" fmla="*/ 800630 w 1537011"/>
                  <a:gd name="connsiteY81" fmla="*/ 46764 h 2480745"/>
                  <a:gd name="connsiteX82" fmla="*/ 794163 w 1537011"/>
                  <a:gd name="connsiteY82" fmla="*/ 814 h 2480745"/>
                  <a:gd name="connsiteX83" fmla="*/ 1036191 w 1537011"/>
                  <a:gd name="connsiteY83" fmla="*/ 52598 h 2480745"/>
                  <a:gd name="connsiteX84" fmla="*/ 1503912 w 1537011"/>
                  <a:gd name="connsiteY84" fmla="*/ 551500 h 2480745"/>
                  <a:gd name="connsiteX85" fmla="*/ 1518761 w 1537011"/>
                  <a:gd name="connsiteY85" fmla="*/ 910830 h 2480745"/>
                  <a:gd name="connsiteX86" fmla="*/ 1377702 w 1537011"/>
                  <a:gd name="connsiteY86" fmla="*/ 1250855 h 2480745"/>
                  <a:gd name="connsiteX87" fmla="*/ 1264855 w 1537011"/>
                  <a:gd name="connsiteY87" fmla="*/ 1406020 h 2480745"/>
                  <a:gd name="connsiteX88" fmla="*/ 1163144 w 1537011"/>
                  <a:gd name="connsiteY88" fmla="*/ 1694078 h 2480745"/>
                  <a:gd name="connsiteX89" fmla="*/ 1115630 w 1537011"/>
                  <a:gd name="connsiteY89" fmla="*/ 1876711 h 2480745"/>
                  <a:gd name="connsiteX90" fmla="*/ 1149781 w 1537011"/>
                  <a:gd name="connsiteY90" fmla="*/ 1887848 h 2480745"/>
                  <a:gd name="connsiteX91" fmla="*/ 1229961 w 1537011"/>
                  <a:gd name="connsiteY91" fmla="*/ 1991044 h 2480745"/>
                  <a:gd name="connsiteX92" fmla="*/ 1126023 w 1537011"/>
                  <a:gd name="connsiteY92" fmla="*/ 2077164 h 2480745"/>
                  <a:gd name="connsiteX93" fmla="*/ 1100038 w 1537011"/>
                  <a:gd name="connsiteY93" fmla="*/ 2077906 h 2480745"/>
                  <a:gd name="connsiteX94" fmla="*/ 423698 w 1537011"/>
                  <a:gd name="connsiteY94" fmla="*/ 2054891 h 2480745"/>
                  <a:gd name="connsiteX95" fmla="*/ 368017 w 1537011"/>
                  <a:gd name="connsiteY95" fmla="*/ 2039300 h 2480745"/>
                  <a:gd name="connsiteX96" fmla="*/ 311594 w 1537011"/>
                  <a:gd name="connsiteY96" fmla="*/ 1951695 h 2480745"/>
                  <a:gd name="connsiteX97" fmla="*/ 382123 w 1537011"/>
                  <a:gd name="connsiteY97" fmla="*/ 1867803 h 2480745"/>
                  <a:gd name="connsiteX98" fmla="*/ 434092 w 1537011"/>
                  <a:gd name="connsiteY98" fmla="*/ 1854439 h 2480745"/>
                  <a:gd name="connsiteX99" fmla="*/ 387320 w 1537011"/>
                  <a:gd name="connsiteY99" fmla="*/ 1655472 h 2480745"/>
                  <a:gd name="connsiteX100" fmla="*/ 301199 w 1537011"/>
                  <a:gd name="connsiteY100" fmla="*/ 1459474 h 2480745"/>
                  <a:gd name="connsiteX101" fmla="*/ 137869 w 1537011"/>
                  <a:gd name="connsiteY101" fmla="*/ 1212992 h 2480745"/>
                  <a:gd name="connsiteX102" fmla="*/ 2748 w 1537011"/>
                  <a:gd name="connsiteY102" fmla="*/ 664348 h 2480745"/>
                  <a:gd name="connsiteX103" fmla="*/ 145292 w 1537011"/>
                  <a:gd name="connsiteY103" fmla="*/ 308730 h 2480745"/>
                  <a:gd name="connsiteX104" fmla="*/ 549909 w 1537011"/>
                  <a:gd name="connsiteY104" fmla="*/ 32552 h 2480745"/>
                  <a:gd name="connsiteX105" fmla="*/ 794163 w 1537011"/>
                  <a:gd name="connsiteY105" fmla="*/ 814 h 2480745"/>
                  <a:gd name="connsiteX0" fmla="*/ 503138 w 1537011"/>
                  <a:gd name="connsiteY0" fmla="*/ 2319191 h 2475850"/>
                  <a:gd name="connsiteX1" fmla="*/ 443744 w 1537011"/>
                  <a:gd name="connsiteY1" fmla="*/ 2360024 h 2475850"/>
                  <a:gd name="connsiteX2" fmla="*/ 501653 w 1537011"/>
                  <a:gd name="connsiteY2" fmla="*/ 2403827 h 2475850"/>
                  <a:gd name="connsiteX3" fmla="*/ 1051782 w 1537011"/>
                  <a:gd name="connsiteY3" fmla="*/ 2420160 h 2475850"/>
                  <a:gd name="connsiteX4" fmla="*/ 1097070 w 1537011"/>
                  <a:gd name="connsiteY4" fmla="*/ 2383040 h 2475850"/>
                  <a:gd name="connsiteX5" fmla="*/ 1058465 w 1537011"/>
                  <a:gd name="connsiteY5" fmla="*/ 2339237 h 2475850"/>
                  <a:gd name="connsiteX6" fmla="*/ 503138 w 1537011"/>
                  <a:gd name="connsiteY6" fmla="*/ 2319191 h 2475850"/>
                  <a:gd name="connsiteX7" fmla="*/ 470472 w 1537011"/>
                  <a:gd name="connsiteY7" fmla="*/ 2270192 h 2475850"/>
                  <a:gd name="connsiteX8" fmla="*/ 525411 w 1537011"/>
                  <a:gd name="connsiteY8" fmla="*/ 2270192 h 2475850"/>
                  <a:gd name="connsiteX9" fmla="*/ 1067374 w 1537011"/>
                  <a:gd name="connsiteY9" fmla="*/ 2287268 h 2475850"/>
                  <a:gd name="connsiteX10" fmla="*/ 1152751 w 1537011"/>
                  <a:gd name="connsiteY10" fmla="*/ 2388236 h 2475850"/>
                  <a:gd name="connsiteX11" fmla="*/ 1054010 w 1537011"/>
                  <a:gd name="connsiteY11" fmla="*/ 2475841 h 2475850"/>
                  <a:gd name="connsiteX12" fmla="*/ 643455 w 1537011"/>
                  <a:gd name="connsiteY12" fmla="*/ 2463963 h 2475850"/>
                  <a:gd name="connsiteX13" fmla="*/ 608445 w 1537011"/>
                  <a:gd name="connsiteY13" fmla="*/ 2467907 h 2475850"/>
                  <a:gd name="connsiteX14" fmla="*/ 500911 w 1537011"/>
                  <a:gd name="connsiteY14" fmla="*/ 2459508 h 2475850"/>
                  <a:gd name="connsiteX15" fmla="*/ 447457 w 1537011"/>
                  <a:gd name="connsiteY15" fmla="*/ 2446887 h 2475850"/>
                  <a:gd name="connsiteX16" fmla="*/ 391775 w 1537011"/>
                  <a:gd name="connsiteY16" fmla="*/ 2352600 h 2475850"/>
                  <a:gd name="connsiteX17" fmla="*/ 470472 w 1537011"/>
                  <a:gd name="connsiteY17" fmla="*/ 2270192 h 2475850"/>
                  <a:gd name="connsiteX18" fmla="*/ 460819 w 1537011"/>
                  <a:gd name="connsiteY18" fmla="*/ 2117997 h 2475850"/>
                  <a:gd name="connsiteX19" fmla="*/ 417759 w 1537011"/>
                  <a:gd name="connsiteY19" fmla="*/ 2125420 h 2475850"/>
                  <a:gd name="connsiteX20" fmla="*/ 390290 w 1537011"/>
                  <a:gd name="connsiteY20" fmla="*/ 2156602 h 2475850"/>
                  <a:gd name="connsiteX21" fmla="*/ 414047 w 1537011"/>
                  <a:gd name="connsiteY21" fmla="*/ 2190753 h 2475850"/>
                  <a:gd name="connsiteX22" fmla="*/ 458592 w 1537011"/>
                  <a:gd name="connsiteY22" fmla="*/ 2201147 h 2475850"/>
                  <a:gd name="connsiteX23" fmla="*/ 763724 w 1537011"/>
                  <a:gd name="connsiteY23" fmla="*/ 2210798 h 2475850"/>
                  <a:gd name="connsiteX24" fmla="*/ 1054751 w 1537011"/>
                  <a:gd name="connsiteY24" fmla="*/ 2220450 h 2475850"/>
                  <a:gd name="connsiteX25" fmla="*/ 1106721 w 1537011"/>
                  <a:gd name="connsiteY25" fmla="*/ 2215253 h 2475850"/>
                  <a:gd name="connsiteX26" fmla="*/ 1136417 w 1537011"/>
                  <a:gd name="connsiteY26" fmla="*/ 2182586 h 2475850"/>
                  <a:gd name="connsiteX27" fmla="*/ 1110433 w 1537011"/>
                  <a:gd name="connsiteY27" fmla="*/ 2146950 h 2475850"/>
                  <a:gd name="connsiteX28" fmla="*/ 1045100 w 1537011"/>
                  <a:gd name="connsiteY28" fmla="*/ 2136557 h 2475850"/>
                  <a:gd name="connsiteX29" fmla="*/ 460819 w 1537011"/>
                  <a:gd name="connsiteY29" fmla="*/ 2117997 h 2475850"/>
                  <a:gd name="connsiteX30" fmla="*/ 425926 w 1537011"/>
                  <a:gd name="connsiteY30" fmla="*/ 2063800 h 2475850"/>
                  <a:gd name="connsiteX31" fmla="*/ 465274 w 1537011"/>
                  <a:gd name="connsiteY31" fmla="*/ 2065285 h 2475850"/>
                  <a:gd name="connsiteX32" fmla="*/ 506849 w 1537011"/>
                  <a:gd name="connsiteY32" fmla="*/ 2066770 h 2475850"/>
                  <a:gd name="connsiteX33" fmla="*/ 526151 w 1537011"/>
                  <a:gd name="connsiteY33" fmla="*/ 2066770 h 2475850"/>
                  <a:gd name="connsiteX34" fmla="*/ 1096326 w 1537011"/>
                  <a:gd name="connsiteY34" fmla="*/ 2083845 h 2475850"/>
                  <a:gd name="connsiteX35" fmla="*/ 1137159 w 1537011"/>
                  <a:gd name="connsiteY35" fmla="*/ 2097209 h 2475850"/>
                  <a:gd name="connsiteX36" fmla="*/ 1192840 w 1537011"/>
                  <a:gd name="connsiteY36" fmla="*/ 2187041 h 2475850"/>
                  <a:gd name="connsiteX37" fmla="*/ 1128251 w 1537011"/>
                  <a:gd name="connsiteY37" fmla="*/ 2267964 h 2475850"/>
                  <a:gd name="connsiteX38" fmla="*/ 1097811 w 1537011"/>
                  <a:gd name="connsiteY38" fmla="*/ 2276131 h 2475850"/>
                  <a:gd name="connsiteX39" fmla="*/ 443001 w 1537011"/>
                  <a:gd name="connsiteY39" fmla="*/ 2256828 h 2475850"/>
                  <a:gd name="connsiteX40" fmla="*/ 338320 w 1537011"/>
                  <a:gd name="connsiteY40" fmla="*/ 2126163 h 2475850"/>
                  <a:gd name="connsiteX41" fmla="*/ 425926 w 1537011"/>
                  <a:gd name="connsiteY41" fmla="*/ 2063800 h 2475850"/>
                  <a:gd name="connsiteX42" fmla="*/ 446713 w 1537011"/>
                  <a:gd name="connsiteY42" fmla="*/ 1916802 h 2475850"/>
                  <a:gd name="connsiteX43" fmla="*/ 390289 w 1537011"/>
                  <a:gd name="connsiteY43" fmla="*/ 1927939 h 2475850"/>
                  <a:gd name="connsiteX44" fmla="*/ 388062 w 1537011"/>
                  <a:gd name="connsiteY44" fmla="*/ 1982877 h 2475850"/>
                  <a:gd name="connsiteX45" fmla="*/ 440773 w 1537011"/>
                  <a:gd name="connsiteY45" fmla="*/ 1996983 h 2475850"/>
                  <a:gd name="connsiteX46" fmla="*/ 1098555 w 1537011"/>
                  <a:gd name="connsiteY46" fmla="*/ 2018513 h 2475850"/>
                  <a:gd name="connsiteX47" fmla="*/ 1149038 w 1537011"/>
                  <a:gd name="connsiteY47" fmla="*/ 2008119 h 2475850"/>
                  <a:gd name="connsiteX48" fmla="*/ 1151266 w 1537011"/>
                  <a:gd name="connsiteY48" fmla="*/ 1952438 h 2475850"/>
                  <a:gd name="connsiteX49" fmla="*/ 1098555 w 1537011"/>
                  <a:gd name="connsiteY49" fmla="*/ 1937590 h 2475850"/>
                  <a:gd name="connsiteX50" fmla="*/ 446713 w 1537011"/>
                  <a:gd name="connsiteY50" fmla="*/ 1916802 h 2475850"/>
                  <a:gd name="connsiteX51" fmla="*/ 523923 w 1537011"/>
                  <a:gd name="connsiteY51" fmla="*/ 192914 h 2475850"/>
                  <a:gd name="connsiteX52" fmla="*/ 408107 w 1537011"/>
                  <a:gd name="connsiteY52" fmla="*/ 273095 h 2475850"/>
                  <a:gd name="connsiteX53" fmla="*/ 183898 w 1537011"/>
                  <a:gd name="connsiteY53" fmla="*/ 552985 h 2475850"/>
                  <a:gd name="connsiteX54" fmla="*/ 150488 w 1537011"/>
                  <a:gd name="connsiteY54" fmla="*/ 820997 h 2475850"/>
                  <a:gd name="connsiteX55" fmla="*/ 244033 w 1537011"/>
                  <a:gd name="connsiteY55" fmla="*/ 1149145 h 2475850"/>
                  <a:gd name="connsiteX56" fmla="*/ 242548 w 1537011"/>
                  <a:gd name="connsiteY56" fmla="*/ 1156569 h 2475850"/>
                  <a:gd name="connsiteX57" fmla="*/ 154200 w 1537011"/>
                  <a:gd name="connsiteY57" fmla="*/ 950920 h 2475850"/>
                  <a:gd name="connsiteX58" fmla="*/ 131186 w 1537011"/>
                  <a:gd name="connsiteY58" fmla="*/ 648757 h 2475850"/>
                  <a:gd name="connsiteX59" fmla="*/ 215821 w 1537011"/>
                  <a:gd name="connsiteY59" fmla="*/ 443851 h 2475850"/>
                  <a:gd name="connsiteX60" fmla="*/ 500165 w 1537011"/>
                  <a:gd name="connsiteY60" fmla="*/ 201081 h 2475850"/>
                  <a:gd name="connsiteX61" fmla="*/ 523923 w 1537011"/>
                  <a:gd name="connsiteY61" fmla="*/ 192914 h 2475850"/>
                  <a:gd name="connsiteX62" fmla="*/ 800630 w 1537011"/>
                  <a:gd name="connsiteY62" fmla="*/ 46764 h 2475850"/>
                  <a:gd name="connsiteX63" fmla="*/ 713588 w 1537011"/>
                  <a:gd name="connsiteY63" fmla="*/ 47343 h 2475850"/>
                  <a:gd name="connsiteX64" fmla="*/ 595938 w 1537011"/>
                  <a:gd name="connsiteY64" fmla="*/ 67446 h 2475850"/>
                  <a:gd name="connsiteX65" fmla="*/ 175732 w 1537011"/>
                  <a:gd name="connsiteY65" fmla="*/ 344366 h 2475850"/>
                  <a:gd name="connsiteX66" fmla="*/ 49521 w 1537011"/>
                  <a:gd name="connsiteY66" fmla="*/ 655438 h 2475850"/>
                  <a:gd name="connsiteX67" fmla="*/ 137126 w 1537011"/>
                  <a:gd name="connsiteY67" fmla="*/ 1109796 h 2475850"/>
                  <a:gd name="connsiteX68" fmla="*/ 310109 w 1537011"/>
                  <a:gd name="connsiteY68" fmla="*/ 1387460 h 2475850"/>
                  <a:gd name="connsiteX69" fmla="*/ 440773 w 1537011"/>
                  <a:gd name="connsiteY69" fmla="*/ 1695562 h 2475850"/>
                  <a:gd name="connsiteX70" fmla="*/ 460819 w 1537011"/>
                  <a:gd name="connsiteY70" fmla="*/ 1792076 h 2475850"/>
                  <a:gd name="connsiteX71" fmla="*/ 492743 w 1537011"/>
                  <a:gd name="connsiteY71" fmla="*/ 1817318 h 2475850"/>
                  <a:gd name="connsiteX72" fmla="*/ 1065146 w 1537011"/>
                  <a:gd name="connsiteY72" fmla="*/ 1836621 h 2475850"/>
                  <a:gd name="connsiteX73" fmla="*/ 1089645 w 1537011"/>
                  <a:gd name="connsiteY73" fmla="*/ 1818803 h 2475850"/>
                  <a:gd name="connsiteX74" fmla="*/ 1116372 w 1537011"/>
                  <a:gd name="connsiteY74" fmla="*/ 1688138 h 2475850"/>
                  <a:gd name="connsiteX75" fmla="*/ 1268567 w 1537011"/>
                  <a:gd name="connsiteY75" fmla="*/ 1319900 h 2475850"/>
                  <a:gd name="connsiteX76" fmla="*/ 1376960 w 1537011"/>
                  <a:gd name="connsiteY76" fmla="*/ 1166220 h 2475850"/>
                  <a:gd name="connsiteX77" fmla="*/ 1468276 w 1537011"/>
                  <a:gd name="connsiteY77" fmla="*/ 916026 h 2475850"/>
                  <a:gd name="connsiteX78" fmla="*/ 1468276 w 1537011"/>
                  <a:gd name="connsiteY78" fmla="*/ 599015 h 2475850"/>
                  <a:gd name="connsiteX79" fmla="*/ 1056236 w 1537011"/>
                  <a:gd name="connsiteY79" fmla="*/ 110506 h 2475850"/>
                  <a:gd name="connsiteX80" fmla="*/ 800630 w 1537011"/>
                  <a:gd name="connsiteY80" fmla="*/ 46764 h 2475850"/>
                  <a:gd name="connsiteX81" fmla="*/ 794163 w 1537011"/>
                  <a:gd name="connsiteY81" fmla="*/ 814 h 2475850"/>
                  <a:gd name="connsiteX82" fmla="*/ 1036191 w 1537011"/>
                  <a:gd name="connsiteY82" fmla="*/ 52598 h 2475850"/>
                  <a:gd name="connsiteX83" fmla="*/ 1503912 w 1537011"/>
                  <a:gd name="connsiteY83" fmla="*/ 551500 h 2475850"/>
                  <a:gd name="connsiteX84" fmla="*/ 1518761 w 1537011"/>
                  <a:gd name="connsiteY84" fmla="*/ 910830 h 2475850"/>
                  <a:gd name="connsiteX85" fmla="*/ 1377702 w 1537011"/>
                  <a:gd name="connsiteY85" fmla="*/ 1250855 h 2475850"/>
                  <a:gd name="connsiteX86" fmla="*/ 1264855 w 1537011"/>
                  <a:gd name="connsiteY86" fmla="*/ 1406020 h 2475850"/>
                  <a:gd name="connsiteX87" fmla="*/ 1163144 w 1537011"/>
                  <a:gd name="connsiteY87" fmla="*/ 1694078 h 2475850"/>
                  <a:gd name="connsiteX88" fmla="*/ 1115630 w 1537011"/>
                  <a:gd name="connsiteY88" fmla="*/ 1876711 h 2475850"/>
                  <a:gd name="connsiteX89" fmla="*/ 1149781 w 1537011"/>
                  <a:gd name="connsiteY89" fmla="*/ 1887848 h 2475850"/>
                  <a:gd name="connsiteX90" fmla="*/ 1229961 w 1537011"/>
                  <a:gd name="connsiteY90" fmla="*/ 1991044 h 2475850"/>
                  <a:gd name="connsiteX91" fmla="*/ 1126023 w 1537011"/>
                  <a:gd name="connsiteY91" fmla="*/ 2077164 h 2475850"/>
                  <a:gd name="connsiteX92" fmla="*/ 1100038 w 1537011"/>
                  <a:gd name="connsiteY92" fmla="*/ 2077906 h 2475850"/>
                  <a:gd name="connsiteX93" fmla="*/ 423698 w 1537011"/>
                  <a:gd name="connsiteY93" fmla="*/ 2054891 h 2475850"/>
                  <a:gd name="connsiteX94" fmla="*/ 368017 w 1537011"/>
                  <a:gd name="connsiteY94" fmla="*/ 2039300 h 2475850"/>
                  <a:gd name="connsiteX95" fmla="*/ 311594 w 1537011"/>
                  <a:gd name="connsiteY95" fmla="*/ 1951695 h 2475850"/>
                  <a:gd name="connsiteX96" fmla="*/ 382123 w 1537011"/>
                  <a:gd name="connsiteY96" fmla="*/ 1867803 h 2475850"/>
                  <a:gd name="connsiteX97" fmla="*/ 434092 w 1537011"/>
                  <a:gd name="connsiteY97" fmla="*/ 1854439 h 2475850"/>
                  <a:gd name="connsiteX98" fmla="*/ 387320 w 1537011"/>
                  <a:gd name="connsiteY98" fmla="*/ 1655472 h 2475850"/>
                  <a:gd name="connsiteX99" fmla="*/ 301199 w 1537011"/>
                  <a:gd name="connsiteY99" fmla="*/ 1459474 h 2475850"/>
                  <a:gd name="connsiteX100" fmla="*/ 137869 w 1537011"/>
                  <a:gd name="connsiteY100" fmla="*/ 1212992 h 2475850"/>
                  <a:gd name="connsiteX101" fmla="*/ 2748 w 1537011"/>
                  <a:gd name="connsiteY101" fmla="*/ 664348 h 2475850"/>
                  <a:gd name="connsiteX102" fmla="*/ 145292 w 1537011"/>
                  <a:gd name="connsiteY102" fmla="*/ 308730 h 2475850"/>
                  <a:gd name="connsiteX103" fmla="*/ 549909 w 1537011"/>
                  <a:gd name="connsiteY103" fmla="*/ 32552 h 2475850"/>
                  <a:gd name="connsiteX104" fmla="*/ 794163 w 1537011"/>
                  <a:gd name="connsiteY104" fmla="*/ 814 h 2475850"/>
                  <a:gd name="connsiteX0" fmla="*/ 503138 w 1537011"/>
                  <a:gd name="connsiteY0" fmla="*/ 2319191 h 2475850"/>
                  <a:gd name="connsiteX1" fmla="*/ 443744 w 1537011"/>
                  <a:gd name="connsiteY1" fmla="*/ 2360024 h 2475850"/>
                  <a:gd name="connsiteX2" fmla="*/ 501653 w 1537011"/>
                  <a:gd name="connsiteY2" fmla="*/ 2403827 h 2475850"/>
                  <a:gd name="connsiteX3" fmla="*/ 1051782 w 1537011"/>
                  <a:gd name="connsiteY3" fmla="*/ 2420160 h 2475850"/>
                  <a:gd name="connsiteX4" fmla="*/ 1097070 w 1537011"/>
                  <a:gd name="connsiteY4" fmla="*/ 2383040 h 2475850"/>
                  <a:gd name="connsiteX5" fmla="*/ 1058465 w 1537011"/>
                  <a:gd name="connsiteY5" fmla="*/ 2339237 h 2475850"/>
                  <a:gd name="connsiteX6" fmla="*/ 503138 w 1537011"/>
                  <a:gd name="connsiteY6" fmla="*/ 2319191 h 2475850"/>
                  <a:gd name="connsiteX7" fmla="*/ 470472 w 1537011"/>
                  <a:gd name="connsiteY7" fmla="*/ 2270192 h 2475850"/>
                  <a:gd name="connsiteX8" fmla="*/ 525411 w 1537011"/>
                  <a:gd name="connsiteY8" fmla="*/ 2270192 h 2475850"/>
                  <a:gd name="connsiteX9" fmla="*/ 1067374 w 1537011"/>
                  <a:gd name="connsiteY9" fmla="*/ 2287268 h 2475850"/>
                  <a:gd name="connsiteX10" fmla="*/ 1152751 w 1537011"/>
                  <a:gd name="connsiteY10" fmla="*/ 2388236 h 2475850"/>
                  <a:gd name="connsiteX11" fmla="*/ 1054010 w 1537011"/>
                  <a:gd name="connsiteY11" fmla="*/ 2475841 h 2475850"/>
                  <a:gd name="connsiteX12" fmla="*/ 643455 w 1537011"/>
                  <a:gd name="connsiteY12" fmla="*/ 2463963 h 2475850"/>
                  <a:gd name="connsiteX13" fmla="*/ 500911 w 1537011"/>
                  <a:gd name="connsiteY13" fmla="*/ 2459508 h 2475850"/>
                  <a:gd name="connsiteX14" fmla="*/ 447457 w 1537011"/>
                  <a:gd name="connsiteY14" fmla="*/ 2446887 h 2475850"/>
                  <a:gd name="connsiteX15" fmla="*/ 391775 w 1537011"/>
                  <a:gd name="connsiteY15" fmla="*/ 2352600 h 2475850"/>
                  <a:gd name="connsiteX16" fmla="*/ 470472 w 1537011"/>
                  <a:gd name="connsiteY16" fmla="*/ 2270192 h 2475850"/>
                  <a:gd name="connsiteX17" fmla="*/ 460819 w 1537011"/>
                  <a:gd name="connsiteY17" fmla="*/ 2117997 h 2475850"/>
                  <a:gd name="connsiteX18" fmla="*/ 417759 w 1537011"/>
                  <a:gd name="connsiteY18" fmla="*/ 2125420 h 2475850"/>
                  <a:gd name="connsiteX19" fmla="*/ 390290 w 1537011"/>
                  <a:gd name="connsiteY19" fmla="*/ 2156602 h 2475850"/>
                  <a:gd name="connsiteX20" fmla="*/ 414047 w 1537011"/>
                  <a:gd name="connsiteY20" fmla="*/ 2190753 h 2475850"/>
                  <a:gd name="connsiteX21" fmla="*/ 458592 w 1537011"/>
                  <a:gd name="connsiteY21" fmla="*/ 2201147 h 2475850"/>
                  <a:gd name="connsiteX22" fmla="*/ 763724 w 1537011"/>
                  <a:gd name="connsiteY22" fmla="*/ 2210798 h 2475850"/>
                  <a:gd name="connsiteX23" fmla="*/ 1054751 w 1537011"/>
                  <a:gd name="connsiteY23" fmla="*/ 2220450 h 2475850"/>
                  <a:gd name="connsiteX24" fmla="*/ 1106721 w 1537011"/>
                  <a:gd name="connsiteY24" fmla="*/ 2215253 h 2475850"/>
                  <a:gd name="connsiteX25" fmla="*/ 1136417 w 1537011"/>
                  <a:gd name="connsiteY25" fmla="*/ 2182586 h 2475850"/>
                  <a:gd name="connsiteX26" fmla="*/ 1110433 w 1537011"/>
                  <a:gd name="connsiteY26" fmla="*/ 2146950 h 2475850"/>
                  <a:gd name="connsiteX27" fmla="*/ 1045100 w 1537011"/>
                  <a:gd name="connsiteY27" fmla="*/ 2136557 h 2475850"/>
                  <a:gd name="connsiteX28" fmla="*/ 460819 w 1537011"/>
                  <a:gd name="connsiteY28" fmla="*/ 2117997 h 2475850"/>
                  <a:gd name="connsiteX29" fmla="*/ 425926 w 1537011"/>
                  <a:gd name="connsiteY29" fmla="*/ 2063800 h 2475850"/>
                  <a:gd name="connsiteX30" fmla="*/ 465274 w 1537011"/>
                  <a:gd name="connsiteY30" fmla="*/ 2065285 h 2475850"/>
                  <a:gd name="connsiteX31" fmla="*/ 506849 w 1537011"/>
                  <a:gd name="connsiteY31" fmla="*/ 2066770 h 2475850"/>
                  <a:gd name="connsiteX32" fmla="*/ 526151 w 1537011"/>
                  <a:gd name="connsiteY32" fmla="*/ 2066770 h 2475850"/>
                  <a:gd name="connsiteX33" fmla="*/ 1096326 w 1537011"/>
                  <a:gd name="connsiteY33" fmla="*/ 2083845 h 2475850"/>
                  <a:gd name="connsiteX34" fmla="*/ 1137159 w 1537011"/>
                  <a:gd name="connsiteY34" fmla="*/ 2097209 h 2475850"/>
                  <a:gd name="connsiteX35" fmla="*/ 1192840 w 1537011"/>
                  <a:gd name="connsiteY35" fmla="*/ 2187041 h 2475850"/>
                  <a:gd name="connsiteX36" fmla="*/ 1128251 w 1537011"/>
                  <a:gd name="connsiteY36" fmla="*/ 2267964 h 2475850"/>
                  <a:gd name="connsiteX37" fmla="*/ 1097811 w 1537011"/>
                  <a:gd name="connsiteY37" fmla="*/ 2276131 h 2475850"/>
                  <a:gd name="connsiteX38" fmla="*/ 443001 w 1537011"/>
                  <a:gd name="connsiteY38" fmla="*/ 2256828 h 2475850"/>
                  <a:gd name="connsiteX39" fmla="*/ 338320 w 1537011"/>
                  <a:gd name="connsiteY39" fmla="*/ 2126163 h 2475850"/>
                  <a:gd name="connsiteX40" fmla="*/ 425926 w 1537011"/>
                  <a:gd name="connsiteY40" fmla="*/ 2063800 h 2475850"/>
                  <a:gd name="connsiteX41" fmla="*/ 446713 w 1537011"/>
                  <a:gd name="connsiteY41" fmla="*/ 1916802 h 2475850"/>
                  <a:gd name="connsiteX42" fmla="*/ 390289 w 1537011"/>
                  <a:gd name="connsiteY42" fmla="*/ 1927939 h 2475850"/>
                  <a:gd name="connsiteX43" fmla="*/ 388062 w 1537011"/>
                  <a:gd name="connsiteY43" fmla="*/ 1982877 h 2475850"/>
                  <a:gd name="connsiteX44" fmla="*/ 440773 w 1537011"/>
                  <a:gd name="connsiteY44" fmla="*/ 1996983 h 2475850"/>
                  <a:gd name="connsiteX45" fmla="*/ 1098555 w 1537011"/>
                  <a:gd name="connsiteY45" fmla="*/ 2018513 h 2475850"/>
                  <a:gd name="connsiteX46" fmla="*/ 1149038 w 1537011"/>
                  <a:gd name="connsiteY46" fmla="*/ 2008119 h 2475850"/>
                  <a:gd name="connsiteX47" fmla="*/ 1151266 w 1537011"/>
                  <a:gd name="connsiteY47" fmla="*/ 1952438 h 2475850"/>
                  <a:gd name="connsiteX48" fmla="*/ 1098555 w 1537011"/>
                  <a:gd name="connsiteY48" fmla="*/ 1937590 h 2475850"/>
                  <a:gd name="connsiteX49" fmla="*/ 446713 w 1537011"/>
                  <a:gd name="connsiteY49" fmla="*/ 1916802 h 2475850"/>
                  <a:gd name="connsiteX50" fmla="*/ 523923 w 1537011"/>
                  <a:gd name="connsiteY50" fmla="*/ 192914 h 2475850"/>
                  <a:gd name="connsiteX51" fmla="*/ 408107 w 1537011"/>
                  <a:gd name="connsiteY51" fmla="*/ 273095 h 2475850"/>
                  <a:gd name="connsiteX52" fmla="*/ 183898 w 1537011"/>
                  <a:gd name="connsiteY52" fmla="*/ 552985 h 2475850"/>
                  <a:gd name="connsiteX53" fmla="*/ 150488 w 1537011"/>
                  <a:gd name="connsiteY53" fmla="*/ 820997 h 2475850"/>
                  <a:gd name="connsiteX54" fmla="*/ 244033 w 1537011"/>
                  <a:gd name="connsiteY54" fmla="*/ 1149145 h 2475850"/>
                  <a:gd name="connsiteX55" fmla="*/ 242548 w 1537011"/>
                  <a:gd name="connsiteY55" fmla="*/ 1156569 h 2475850"/>
                  <a:gd name="connsiteX56" fmla="*/ 154200 w 1537011"/>
                  <a:gd name="connsiteY56" fmla="*/ 950920 h 2475850"/>
                  <a:gd name="connsiteX57" fmla="*/ 131186 w 1537011"/>
                  <a:gd name="connsiteY57" fmla="*/ 648757 h 2475850"/>
                  <a:gd name="connsiteX58" fmla="*/ 215821 w 1537011"/>
                  <a:gd name="connsiteY58" fmla="*/ 443851 h 2475850"/>
                  <a:gd name="connsiteX59" fmla="*/ 500165 w 1537011"/>
                  <a:gd name="connsiteY59" fmla="*/ 201081 h 2475850"/>
                  <a:gd name="connsiteX60" fmla="*/ 523923 w 1537011"/>
                  <a:gd name="connsiteY60" fmla="*/ 192914 h 2475850"/>
                  <a:gd name="connsiteX61" fmla="*/ 800630 w 1537011"/>
                  <a:gd name="connsiteY61" fmla="*/ 46764 h 2475850"/>
                  <a:gd name="connsiteX62" fmla="*/ 713588 w 1537011"/>
                  <a:gd name="connsiteY62" fmla="*/ 47343 h 2475850"/>
                  <a:gd name="connsiteX63" fmla="*/ 595938 w 1537011"/>
                  <a:gd name="connsiteY63" fmla="*/ 67446 h 2475850"/>
                  <a:gd name="connsiteX64" fmla="*/ 175732 w 1537011"/>
                  <a:gd name="connsiteY64" fmla="*/ 344366 h 2475850"/>
                  <a:gd name="connsiteX65" fmla="*/ 49521 w 1537011"/>
                  <a:gd name="connsiteY65" fmla="*/ 655438 h 2475850"/>
                  <a:gd name="connsiteX66" fmla="*/ 137126 w 1537011"/>
                  <a:gd name="connsiteY66" fmla="*/ 1109796 h 2475850"/>
                  <a:gd name="connsiteX67" fmla="*/ 310109 w 1537011"/>
                  <a:gd name="connsiteY67" fmla="*/ 1387460 h 2475850"/>
                  <a:gd name="connsiteX68" fmla="*/ 440773 w 1537011"/>
                  <a:gd name="connsiteY68" fmla="*/ 1695562 h 2475850"/>
                  <a:gd name="connsiteX69" fmla="*/ 460819 w 1537011"/>
                  <a:gd name="connsiteY69" fmla="*/ 1792076 h 2475850"/>
                  <a:gd name="connsiteX70" fmla="*/ 492743 w 1537011"/>
                  <a:gd name="connsiteY70" fmla="*/ 1817318 h 2475850"/>
                  <a:gd name="connsiteX71" fmla="*/ 1065146 w 1537011"/>
                  <a:gd name="connsiteY71" fmla="*/ 1836621 h 2475850"/>
                  <a:gd name="connsiteX72" fmla="*/ 1089645 w 1537011"/>
                  <a:gd name="connsiteY72" fmla="*/ 1818803 h 2475850"/>
                  <a:gd name="connsiteX73" fmla="*/ 1116372 w 1537011"/>
                  <a:gd name="connsiteY73" fmla="*/ 1688138 h 2475850"/>
                  <a:gd name="connsiteX74" fmla="*/ 1268567 w 1537011"/>
                  <a:gd name="connsiteY74" fmla="*/ 1319900 h 2475850"/>
                  <a:gd name="connsiteX75" fmla="*/ 1376960 w 1537011"/>
                  <a:gd name="connsiteY75" fmla="*/ 1166220 h 2475850"/>
                  <a:gd name="connsiteX76" fmla="*/ 1468276 w 1537011"/>
                  <a:gd name="connsiteY76" fmla="*/ 916026 h 2475850"/>
                  <a:gd name="connsiteX77" fmla="*/ 1468276 w 1537011"/>
                  <a:gd name="connsiteY77" fmla="*/ 599015 h 2475850"/>
                  <a:gd name="connsiteX78" fmla="*/ 1056236 w 1537011"/>
                  <a:gd name="connsiteY78" fmla="*/ 110506 h 2475850"/>
                  <a:gd name="connsiteX79" fmla="*/ 800630 w 1537011"/>
                  <a:gd name="connsiteY79" fmla="*/ 46764 h 2475850"/>
                  <a:gd name="connsiteX80" fmla="*/ 794163 w 1537011"/>
                  <a:gd name="connsiteY80" fmla="*/ 814 h 2475850"/>
                  <a:gd name="connsiteX81" fmla="*/ 1036191 w 1537011"/>
                  <a:gd name="connsiteY81" fmla="*/ 52598 h 2475850"/>
                  <a:gd name="connsiteX82" fmla="*/ 1503912 w 1537011"/>
                  <a:gd name="connsiteY82" fmla="*/ 551500 h 2475850"/>
                  <a:gd name="connsiteX83" fmla="*/ 1518761 w 1537011"/>
                  <a:gd name="connsiteY83" fmla="*/ 910830 h 2475850"/>
                  <a:gd name="connsiteX84" fmla="*/ 1377702 w 1537011"/>
                  <a:gd name="connsiteY84" fmla="*/ 1250855 h 2475850"/>
                  <a:gd name="connsiteX85" fmla="*/ 1264855 w 1537011"/>
                  <a:gd name="connsiteY85" fmla="*/ 1406020 h 2475850"/>
                  <a:gd name="connsiteX86" fmla="*/ 1163144 w 1537011"/>
                  <a:gd name="connsiteY86" fmla="*/ 1694078 h 2475850"/>
                  <a:gd name="connsiteX87" fmla="*/ 1115630 w 1537011"/>
                  <a:gd name="connsiteY87" fmla="*/ 1876711 h 2475850"/>
                  <a:gd name="connsiteX88" fmla="*/ 1149781 w 1537011"/>
                  <a:gd name="connsiteY88" fmla="*/ 1887848 h 2475850"/>
                  <a:gd name="connsiteX89" fmla="*/ 1229961 w 1537011"/>
                  <a:gd name="connsiteY89" fmla="*/ 1991044 h 2475850"/>
                  <a:gd name="connsiteX90" fmla="*/ 1126023 w 1537011"/>
                  <a:gd name="connsiteY90" fmla="*/ 2077164 h 2475850"/>
                  <a:gd name="connsiteX91" fmla="*/ 1100038 w 1537011"/>
                  <a:gd name="connsiteY91" fmla="*/ 2077906 h 2475850"/>
                  <a:gd name="connsiteX92" fmla="*/ 423698 w 1537011"/>
                  <a:gd name="connsiteY92" fmla="*/ 2054891 h 2475850"/>
                  <a:gd name="connsiteX93" fmla="*/ 368017 w 1537011"/>
                  <a:gd name="connsiteY93" fmla="*/ 2039300 h 2475850"/>
                  <a:gd name="connsiteX94" fmla="*/ 311594 w 1537011"/>
                  <a:gd name="connsiteY94" fmla="*/ 1951695 h 2475850"/>
                  <a:gd name="connsiteX95" fmla="*/ 382123 w 1537011"/>
                  <a:gd name="connsiteY95" fmla="*/ 1867803 h 2475850"/>
                  <a:gd name="connsiteX96" fmla="*/ 434092 w 1537011"/>
                  <a:gd name="connsiteY96" fmla="*/ 1854439 h 2475850"/>
                  <a:gd name="connsiteX97" fmla="*/ 387320 w 1537011"/>
                  <a:gd name="connsiteY97" fmla="*/ 1655472 h 2475850"/>
                  <a:gd name="connsiteX98" fmla="*/ 301199 w 1537011"/>
                  <a:gd name="connsiteY98" fmla="*/ 1459474 h 2475850"/>
                  <a:gd name="connsiteX99" fmla="*/ 137869 w 1537011"/>
                  <a:gd name="connsiteY99" fmla="*/ 1212992 h 2475850"/>
                  <a:gd name="connsiteX100" fmla="*/ 2748 w 1537011"/>
                  <a:gd name="connsiteY100" fmla="*/ 664348 h 2475850"/>
                  <a:gd name="connsiteX101" fmla="*/ 145292 w 1537011"/>
                  <a:gd name="connsiteY101" fmla="*/ 308730 h 2475850"/>
                  <a:gd name="connsiteX102" fmla="*/ 549909 w 1537011"/>
                  <a:gd name="connsiteY102" fmla="*/ 32552 h 2475850"/>
                  <a:gd name="connsiteX103" fmla="*/ 794163 w 1537011"/>
                  <a:gd name="connsiteY103" fmla="*/ 814 h 2475850"/>
                  <a:gd name="connsiteX0" fmla="*/ 503138 w 1537011"/>
                  <a:gd name="connsiteY0" fmla="*/ 2319191 h 2475850"/>
                  <a:gd name="connsiteX1" fmla="*/ 443744 w 1537011"/>
                  <a:gd name="connsiteY1" fmla="*/ 2360024 h 2475850"/>
                  <a:gd name="connsiteX2" fmla="*/ 501653 w 1537011"/>
                  <a:gd name="connsiteY2" fmla="*/ 2403827 h 2475850"/>
                  <a:gd name="connsiteX3" fmla="*/ 1051782 w 1537011"/>
                  <a:gd name="connsiteY3" fmla="*/ 2420160 h 2475850"/>
                  <a:gd name="connsiteX4" fmla="*/ 1097070 w 1537011"/>
                  <a:gd name="connsiteY4" fmla="*/ 2383040 h 2475850"/>
                  <a:gd name="connsiteX5" fmla="*/ 1058465 w 1537011"/>
                  <a:gd name="connsiteY5" fmla="*/ 2339237 h 2475850"/>
                  <a:gd name="connsiteX6" fmla="*/ 503138 w 1537011"/>
                  <a:gd name="connsiteY6" fmla="*/ 2319191 h 2475850"/>
                  <a:gd name="connsiteX7" fmla="*/ 470472 w 1537011"/>
                  <a:gd name="connsiteY7" fmla="*/ 2270192 h 2475850"/>
                  <a:gd name="connsiteX8" fmla="*/ 525411 w 1537011"/>
                  <a:gd name="connsiteY8" fmla="*/ 2270192 h 2475850"/>
                  <a:gd name="connsiteX9" fmla="*/ 1067374 w 1537011"/>
                  <a:gd name="connsiteY9" fmla="*/ 2287268 h 2475850"/>
                  <a:gd name="connsiteX10" fmla="*/ 1152751 w 1537011"/>
                  <a:gd name="connsiteY10" fmla="*/ 2388236 h 2475850"/>
                  <a:gd name="connsiteX11" fmla="*/ 1054010 w 1537011"/>
                  <a:gd name="connsiteY11" fmla="*/ 2475841 h 2475850"/>
                  <a:gd name="connsiteX12" fmla="*/ 500911 w 1537011"/>
                  <a:gd name="connsiteY12" fmla="*/ 2459508 h 2475850"/>
                  <a:gd name="connsiteX13" fmla="*/ 447457 w 1537011"/>
                  <a:gd name="connsiteY13" fmla="*/ 2446887 h 2475850"/>
                  <a:gd name="connsiteX14" fmla="*/ 391775 w 1537011"/>
                  <a:gd name="connsiteY14" fmla="*/ 2352600 h 2475850"/>
                  <a:gd name="connsiteX15" fmla="*/ 470472 w 1537011"/>
                  <a:gd name="connsiteY15" fmla="*/ 2270192 h 2475850"/>
                  <a:gd name="connsiteX16" fmla="*/ 460819 w 1537011"/>
                  <a:gd name="connsiteY16" fmla="*/ 2117997 h 2475850"/>
                  <a:gd name="connsiteX17" fmla="*/ 417759 w 1537011"/>
                  <a:gd name="connsiteY17" fmla="*/ 2125420 h 2475850"/>
                  <a:gd name="connsiteX18" fmla="*/ 390290 w 1537011"/>
                  <a:gd name="connsiteY18" fmla="*/ 2156602 h 2475850"/>
                  <a:gd name="connsiteX19" fmla="*/ 414047 w 1537011"/>
                  <a:gd name="connsiteY19" fmla="*/ 2190753 h 2475850"/>
                  <a:gd name="connsiteX20" fmla="*/ 458592 w 1537011"/>
                  <a:gd name="connsiteY20" fmla="*/ 2201147 h 2475850"/>
                  <a:gd name="connsiteX21" fmla="*/ 763724 w 1537011"/>
                  <a:gd name="connsiteY21" fmla="*/ 2210798 h 2475850"/>
                  <a:gd name="connsiteX22" fmla="*/ 1054751 w 1537011"/>
                  <a:gd name="connsiteY22" fmla="*/ 2220450 h 2475850"/>
                  <a:gd name="connsiteX23" fmla="*/ 1106721 w 1537011"/>
                  <a:gd name="connsiteY23" fmla="*/ 2215253 h 2475850"/>
                  <a:gd name="connsiteX24" fmla="*/ 1136417 w 1537011"/>
                  <a:gd name="connsiteY24" fmla="*/ 2182586 h 2475850"/>
                  <a:gd name="connsiteX25" fmla="*/ 1110433 w 1537011"/>
                  <a:gd name="connsiteY25" fmla="*/ 2146950 h 2475850"/>
                  <a:gd name="connsiteX26" fmla="*/ 1045100 w 1537011"/>
                  <a:gd name="connsiteY26" fmla="*/ 2136557 h 2475850"/>
                  <a:gd name="connsiteX27" fmla="*/ 460819 w 1537011"/>
                  <a:gd name="connsiteY27" fmla="*/ 2117997 h 2475850"/>
                  <a:gd name="connsiteX28" fmla="*/ 425926 w 1537011"/>
                  <a:gd name="connsiteY28" fmla="*/ 2063800 h 2475850"/>
                  <a:gd name="connsiteX29" fmla="*/ 465274 w 1537011"/>
                  <a:gd name="connsiteY29" fmla="*/ 2065285 h 2475850"/>
                  <a:gd name="connsiteX30" fmla="*/ 506849 w 1537011"/>
                  <a:gd name="connsiteY30" fmla="*/ 2066770 h 2475850"/>
                  <a:gd name="connsiteX31" fmla="*/ 526151 w 1537011"/>
                  <a:gd name="connsiteY31" fmla="*/ 2066770 h 2475850"/>
                  <a:gd name="connsiteX32" fmla="*/ 1096326 w 1537011"/>
                  <a:gd name="connsiteY32" fmla="*/ 2083845 h 2475850"/>
                  <a:gd name="connsiteX33" fmla="*/ 1137159 w 1537011"/>
                  <a:gd name="connsiteY33" fmla="*/ 2097209 h 2475850"/>
                  <a:gd name="connsiteX34" fmla="*/ 1192840 w 1537011"/>
                  <a:gd name="connsiteY34" fmla="*/ 2187041 h 2475850"/>
                  <a:gd name="connsiteX35" fmla="*/ 1128251 w 1537011"/>
                  <a:gd name="connsiteY35" fmla="*/ 2267964 h 2475850"/>
                  <a:gd name="connsiteX36" fmla="*/ 1097811 w 1537011"/>
                  <a:gd name="connsiteY36" fmla="*/ 2276131 h 2475850"/>
                  <a:gd name="connsiteX37" fmla="*/ 443001 w 1537011"/>
                  <a:gd name="connsiteY37" fmla="*/ 2256828 h 2475850"/>
                  <a:gd name="connsiteX38" fmla="*/ 338320 w 1537011"/>
                  <a:gd name="connsiteY38" fmla="*/ 2126163 h 2475850"/>
                  <a:gd name="connsiteX39" fmla="*/ 425926 w 1537011"/>
                  <a:gd name="connsiteY39" fmla="*/ 2063800 h 2475850"/>
                  <a:gd name="connsiteX40" fmla="*/ 446713 w 1537011"/>
                  <a:gd name="connsiteY40" fmla="*/ 1916802 h 2475850"/>
                  <a:gd name="connsiteX41" fmla="*/ 390289 w 1537011"/>
                  <a:gd name="connsiteY41" fmla="*/ 1927939 h 2475850"/>
                  <a:gd name="connsiteX42" fmla="*/ 388062 w 1537011"/>
                  <a:gd name="connsiteY42" fmla="*/ 1982877 h 2475850"/>
                  <a:gd name="connsiteX43" fmla="*/ 440773 w 1537011"/>
                  <a:gd name="connsiteY43" fmla="*/ 1996983 h 2475850"/>
                  <a:gd name="connsiteX44" fmla="*/ 1098555 w 1537011"/>
                  <a:gd name="connsiteY44" fmla="*/ 2018513 h 2475850"/>
                  <a:gd name="connsiteX45" fmla="*/ 1149038 w 1537011"/>
                  <a:gd name="connsiteY45" fmla="*/ 2008119 h 2475850"/>
                  <a:gd name="connsiteX46" fmla="*/ 1151266 w 1537011"/>
                  <a:gd name="connsiteY46" fmla="*/ 1952438 h 2475850"/>
                  <a:gd name="connsiteX47" fmla="*/ 1098555 w 1537011"/>
                  <a:gd name="connsiteY47" fmla="*/ 1937590 h 2475850"/>
                  <a:gd name="connsiteX48" fmla="*/ 446713 w 1537011"/>
                  <a:gd name="connsiteY48" fmla="*/ 1916802 h 2475850"/>
                  <a:gd name="connsiteX49" fmla="*/ 523923 w 1537011"/>
                  <a:gd name="connsiteY49" fmla="*/ 192914 h 2475850"/>
                  <a:gd name="connsiteX50" fmla="*/ 408107 w 1537011"/>
                  <a:gd name="connsiteY50" fmla="*/ 273095 h 2475850"/>
                  <a:gd name="connsiteX51" fmla="*/ 183898 w 1537011"/>
                  <a:gd name="connsiteY51" fmla="*/ 552985 h 2475850"/>
                  <a:gd name="connsiteX52" fmla="*/ 150488 w 1537011"/>
                  <a:gd name="connsiteY52" fmla="*/ 820997 h 2475850"/>
                  <a:gd name="connsiteX53" fmla="*/ 244033 w 1537011"/>
                  <a:gd name="connsiteY53" fmla="*/ 1149145 h 2475850"/>
                  <a:gd name="connsiteX54" fmla="*/ 242548 w 1537011"/>
                  <a:gd name="connsiteY54" fmla="*/ 1156569 h 2475850"/>
                  <a:gd name="connsiteX55" fmla="*/ 154200 w 1537011"/>
                  <a:gd name="connsiteY55" fmla="*/ 950920 h 2475850"/>
                  <a:gd name="connsiteX56" fmla="*/ 131186 w 1537011"/>
                  <a:gd name="connsiteY56" fmla="*/ 648757 h 2475850"/>
                  <a:gd name="connsiteX57" fmla="*/ 215821 w 1537011"/>
                  <a:gd name="connsiteY57" fmla="*/ 443851 h 2475850"/>
                  <a:gd name="connsiteX58" fmla="*/ 500165 w 1537011"/>
                  <a:gd name="connsiteY58" fmla="*/ 201081 h 2475850"/>
                  <a:gd name="connsiteX59" fmla="*/ 523923 w 1537011"/>
                  <a:gd name="connsiteY59" fmla="*/ 192914 h 2475850"/>
                  <a:gd name="connsiteX60" fmla="*/ 800630 w 1537011"/>
                  <a:gd name="connsiteY60" fmla="*/ 46764 h 2475850"/>
                  <a:gd name="connsiteX61" fmla="*/ 713588 w 1537011"/>
                  <a:gd name="connsiteY61" fmla="*/ 47343 h 2475850"/>
                  <a:gd name="connsiteX62" fmla="*/ 595938 w 1537011"/>
                  <a:gd name="connsiteY62" fmla="*/ 67446 h 2475850"/>
                  <a:gd name="connsiteX63" fmla="*/ 175732 w 1537011"/>
                  <a:gd name="connsiteY63" fmla="*/ 344366 h 2475850"/>
                  <a:gd name="connsiteX64" fmla="*/ 49521 w 1537011"/>
                  <a:gd name="connsiteY64" fmla="*/ 655438 h 2475850"/>
                  <a:gd name="connsiteX65" fmla="*/ 137126 w 1537011"/>
                  <a:gd name="connsiteY65" fmla="*/ 1109796 h 2475850"/>
                  <a:gd name="connsiteX66" fmla="*/ 310109 w 1537011"/>
                  <a:gd name="connsiteY66" fmla="*/ 1387460 h 2475850"/>
                  <a:gd name="connsiteX67" fmla="*/ 440773 w 1537011"/>
                  <a:gd name="connsiteY67" fmla="*/ 1695562 h 2475850"/>
                  <a:gd name="connsiteX68" fmla="*/ 460819 w 1537011"/>
                  <a:gd name="connsiteY68" fmla="*/ 1792076 h 2475850"/>
                  <a:gd name="connsiteX69" fmla="*/ 492743 w 1537011"/>
                  <a:gd name="connsiteY69" fmla="*/ 1817318 h 2475850"/>
                  <a:gd name="connsiteX70" fmla="*/ 1065146 w 1537011"/>
                  <a:gd name="connsiteY70" fmla="*/ 1836621 h 2475850"/>
                  <a:gd name="connsiteX71" fmla="*/ 1089645 w 1537011"/>
                  <a:gd name="connsiteY71" fmla="*/ 1818803 h 2475850"/>
                  <a:gd name="connsiteX72" fmla="*/ 1116372 w 1537011"/>
                  <a:gd name="connsiteY72" fmla="*/ 1688138 h 2475850"/>
                  <a:gd name="connsiteX73" fmla="*/ 1268567 w 1537011"/>
                  <a:gd name="connsiteY73" fmla="*/ 1319900 h 2475850"/>
                  <a:gd name="connsiteX74" fmla="*/ 1376960 w 1537011"/>
                  <a:gd name="connsiteY74" fmla="*/ 1166220 h 2475850"/>
                  <a:gd name="connsiteX75" fmla="*/ 1468276 w 1537011"/>
                  <a:gd name="connsiteY75" fmla="*/ 916026 h 2475850"/>
                  <a:gd name="connsiteX76" fmla="*/ 1468276 w 1537011"/>
                  <a:gd name="connsiteY76" fmla="*/ 599015 h 2475850"/>
                  <a:gd name="connsiteX77" fmla="*/ 1056236 w 1537011"/>
                  <a:gd name="connsiteY77" fmla="*/ 110506 h 2475850"/>
                  <a:gd name="connsiteX78" fmla="*/ 800630 w 1537011"/>
                  <a:gd name="connsiteY78" fmla="*/ 46764 h 2475850"/>
                  <a:gd name="connsiteX79" fmla="*/ 794163 w 1537011"/>
                  <a:gd name="connsiteY79" fmla="*/ 814 h 2475850"/>
                  <a:gd name="connsiteX80" fmla="*/ 1036191 w 1537011"/>
                  <a:gd name="connsiteY80" fmla="*/ 52598 h 2475850"/>
                  <a:gd name="connsiteX81" fmla="*/ 1503912 w 1537011"/>
                  <a:gd name="connsiteY81" fmla="*/ 551500 h 2475850"/>
                  <a:gd name="connsiteX82" fmla="*/ 1518761 w 1537011"/>
                  <a:gd name="connsiteY82" fmla="*/ 910830 h 2475850"/>
                  <a:gd name="connsiteX83" fmla="*/ 1377702 w 1537011"/>
                  <a:gd name="connsiteY83" fmla="*/ 1250855 h 2475850"/>
                  <a:gd name="connsiteX84" fmla="*/ 1264855 w 1537011"/>
                  <a:gd name="connsiteY84" fmla="*/ 1406020 h 2475850"/>
                  <a:gd name="connsiteX85" fmla="*/ 1163144 w 1537011"/>
                  <a:gd name="connsiteY85" fmla="*/ 1694078 h 2475850"/>
                  <a:gd name="connsiteX86" fmla="*/ 1115630 w 1537011"/>
                  <a:gd name="connsiteY86" fmla="*/ 1876711 h 2475850"/>
                  <a:gd name="connsiteX87" fmla="*/ 1149781 w 1537011"/>
                  <a:gd name="connsiteY87" fmla="*/ 1887848 h 2475850"/>
                  <a:gd name="connsiteX88" fmla="*/ 1229961 w 1537011"/>
                  <a:gd name="connsiteY88" fmla="*/ 1991044 h 2475850"/>
                  <a:gd name="connsiteX89" fmla="*/ 1126023 w 1537011"/>
                  <a:gd name="connsiteY89" fmla="*/ 2077164 h 2475850"/>
                  <a:gd name="connsiteX90" fmla="*/ 1100038 w 1537011"/>
                  <a:gd name="connsiteY90" fmla="*/ 2077906 h 2475850"/>
                  <a:gd name="connsiteX91" fmla="*/ 423698 w 1537011"/>
                  <a:gd name="connsiteY91" fmla="*/ 2054891 h 2475850"/>
                  <a:gd name="connsiteX92" fmla="*/ 368017 w 1537011"/>
                  <a:gd name="connsiteY92" fmla="*/ 2039300 h 2475850"/>
                  <a:gd name="connsiteX93" fmla="*/ 311594 w 1537011"/>
                  <a:gd name="connsiteY93" fmla="*/ 1951695 h 2475850"/>
                  <a:gd name="connsiteX94" fmla="*/ 382123 w 1537011"/>
                  <a:gd name="connsiteY94" fmla="*/ 1867803 h 2475850"/>
                  <a:gd name="connsiteX95" fmla="*/ 434092 w 1537011"/>
                  <a:gd name="connsiteY95" fmla="*/ 1854439 h 2475850"/>
                  <a:gd name="connsiteX96" fmla="*/ 387320 w 1537011"/>
                  <a:gd name="connsiteY96" fmla="*/ 1655472 h 2475850"/>
                  <a:gd name="connsiteX97" fmla="*/ 301199 w 1537011"/>
                  <a:gd name="connsiteY97" fmla="*/ 1459474 h 2475850"/>
                  <a:gd name="connsiteX98" fmla="*/ 137869 w 1537011"/>
                  <a:gd name="connsiteY98" fmla="*/ 1212992 h 2475850"/>
                  <a:gd name="connsiteX99" fmla="*/ 2748 w 1537011"/>
                  <a:gd name="connsiteY99" fmla="*/ 664348 h 2475850"/>
                  <a:gd name="connsiteX100" fmla="*/ 145292 w 1537011"/>
                  <a:gd name="connsiteY100" fmla="*/ 308730 h 2475850"/>
                  <a:gd name="connsiteX101" fmla="*/ 549909 w 1537011"/>
                  <a:gd name="connsiteY101" fmla="*/ 32552 h 2475850"/>
                  <a:gd name="connsiteX102" fmla="*/ 794163 w 1537011"/>
                  <a:gd name="connsiteY102" fmla="*/ 814 h 24758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</a:cxnLst>
                <a:rect l="l" t="t" r="r" b="b"/>
                <a:pathLst>
                  <a:path w="1537011" h="2475850">
                    <a:moveTo>
                      <a:pt x="503138" y="2319191"/>
                    </a:moveTo>
                    <a:cubicBezTo>
                      <a:pt x="466017" y="2317706"/>
                      <a:pt x="444487" y="2334039"/>
                      <a:pt x="443744" y="2360024"/>
                    </a:cubicBezTo>
                    <a:cubicBezTo>
                      <a:pt x="443744" y="2385266"/>
                      <a:pt x="466017" y="2402342"/>
                      <a:pt x="501653" y="2403827"/>
                    </a:cubicBezTo>
                    <a:lnTo>
                      <a:pt x="1051782" y="2420160"/>
                    </a:lnTo>
                    <a:cubicBezTo>
                      <a:pt x="1074055" y="2418675"/>
                      <a:pt x="1094100" y="2407539"/>
                      <a:pt x="1097070" y="2383040"/>
                    </a:cubicBezTo>
                    <a:cubicBezTo>
                      <a:pt x="1099297" y="2357797"/>
                      <a:pt x="1080737" y="2345176"/>
                      <a:pt x="1058465" y="2339237"/>
                    </a:cubicBezTo>
                    <a:cubicBezTo>
                      <a:pt x="1047329" y="2336267"/>
                      <a:pt x="618212" y="2322161"/>
                      <a:pt x="503138" y="2319191"/>
                    </a:cubicBezTo>
                    <a:close/>
                    <a:moveTo>
                      <a:pt x="470472" y="2270192"/>
                    </a:moveTo>
                    <a:cubicBezTo>
                      <a:pt x="489032" y="2270192"/>
                      <a:pt x="506850" y="2269450"/>
                      <a:pt x="525411" y="2270192"/>
                    </a:cubicBezTo>
                    <a:lnTo>
                      <a:pt x="1067374" y="2287268"/>
                    </a:lnTo>
                    <a:cubicBezTo>
                      <a:pt x="1120828" y="2297661"/>
                      <a:pt x="1155721" y="2339237"/>
                      <a:pt x="1152751" y="2388236"/>
                    </a:cubicBezTo>
                    <a:cubicBezTo>
                      <a:pt x="1149782" y="2435751"/>
                      <a:pt x="1106721" y="2476583"/>
                      <a:pt x="1054010" y="2475841"/>
                    </a:cubicBezTo>
                    <a:lnTo>
                      <a:pt x="500911" y="2459508"/>
                    </a:lnTo>
                    <a:cubicBezTo>
                      <a:pt x="468245" y="2456662"/>
                      <a:pt x="464532" y="2455053"/>
                      <a:pt x="447457" y="2446887"/>
                    </a:cubicBezTo>
                    <a:cubicBezTo>
                      <a:pt x="410336" y="2428327"/>
                      <a:pt x="385837" y="2388978"/>
                      <a:pt x="391775" y="2352600"/>
                    </a:cubicBezTo>
                    <a:cubicBezTo>
                      <a:pt x="398457" y="2308055"/>
                      <a:pt x="425926" y="2280586"/>
                      <a:pt x="470472" y="2270192"/>
                    </a:cubicBezTo>
                    <a:close/>
                    <a:moveTo>
                      <a:pt x="460819" y="2117997"/>
                    </a:moveTo>
                    <a:cubicBezTo>
                      <a:pt x="445229" y="2117997"/>
                      <a:pt x="431123" y="2119481"/>
                      <a:pt x="417759" y="2125420"/>
                    </a:cubicBezTo>
                    <a:cubicBezTo>
                      <a:pt x="404395" y="2131360"/>
                      <a:pt x="391774" y="2140269"/>
                      <a:pt x="390290" y="2156602"/>
                    </a:cubicBezTo>
                    <a:cubicBezTo>
                      <a:pt x="388805" y="2173678"/>
                      <a:pt x="401425" y="2183329"/>
                      <a:pt x="414047" y="2190753"/>
                    </a:cubicBezTo>
                    <a:cubicBezTo>
                      <a:pt x="427411" y="2198919"/>
                      <a:pt x="443001" y="2201147"/>
                      <a:pt x="458592" y="2201147"/>
                    </a:cubicBezTo>
                    <a:lnTo>
                      <a:pt x="763724" y="2210798"/>
                    </a:lnTo>
                    <a:lnTo>
                      <a:pt x="1054751" y="2220450"/>
                    </a:lnTo>
                    <a:cubicBezTo>
                      <a:pt x="1072569" y="2221192"/>
                      <a:pt x="1090387" y="2221935"/>
                      <a:pt x="1106721" y="2215253"/>
                    </a:cubicBezTo>
                    <a:cubicBezTo>
                      <a:pt x="1121569" y="2209314"/>
                      <a:pt x="1134932" y="2201147"/>
                      <a:pt x="1136417" y="2182586"/>
                    </a:cubicBezTo>
                    <a:cubicBezTo>
                      <a:pt x="1137159" y="2163283"/>
                      <a:pt x="1124538" y="2154375"/>
                      <a:pt x="1110433" y="2146950"/>
                    </a:cubicBezTo>
                    <a:cubicBezTo>
                      <a:pt x="1090387" y="2136557"/>
                      <a:pt x="1067372" y="2137299"/>
                      <a:pt x="1045100" y="2136557"/>
                    </a:cubicBezTo>
                    <a:lnTo>
                      <a:pt x="460819" y="2117997"/>
                    </a:lnTo>
                    <a:close/>
                    <a:moveTo>
                      <a:pt x="425926" y="2063800"/>
                    </a:moveTo>
                    <a:cubicBezTo>
                      <a:pt x="438546" y="2064543"/>
                      <a:pt x="451910" y="2064543"/>
                      <a:pt x="465274" y="2065285"/>
                    </a:cubicBezTo>
                    <a:cubicBezTo>
                      <a:pt x="479379" y="2066770"/>
                      <a:pt x="493485" y="2066770"/>
                      <a:pt x="506849" y="2066770"/>
                    </a:cubicBezTo>
                    <a:lnTo>
                      <a:pt x="526151" y="2066770"/>
                    </a:lnTo>
                    <a:lnTo>
                      <a:pt x="1096326" y="2083845"/>
                    </a:lnTo>
                    <a:cubicBezTo>
                      <a:pt x="1109690" y="2090528"/>
                      <a:pt x="1123796" y="2089785"/>
                      <a:pt x="1137159" y="2097209"/>
                    </a:cubicBezTo>
                    <a:cubicBezTo>
                      <a:pt x="1172795" y="2117254"/>
                      <a:pt x="1195810" y="2143981"/>
                      <a:pt x="1192840" y="2187041"/>
                    </a:cubicBezTo>
                    <a:cubicBezTo>
                      <a:pt x="1190613" y="2229358"/>
                      <a:pt x="1164628" y="2253116"/>
                      <a:pt x="1128251" y="2267964"/>
                    </a:cubicBezTo>
                    <a:cubicBezTo>
                      <a:pt x="1118599" y="2272419"/>
                      <a:pt x="1108205" y="2273904"/>
                      <a:pt x="1097811" y="2276131"/>
                    </a:cubicBezTo>
                    <a:cubicBezTo>
                      <a:pt x="1078508" y="2276131"/>
                      <a:pt x="492000" y="2253116"/>
                      <a:pt x="443001" y="2256828"/>
                    </a:cubicBezTo>
                    <a:cubicBezTo>
                      <a:pt x="366532" y="2253858"/>
                      <a:pt x="313078" y="2187784"/>
                      <a:pt x="338320" y="2126163"/>
                    </a:cubicBezTo>
                    <a:cubicBezTo>
                      <a:pt x="353911" y="2088299"/>
                      <a:pt x="386577" y="2070482"/>
                      <a:pt x="425926" y="2063800"/>
                    </a:cubicBezTo>
                    <a:close/>
                    <a:moveTo>
                      <a:pt x="446713" y="1916802"/>
                    </a:moveTo>
                    <a:cubicBezTo>
                      <a:pt x="426668" y="1916059"/>
                      <a:pt x="407365" y="1919029"/>
                      <a:pt x="390289" y="1927939"/>
                    </a:cubicBezTo>
                    <a:cubicBezTo>
                      <a:pt x="364305" y="1941302"/>
                      <a:pt x="363563" y="1966543"/>
                      <a:pt x="388062" y="1982877"/>
                    </a:cubicBezTo>
                    <a:cubicBezTo>
                      <a:pt x="404395" y="1992528"/>
                      <a:pt x="421471" y="1996241"/>
                      <a:pt x="440773" y="1996983"/>
                    </a:cubicBezTo>
                    <a:lnTo>
                      <a:pt x="1098555" y="2018513"/>
                    </a:lnTo>
                    <a:cubicBezTo>
                      <a:pt x="1116372" y="2019255"/>
                      <a:pt x="1133448" y="2017029"/>
                      <a:pt x="1149038" y="2008119"/>
                    </a:cubicBezTo>
                    <a:cubicBezTo>
                      <a:pt x="1176507" y="1993271"/>
                      <a:pt x="1177992" y="1969513"/>
                      <a:pt x="1151266" y="1952438"/>
                    </a:cubicBezTo>
                    <a:cubicBezTo>
                      <a:pt x="1135674" y="1942787"/>
                      <a:pt x="1117115" y="1938332"/>
                      <a:pt x="1098555" y="1937590"/>
                    </a:cubicBezTo>
                    <a:lnTo>
                      <a:pt x="446713" y="1916802"/>
                    </a:lnTo>
                    <a:close/>
                    <a:moveTo>
                      <a:pt x="523923" y="192914"/>
                    </a:moveTo>
                    <a:cubicBezTo>
                      <a:pt x="480864" y="222610"/>
                      <a:pt x="443743" y="246368"/>
                      <a:pt x="408107" y="273095"/>
                    </a:cubicBezTo>
                    <a:cubicBezTo>
                      <a:pt x="311592" y="348079"/>
                      <a:pt x="229927" y="436426"/>
                      <a:pt x="183898" y="552985"/>
                    </a:cubicBezTo>
                    <a:cubicBezTo>
                      <a:pt x="149004" y="639105"/>
                      <a:pt x="140095" y="728938"/>
                      <a:pt x="150488" y="820997"/>
                    </a:cubicBezTo>
                    <a:cubicBezTo>
                      <a:pt x="163110" y="935329"/>
                      <a:pt x="194291" y="1044464"/>
                      <a:pt x="244033" y="1149145"/>
                    </a:cubicBezTo>
                    <a:cubicBezTo>
                      <a:pt x="244775" y="1149887"/>
                      <a:pt x="243290" y="1152114"/>
                      <a:pt x="242548" y="1156569"/>
                    </a:cubicBezTo>
                    <a:cubicBezTo>
                      <a:pt x="201715" y="1091237"/>
                      <a:pt x="174988" y="1022191"/>
                      <a:pt x="154200" y="950920"/>
                    </a:cubicBezTo>
                    <a:cubicBezTo>
                      <a:pt x="125989" y="852179"/>
                      <a:pt x="115595" y="751210"/>
                      <a:pt x="131186" y="648757"/>
                    </a:cubicBezTo>
                    <a:cubicBezTo>
                      <a:pt x="142322" y="573773"/>
                      <a:pt x="173503" y="506213"/>
                      <a:pt x="215821" y="443851"/>
                    </a:cubicBezTo>
                    <a:cubicBezTo>
                      <a:pt x="288578" y="336943"/>
                      <a:pt x="387319" y="260474"/>
                      <a:pt x="500165" y="201081"/>
                    </a:cubicBezTo>
                    <a:cubicBezTo>
                      <a:pt x="505363" y="198111"/>
                      <a:pt x="510560" y="197369"/>
                      <a:pt x="523923" y="192914"/>
                    </a:cubicBezTo>
                    <a:close/>
                    <a:moveTo>
                      <a:pt x="800630" y="46764"/>
                    </a:moveTo>
                    <a:cubicBezTo>
                      <a:pt x="771780" y="44996"/>
                      <a:pt x="742769" y="45142"/>
                      <a:pt x="713588" y="47343"/>
                    </a:cubicBezTo>
                    <a:cubicBezTo>
                      <a:pt x="674681" y="50278"/>
                      <a:pt x="635472" y="56866"/>
                      <a:pt x="595938" y="67446"/>
                    </a:cubicBezTo>
                    <a:cubicBezTo>
                      <a:pt x="425183" y="112734"/>
                      <a:pt x="287836" y="210732"/>
                      <a:pt x="175732" y="344366"/>
                    </a:cubicBezTo>
                    <a:cubicBezTo>
                      <a:pt x="100748" y="434199"/>
                      <a:pt x="62142" y="540364"/>
                      <a:pt x="49521" y="655438"/>
                    </a:cubicBezTo>
                    <a:cubicBezTo>
                      <a:pt x="32446" y="815058"/>
                      <a:pt x="71793" y="965026"/>
                      <a:pt x="137126" y="1109796"/>
                    </a:cubicBezTo>
                    <a:cubicBezTo>
                      <a:pt x="182413" y="1210023"/>
                      <a:pt x="249230" y="1296886"/>
                      <a:pt x="310109" y="1387460"/>
                    </a:cubicBezTo>
                    <a:cubicBezTo>
                      <a:pt x="373956" y="1482489"/>
                      <a:pt x="427410" y="1581972"/>
                      <a:pt x="440773" y="1695562"/>
                    </a:cubicBezTo>
                    <a:cubicBezTo>
                      <a:pt x="445228" y="1727486"/>
                      <a:pt x="454138" y="1759410"/>
                      <a:pt x="460819" y="1792076"/>
                    </a:cubicBezTo>
                    <a:cubicBezTo>
                      <a:pt x="464531" y="1810636"/>
                      <a:pt x="462764" y="1817754"/>
                      <a:pt x="492743" y="1817318"/>
                    </a:cubicBezTo>
                    <a:cubicBezTo>
                      <a:pt x="593727" y="1815849"/>
                      <a:pt x="965662" y="1836373"/>
                      <a:pt x="1065146" y="1836621"/>
                    </a:cubicBezTo>
                    <a:cubicBezTo>
                      <a:pt x="1079251" y="1838106"/>
                      <a:pt x="1085190" y="1832167"/>
                      <a:pt x="1089645" y="1818803"/>
                    </a:cubicBezTo>
                    <a:cubicBezTo>
                      <a:pt x="1103008" y="1776485"/>
                      <a:pt x="1111175" y="1731941"/>
                      <a:pt x="1116372" y="1688138"/>
                    </a:cubicBezTo>
                    <a:cubicBezTo>
                      <a:pt x="1132705" y="1550791"/>
                      <a:pt x="1179477" y="1427550"/>
                      <a:pt x="1268567" y="1319900"/>
                    </a:cubicBezTo>
                    <a:cubicBezTo>
                      <a:pt x="1307915" y="1271643"/>
                      <a:pt x="1343551" y="1219674"/>
                      <a:pt x="1376960" y="1166220"/>
                    </a:cubicBezTo>
                    <a:cubicBezTo>
                      <a:pt x="1425217" y="1089752"/>
                      <a:pt x="1448232" y="1002889"/>
                      <a:pt x="1468276" y="916026"/>
                    </a:cubicBezTo>
                    <a:cubicBezTo>
                      <a:pt x="1493519" y="809861"/>
                      <a:pt x="1500201" y="703696"/>
                      <a:pt x="1468276" y="599015"/>
                    </a:cubicBezTo>
                    <a:cubicBezTo>
                      <a:pt x="1401459" y="377775"/>
                      <a:pt x="1275248" y="204792"/>
                      <a:pt x="1056236" y="110506"/>
                    </a:cubicBezTo>
                    <a:cubicBezTo>
                      <a:pt x="972297" y="74592"/>
                      <a:pt x="887183" y="52067"/>
                      <a:pt x="800630" y="46764"/>
                    </a:cubicBezTo>
                    <a:close/>
                    <a:moveTo>
                      <a:pt x="794163" y="814"/>
                    </a:moveTo>
                    <a:cubicBezTo>
                      <a:pt x="875086" y="4712"/>
                      <a:pt x="955638" y="22530"/>
                      <a:pt x="1036191" y="52598"/>
                    </a:cubicBezTo>
                    <a:cubicBezTo>
                      <a:pt x="1275248" y="140945"/>
                      <a:pt x="1421504" y="317640"/>
                      <a:pt x="1503912" y="551500"/>
                    </a:cubicBezTo>
                    <a:cubicBezTo>
                      <a:pt x="1544745" y="668802"/>
                      <a:pt x="1545488" y="789816"/>
                      <a:pt x="1518761" y="910830"/>
                    </a:cubicBezTo>
                    <a:cubicBezTo>
                      <a:pt x="1492034" y="1032586"/>
                      <a:pt x="1457140" y="1149887"/>
                      <a:pt x="1377702" y="1250855"/>
                    </a:cubicBezTo>
                    <a:cubicBezTo>
                      <a:pt x="1337612" y="1300597"/>
                      <a:pt x="1301233" y="1354051"/>
                      <a:pt x="1264855" y="1406020"/>
                    </a:cubicBezTo>
                    <a:cubicBezTo>
                      <a:pt x="1203977" y="1492140"/>
                      <a:pt x="1177250" y="1590882"/>
                      <a:pt x="1163144" y="1694078"/>
                    </a:cubicBezTo>
                    <a:cubicBezTo>
                      <a:pt x="1154235" y="1756440"/>
                      <a:pt x="1146811" y="1819546"/>
                      <a:pt x="1115630" y="1876711"/>
                    </a:cubicBezTo>
                    <a:cubicBezTo>
                      <a:pt x="1125281" y="1884878"/>
                      <a:pt x="1138644" y="1884136"/>
                      <a:pt x="1149781" y="1887848"/>
                    </a:cubicBezTo>
                    <a:cubicBezTo>
                      <a:pt x="1203235" y="1904923"/>
                      <a:pt x="1235158" y="1945757"/>
                      <a:pt x="1229961" y="1991044"/>
                    </a:cubicBezTo>
                    <a:cubicBezTo>
                      <a:pt x="1224022" y="2034846"/>
                      <a:pt x="1177992" y="2073451"/>
                      <a:pt x="1126023" y="2077164"/>
                    </a:cubicBezTo>
                    <a:cubicBezTo>
                      <a:pt x="1117857" y="2077906"/>
                      <a:pt x="1108948" y="2077906"/>
                      <a:pt x="1100038" y="2077906"/>
                    </a:cubicBezTo>
                    <a:cubicBezTo>
                      <a:pt x="1038418" y="2074936"/>
                      <a:pt x="496455" y="2056376"/>
                      <a:pt x="423698" y="2054891"/>
                    </a:cubicBezTo>
                    <a:cubicBezTo>
                      <a:pt x="403653" y="2055633"/>
                      <a:pt x="385093" y="2048210"/>
                      <a:pt x="368017" y="2039300"/>
                    </a:cubicBezTo>
                    <a:cubicBezTo>
                      <a:pt x="333866" y="2020740"/>
                      <a:pt x="309366" y="1994013"/>
                      <a:pt x="311594" y="1951695"/>
                    </a:cubicBezTo>
                    <a:cubicBezTo>
                      <a:pt x="314565" y="1907151"/>
                      <a:pt x="344260" y="1882651"/>
                      <a:pt x="382123" y="1867803"/>
                    </a:cubicBezTo>
                    <a:cubicBezTo>
                      <a:pt x="397714" y="1861121"/>
                      <a:pt x="415532" y="1858893"/>
                      <a:pt x="434092" y="1854439"/>
                    </a:cubicBezTo>
                    <a:cubicBezTo>
                      <a:pt x="408107" y="1790591"/>
                      <a:pt x="400684" y="1722289"/>
                      <a:pt x="387320" y="1655472"/>
                    </a:cubicBezTo>
                    <a:cubicBezTo>
                      <a:pt x="372471" y="1584200"/>
                      <a:pt x="337578" y="1521837"/>
                      <a:pt x="301199" y="1459474"/>
                    </a:cubicBezTo>
                    <a:cubicBezTo>
                      <a:pt x="251458" y="1374096"/>
                      <a:pt x="185383" y="1299855"/>
                      <a:pt x="137869" y="1212992"/>
                    </a:cubicBezTo>
                    <a:cubicBezTo>
                      <a:pt x="44324" y="1041494"/>
                      <a:pt x="-13585" y="861830"/>
                      <a:pt x="2748" y="664348"/>
                    </a:cubicBezTo>
                    <a:cubicBezTo>
                      <a:pt x="13885" y="531456"/>
                      <a:pt x="57687" y="409699"/>
                      <a:pt x="145292" y="308730"/>
                    </a:cubicBezTo>
                    <a:cubicBezTo>
                      <a:pt x="254428" y="180293"/>
                      <a:pt x="387320" y="83779"/>
                      <a:pt x="549909" y="32552"/>
                    </a:cubicBezTo>
                    <a:cubicBezTo>
                      <a:pt x="631946" y="6939"/>
                      <a:pt x="713240" y="-3084"/>
                      <a:pt x="794163" y="814"/>
                    </a:cubicBezTo>
                    <a:close/>
                  </a:path>
                </a:pathLst>
              </a:custGeom>
              <a:grpFill/>
              <a:ln w="8005" cap="flat">
                <a:noFill/>
                <a:prstDash val="solid"/>
                <a:miter/>
              </a:ln>
            </p:spPr>
            <p:txBody>
              <a:bodyPr wrap="square" rtlCol="0" anchor="ctr">
                <a:noAutofit/>
              </a:bodyPr>
              <a:lstStyle/>
              <a:p>
                <a:pPr algn="ctr" rtl="1"/>
                <a:endParaRPr lang="en-US" dirty="0">
                  <a:cs typeface="B Nazanin" panose="00000400000000000000" pitchFamily="2" charset="-78"/>
                </a:endParaRPr>
              </a:p>
            </p:txBody>
          </p:sp>
          <p:sp>
            <p:nvSpPr>
              <p:cNvPr id="59" name="Freeform: Shape 58">
                <a:extLst>
                  <a:ext uri="{FF2B5EF4-FFF2-40B4-BE49-F238E27FC236}">
                    <a16:creationId xmlns:a16="http://schemas.microsoft.com/office/drawing/2014/main" id="{8FCB66E7-E059-4EB8-AC5C-DFF90A1FB209}"/>
                  </a:ext>
                </a:extLst>
              </p:cNvPr>
              <p:cNvSpPr/>
              <p:nvPr/>
            </p:nvSpPr>
            <p:spPr>
              <a:xfrm rot="787194">
                <a:off x="6310671" y="3399479"/>
                <a:ext cx="619080" cy="1140625"/>
              </a:xfrm>
              <a:custGeom>
                <a:avLst/>
                <a:gdLst>
                  <a:gd name="connsiteX0" fmla="*/ 48922 w 309288"/>
                  <a:gd name="connsiteY0" fmla="*/ 148695 h 569848"/>
                  <a:gd name="connsiteX1" fmla="*/ 25563 w 309288"/>
                  <a:gd name="connsiteY1" fmla="*/ 179627 h 569848"/>
                  <a:gd name="connsiteX2" fmla="*/ 116831 w 309288"/>
                  <a:gd name="connsiteY2" fmla="*/ 244426 h 569848"/>
                  <a:gd name="connsiteX3" fmla="*/ 156990 w 309288"/>
                  <a:gd name="connsiteY3" fmla="*/ 241689 h 569848"/>
                  <a:gd name="connsiteX4" fmla="*/ 164291 w 309288"/>
                  <a:gd name="connsiteY4" fmla="*/ 221610 h 569848"/>
                  <a:gd name="connsiteX5" fmla="*/ 65721 w 309288"/>
                  <a:gd name="connsiteY5" fmla="*/ 152245 h 569848"/>
                  <a:gd name="connsiteX6" fmla="*/ 48922 w 309288"/>
                  <a:gd name="connsiteY6" fmla="*/ 148695 h 569848"/>
                  <a:gd name="connsiteX7" fmla="*/ 221133 w 309288"/>
                  <a:gd name="connsiteY7" fmla="*/ 24056 h 569848"/>
                  <a:gd name="connsiteX8" fmla="*/ 171593 w 309288"/>
                  <a:gd name="connsiteY8" fmla="*/ 63716 h 569848"/>
                  <a:gd name="connsiteX9" fmla="*/ 204448 w 309288"/>
                  <a:gd name="connsiteY9" fmla="*/ 196054 h 569848"/>
                  <a:gd name="connsiteX10" fmla="*/ 237305 w 309288"/>
                  <a:gd name="connsiteY10" fmla="*/ 195141 h 569848"/>
                  <a:gd name="connsiteX11" fmla="*/ 279288 w 309288"/>
                  <a:gd name="connsiteY11" fmla="*/ 82881 h 569848"/>
                  <a:gd name="connsiteX12" fmla="*/ 243694 w 309288"/>
                  <a:gd name="connsiteY12" fmla="*/ 25382 h 569848"/>
                  <a:gd name="connsiteX13" fmla="*/ 221133 w 309288"/>
                  <a:gd name="connsiteY13" fmla="*/ 24056 h 569848"/>
                  <a:gd name="connsiteX14" fmla="*/ 242782 w 309288"/>
                  <a:gd name="connsiteY14" fmla="*/ 740 h 569848"/>
                  <a:gd name="connsiteX15" fmla="*/ 304844 w 309288"/>
                  <a:gd name="connsiteY15" fmla="*/ 97484 h 569848"/>
                  <a:gd name="connsiteX16" fmla="*/ 256470 w 309288"/>
                  <a:gd name="connsiteY16" fmla="*/ 214309 h 569848"/>
                  <a:gd name="connsiteX17" fmla="*/ 247615 w 309288"/>
                  <a:gd name="connsiteY17" fmla="*/ 229966 h 569848"/>
                  <a:gd name="connsiteX18" fmla="*/ 247717 w 309288"/>
                  <a:gd name="connsiteY18" fmla="*/ 230070 h 569848"/>
                  <a:gd name="connsiteX19" fmla="*/ 236496 w 309288"/>
                  <a:gd name="connsiteY19" fmla="*/ 257161 h 569848"/>
                  <a:gd name="connsiteX20" fmla="*/ 308494 w 309288"/>
                  <a:gd name="connsiteY20" fmla="*/ 539222 h 569848"/>
                  <a:gd name="connsiteX21" fmla="*/ 309288 w 309288"/>
                  <a:gd name="connsiteY21" fmla="*/ 560145 h 569848"/>
                  <a:gd name="connsiteX22" fmla="*/ 282919 w 309288"/>
                  <a:gd name="connsiteY22" fmla="*/ 569848 h 569848"/>
                  <a:gd name="connsiteX23" fmla="*/ 282211 w 309288"/>
                  <a:gd name="connsiteY23" fmla="*/ 531551 h 569848"/>
                  <a:gd name="connsiteX24" fmla="*/ 211751 w 309288"/>
                  <a:gd name="connsiteY24" fmla="*/ 278196 h 569848"/>
                  <a:gd name="connsiteX25" fmla="*/ 177068 w 309288"/>
                  <a:gd name="connsiteY25" fmla="*/ 264505 h 569848"/>
                  <a:gd name="connsiteX26" fmla="*/ 77586 w 309288"/>
                  <a:gd name="connsiteY26" fmla="*/ 271807 h 569848"/>
                  <a:gd name="connsiteX27" fmla="*/ 29442 w 309288"/>
                  <a:gd name="connsiteY27" fmla="*/ 253553 h 569848"/>
                  <a:gd name="connsiteX28" fmla="*/ 8046 w 309288"/>
                  <a:gd name="connsiteY28" fmla="*/ 220310 h 569848"/>
                  <a:gd name="connsiteX29" fmla="*/ 0 w 309288"/>
                  <a:gd name="connsiteY29" fmla="*/ 168083 h 569848"/>
                  <a:gd name="connsiteX30" fmla="*/ 19174 w 309288"/>
                  <a:gd name="connsiteY30" fmla="*/ 134904 h 569848"/>
                  <a:gd name="connsiteX31" fmla="*/ 89451 w 309288"/>
                  <a:gd name="connsiteY31" fmla="*/ 134904 h 569848"/>
                  <a:gd name="connsiteX32" fmla="*/ 159727 w 309288"/>
                  <a:gd name="connsiteY32" fmla="*/ 177801 h 569848"/>
                  <a:gd name="connsiteX33" fmla="*/ 140561 w 309288"/>
                  <a:gd name="connsiteY33" fmla="*/ 84708 h 569848"/>
                  <a:gd name="connsiteX34" fmla="*/ 242782 w 309288"/>
                  <a:gd name="connsiteY34" fmla="*/ 740 h 569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</a:cxnLst>
                <a:rect l="l" t="t" r="r" b="b"/>
                <a:pathLst>
                  <a:path w="309288" h="569848">
                    <a:moveTo>
                      <a:pt x="48922" y="148695"/>
                    </a:moveTo>
                    <a:cubicBezTo>
                      <a:pt x="34462" y="148995"/>
                      <a:pt x="26932" y="160460"/>
                      <a:pt x="25563" y="179627"/>
                    </a:cubicBezTo>
                    <a:cubicBezTo>
                      <a:pt x="22824" y="223435"/>
                      <a:pt x="49293" y="244426"/>
                      <a:pt x="116831" y="244426"/>
                    </a:cubicBezTo>
                    <a:cubicBezTo>
                      <a:pt x="125959" y="243514"/>
                      <a:pt x="141474" y="243514"/>
                      <a:pt x="156990" y="241689"/>
                    </a:cubicBezTo>
                    <a:cubicBezTo>
                      <a:pt x="171593" y="239863"/>
                      <a:pt x="177068" y="232562"/>
                      <a:pt x="164291" y="221610"/>
                    </a:cubicBezTo>
                    <a:cubicBezTo>
                      <a:pt x="135085" y="193315"/>
                      <a:pt x="104053" y="166849"/>
                      <a:pt x="65721" y="152245"/>
                    </a:cubicBezTo>
                    <a:cubicBezTo>
                      <a:pt x="59332" y="149736"/>
                      <a:pt x="53742" y="148595"/>
                      <a:pt x="48922" y="148695"/>
                    </a:cubicBezTo>
                    <a:close/>
                    <a:moveTo>
                      <a:pt x="221133" y="24056"/>
                    </a:moveTo>
                    <a:cubicBezTo>
                      <a:pt x="198972" y="26752"/>
                      <a:pt x="179122" y="41127"/>
                      <a:pt x="171593" y="63716"/>
                    </a:cubicBezTo>
                    <a:cubicBezTo>
                      <a:pt x="153338" y="113913"/>
                      <a:pt x="174329" y="155897"/>
                      <a:pt x="204448" y="196054"/>
                    </a:cubicBezTo>
                    <a:cubicBezTo>
                      <a:pt x="216313" y="211571"/>
                      <a:pt x="226353" y="209745"/>
                      <a:pt x="237305" y="195141"/>
                    </a:cubicBezTo>
                    <a:cubicBezTo>
                      <a:pt x="262860" y="162285"/>
                      <a:pt x="275638" y="124866"/>
                      <a:pt x="279288" y="82881"/>
                    </a:cubicBezTo>
                    <a:cubicBezTo>
                      <a:pt x="278375" y="57327"/>
                      <a:pt x="274726" y="32685"/>
                      <a:pt x="243694" y="25382"/>
                    </a:cubicBezTo>
                    <a:cubicBezTo>
                      <a:pt x="236164" y="23557"/>
                      <a:pt x="228520" y="23158"/>
                      <a:pt x="221133" y="24056"/>
                    </a:cubicBezTo>
                    <a:close/>
                    <a:moveTo>
                      <a:pt x="242782" y="740"/>
                    </a:moveTo>
                    <a:cubicBezTo>
                      <a:pt x="284765" y="5304"/>
                      <a:pt x="311233" y="45461"/>
                      <a:pt x="304844" y="97484"/>
                    </a:cubicBezTo>
                    <a:cubicBezTo>
                      <a:pt x="300279" y="140381"/>
                      <a:pt x="284765" y="180539"/>
                      <a:pt x="256470" y="214309"/>
                    </a:cubicBezTo>
                    <a:cubicBezTo>
                      <a:pt x="252364" y="219784"/>
                      <a:pt x="245178" y="224233"/>
                      <a:pt x="247615" y="229966"/>
                    </a:cubicBezTo>
                    <a:cubicBezTo>
                      <a:pt x="247650" y="230000"/>
                      <a:pt x="247683" y="230036"/>
                      <a:pt x="247717" y="230070"/>
                    </a:cubicBezTo>
                    <a:lnTo>
                      <a:pt x="236496" y="257161"/>
                    </a:lnTo>
                    <a:cubicBezTo>
                      <a:pt x="273760" y="324965"/>
                      <a:pt x="306398" y="466198"/>
                      <a:pt x="308494" y="539222"/>
                    </a:cubicBezTo>
                    <a:lnTo>
                      <a:pt x="309288" y="560145"/>
                    </a:lnTo>
                    <a:lnTo>
                      <a:pt x="282919" y="569848"/>
                    </a:lnTo>
                    <a:lnTo>
                      <a:pt x="282211" y="531551"/>
                    </a:lnTo>
                    <a:cubicBezTo>
                      <a:pt x="275923" y="443506"/>
                      <a:pt x="254875" y="358284"/>
                      <a:pt x="211751" y="278196"/>
                    </a:cubicBezTo>
                    <a:cubicBezTo>
                      <a:pt x="204448" y="264505"/>
                      <a:pt x="195322" y="256291"/>
                      <a:pt x="177068" y="264505"/>
                    </a:cubicBezTo>
                    <a:cubicBezTo>
                      <a:pt x="145125" y="278196"/>
                      <a:pt x="110442" y="273633"/>
                      <a:pt x="77586" y="271807"/>
                    </a:cubicBezTo>
                    <a:cubicBezTo>
                      <a:pt x="59332" y="270895"/>
                      <a:pt x="42676" y="264278"/>
                      <a:pt x="29442" y="253553"/>
                    </a:cubicBezTo>
                    <a:lnTo>
                      <a:pt x="8046" y="220310"/>
                    </a:lnTo>
                    <a:lnTo>
                      <a:pt x="0" y="168083"/>
                    </a:lnTo>
                    <a:lnTo>
                      <a:pt x="19174" y="134904"/>
                    </a:lnTo>
                    <a:cubicBezTo>
                      <a:pt x="41077" y="115738"/>
                      <a:pt x="66633" y="122128"/>
                      <a:pt x="89451" y="134904"/>
                    </a:cubicBezTo>
                    <a:cubicBezTo>
                      <a:pt x="110442" y="145858"/>
                      <a:pt x="130521" y="159547"/>
                      <a:pt x="159727" y="177801"/>
                    </a:cubicBezTo>
                    <a:cubicBezTo>
                      <a:pt x="141474" y="141293"/>
                      <a:pt x="138735" y="113000"/>
                      <a:pt x="140561" y="84708"/>
                    </a:cubicBezTo>
                    <a:cubicBezTo>
                      <a:pt x="144212" y="29946"/>
                      <a:pt x="187108" y="-5647"/>
                      <a:pt x="242782" y="740"/>
                    </a:cubicBezTo>
                    <a:close/>
                  </a:path>
                </a:pathLst>
              </a:custGeom>
              <a:grpFill/>
              <a:ln w="8005" cap="flat">
                <a:noFill/>
                <a:prstDash val="solid"/>
                <a:miter/>
              </a:ln>
            </p:spPr>
            <p:txBody>
              <a:bodyPr wrap="square" rtlCol="0" anchor="ctr">
                <a:noAutofit/>
              </a:bodyPr>
              <a:lstStyle/>
              <a:p>
                <a:pPr algn="ctr" rtl="1"/>
                <a:endParaRPr lang="en-US" dirty="0"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60" name="Group 59">
              <a:extLst>
                <a:ext uri="{FF2B5EF4-FFF2-40B4-BE49-F238E27FC236}">
                  <a16:creationId xmlns:a16="http://schemas.microsoft.com/office/drawing/2014/main" id="{174CC4A3-3A82-451F-96BF-7E17A482986B}"/>
                </a:ext>
              </a:extLst>
            </p:cNvPr>
            <p:cNvGrpSpPr/>
            <p:nvPr/>
          </p:nvGrpSpPr>
          <p:grpSpPr>
            <a:xfrm>
              <a:off x="9875566" y="3314299"/>
              <a:ext cx="1480187" cy="2384318"/>
              <a:chOff x="6004432" y="2815287"/>
              <a:chExt cx="1480187" cy="2384318"/>
            </a:xfrm>
            <a:solidFill>
              <a:schemeClr val="bg1"/>
            </a:solidFill>
          </p:grpSpPr>
          <p:sp>
            <p:nvSpPr>
              <p:cNvPr id="61" name="Freeform: Shape 60">
                <a:extLst>
                  <a:ext uri="{FF2B5EF4-FFF2-40B4-BE49-F238E27FC236}">
                    <a16:creationId xmlns:a16="http://schemas.microsoft.com/office/drawing/2014/main" id="{D6E8BD41-338A-4E84-863C-22CE001D994A}"/>
                  </a:ext>
                </a:extLst>
              </p:cNvPr>
              <p:cNvSpPr/>
              <p:nvPr/>
            </p:nvSpPr>
            <p:spPr>
              <a:xfrm>
                <a:off x="6004432" y="2815287"/>
                <a:ext cx="1480187" cy="2384318"/>
              </a:xfrm>
              <a:custGeom>
                <a:avLst/>
                <a:gdLst>
                  <a:gd name="connsiteX0" fmla="*/ 503138 w 1537011"/>
                  <a:gd name="connsiteY0" fmla="*/ 2319191 h 2480745"/>
                  <a:gd name="connsiteX1" fmla="*/ 443744 w 1537011"/>
                  <a:gd name="connsiteY1" fmla="*/ 2360024 h 2480745"/>
                  <a:gd name="connsiteX2" fmla="*/ 501653 w 1537011"/>
                  <a:gd name="connsiteY2" fmla="*/ 2403827 h 2480745"/>
                  <a:gd name="connsiteX3" fmla="*/ 1051782 w 1537011"/>
                  <a:gd name="connsiteY3" fmla="*/ 2420160 h 2480745"/>
                  <a:gd name="connsiteX4" fmla="*/ 1097070 w 1537011"/>
                  <a:gd name="connsiteY4" fmla="*/ 2383040 h 2480745"/>
                  <a:gd name="connsiteX5" fmla="*/ 1058465 w 1537011"/>
                  <a:gd name="connsiteY5" fmla="*/ 2339237 h 2480745"/>
                  <a:gd name="connsiteX6" fmla="*/ 503138 w 1537011"/>
                  <a:gd name="connsiteY6" fmla="*/ 2319191 h 2480745"/>
                  <a:gd name="connsiteX7" fmla="*/ 470472 w 1537011"/>
                  <a:gd name="connsiteY7" fmla="*/ 2270192 h 2480745"/>
                  <a:gd name="connsiteX8" fmla="*/ 525411 w 1537011"/>
                  <a:gd name="connsiteY8" fmla="*/ 2270192 h 2480745"/>
                  <a:gd name="connsiteX9" fmla="*/ 1067374 w 1537011"/>
                  <a:gd name="connsiteY9" fmla="*/ 2287268 h 2480745"/>
                  <a:gd name="connsiteX10" fmla="*/ 1152751 w 1537011"/>
                  <a:gd name="connsiteY10" fmla="*/ 2388236 h 2480745"/>
                  <a:gd name="connsiteX11" fmla="*/ 1054010 w 1537011"/>
                  <a:gd name="connsiteY11" fmla="*/ 2475841 h 2480745"/>
                  <a:gd name="connsiteX12" fmla="*/ 643455 w 1537011"/>
                  <a:gd name="connsiteY12" fmla="*/ 2463963 h 2480745"/>
                  <a:gd name="connsiteX13" fmla="*/ 608445 w 1537011"/>
                  <a:gd name="connsiteY13" fmla="*/ 2467907 h 2480745"/>
                  <a:gd name="connsiteX14" fmla="*/ 588812 w 1537011"/>
                  <a:gd name="connsiteY14" fmla="*/ 2480745 h 2480745"/>
                  <a:gd name="connsiteX15" fmla="*/ 565995 w 1537011"/>
                  <a:gd name="connsiteY15" fmla="*/ 2480745 h 2480745"/>
                  <a:gd name="connsiteX16" fmla="*/ 569955 w 1537011"/>
                  <a:gd name="connsiteY16" fmla="*/ 2463220 h 2480745"/>
                  <a:gd name="connsiteX17" fmla="*/ 500911 w 1537011"/>
                  <a:gd name="connsiteY17" fmla="*/ 2459508 h 2480745"/>
                  <a:gd name="connsiteX18" fmla="*/ 447457 w 1537011"/>
                  <a:gd name="connsiteY18" fmla="*/ 2446887 h 2480745"/>
                  <a:gd name="connsiteX19" fmla="*/ 391775 w 1537011"/>
                  <a:gd name="connsiteY19" fmla="*/ 2352600 h 2480745"/>
                  <a:gd name="connsiteX20" fmla="*/ 470472 w 1537011"/>
                  <a:gd name="connsiteY20" fmla="*/ 2270192 h 2480745"/>
                  <a:gd name="connsiteX21" fmla="*/ 460819 w 1537011"/>
                  <a:gd name="connsiteY21" fmla="*/ 2117997 h 2480745"/>
                  <a:gd name="connsiteX22" fmla="*/ 417759 w 1537011"/>
                  <a:gd name="connsiteY22" fmla="*/ 2125420 h 2480745"/>
                  <a:gd name="connsiteX23" fmla="*/ 390290 w 1537011"/>
                  <a:gd name="connsiteY23" fmla="*/ 2156602 h 2480745"/>
                  <a:gd name="connsiteX24" fmla="*/ 414047 w 1537011"/>
                  <a:gd name="connsiteY24" fmla="*/ 2190753 h 2480745"/>
                  <a:gd name="connsiteX25" fmla="*/ 458592 w 1537011"/>
                  <a:gd name="connsiteY25" fmla="*/ 2201147 h 2480745"/>
                  <a:gd name="connsiteX26" fmla="*/ 763724 w 1537011"/>
                  <a:gd name="connsiteY26" fmla="*/ 2210798 h 2480745"/>
                  <a:gd name="connsiteX27" fmla="*/ 1054751 w 1537011"/>
                  <a:gd name="connsiteY27" fmla="*/ 2220450 h 2480745"/>
                  <a:gd name="connsiteX28" fmla="*/ 1106721 w 1537011"/>
                  <a:gd name="connsiteY28" fmla="*/ 2215253 h 2480745"/>
                  <a:gd name="connsiteX29" fmla="*/ 1136417 w 1537011"/>
                  <a:gd name="connsiteY29" fmla="*/ 2182586 h 2480745"/>
                  <a:gd name="connsiteX30" fmla="*/ 1110433 w 1537011"/>
                  <a:gd name="connsiteY30" fmla="*/ 2146950 h 2480745"/>
                  <a:gd name="connsiteX31" fmla="*/ 1045100 w 1537011"/>
                  <a:gd name="connsiteY31" fmla="*/ 2136557 h 2480745"/>
                  <a:gd name="connsiteX32" fmla="*/ 460819 w 1537011"/>
                  <a:gd name="connsiteY32" fmla="*/ 2117997 h 2480745"/>
                  <a:gd name="connsiteX33" fmla="*/ 425926 w 1537011"/>
                  <a:gd name="connsiteY33" fmla="*/ 2063800 h 2480745"/>
                  <a:gd name="connsiteX34" fmla="*/ 465274 w 1537011"/>
                  <a:gd name="connsiteY34" fmla="*/ 2065285 h 2480745"/>
                  <a:gd name="connsiteX35" fmla="*/ 506849 w 1537011"/>
                  <a:gd name="connsiteY35" fmla="*/ 2066770 h 2480745"/>
                  <a:gd name="connsiteX36" fmla="*/ 526151 w 1537011"/>
                  <a:gd name="connsiteY36" fmla="*/ 2066770 h 2480745"/>
                  <a:gd name="connsiteX37" fmla="*/ 1096326 w 1537011"/>
                  <a:gd name="connsiteY37" fmla="*/ 2083845 h 2480745"/>
                  <a:gd name="connsiteX38" fmla="*/ 1137159 w 1537011"/>
                  <a:gd name="connsiteY38" fmla="*/ 2097209 h 2480745"/>
                  <a:gd name="connsiteX39" fmla="*/ 1192840 w 1537011"/>
                  <a:gd name="connsiteY39" fmla="*/ 2187041 h 2480745"/>
                  <a:gd name="connsiteX40" fmla="*/ 1128251 w 1537011"/>
                  <a:gd name="connsiteY40" fmla="*/ 2267964 h 2480745"/>
                  <a:gd name="connsiteX41" fmla="*/ 1097811 w 1537011"/>
                  <a:gd name="connsiteY41" fmla="*/ 2276131 h 2480745"/>
                  <a:gd name="connsiteX42" fmla="*/ 443001 w 1537011"/>
                  <a:gd name="connsiteY42" fmla="*/ 2256828 h 2480745"/>
                  <a:gd name="connsiteX43" fmla="*/ 338320 w 1537011"/>
                  <a:gd name="connsiteY43" fmla="*/ 2126163 h 2480745"/>
                  <a:gd name="connsiteX44" fmla="*/ 425926 w 1537011"/>
                  <a:gd name="connsiteY44" fmla="*/ 2063800 h 2480745"/>
                  <a:gd name="connsiteX45" fmla="*/ 446713 w 1537011"/>
                  <a:gd name="connsiteY45" fmla="*/ 1916802 h 2480745"/>
                  <a:gd name="connsiteX46" fmla="*/ 390289 w 1537011"/>
                  <a:gd name="connsiteY46" fmla="*/ 1927939 h 2480745"/>
                  <a:gd name="connsiteX47" fmla="*/ 388062 w 1537011"/>
                  <a:gd name="connsiteY47" fmla="*/ 1982877 h 2480745"/>
                  <a:gd name="connsiteX48" fmla="*/ 440773 w 1537011"/>
                  <a:gd name="connsiteY48" fmla="*/ 1996983 h 2480745"/>
                  <a:gd name="connsiteX49" fmla="*/ 1098555 w 1537011"/>
                  <a:gd name="connsiteY49" fmla="*/ 2018513 h 2480745"/>
                  <a:gd name="connsiteX50" fmla="*/ 1149038 w 1537011"/>
                  <a:gd name="connsiteY50" fmla="*/ 2008119 h 2480745"/>
                  <a:gd name="connsiteX51" fmla="*/ 1151266 w 1537011"/>
                  <a:gd name="connsiteY51" fmla="*/ 1952438 h 2480745"/>
                  <a:gd name="connsiteX52" fmla="*/ 1098555 w 1537011"/>
                  <a:gd name="connsiteY52" fmla="*/ 1937590 h 2480745"/>
                  <a:gd name="connsiteX53" fmla="*/ 523923 w 1537011"/>
                  <a:gd name="connsiteY53" fmla="*/ 192914 h 2480745"/>
                  <a:gd name="connsiteX54" fmla="*/ 408107 w 1537011"/>
                  <a:gd name="connsiteY54" fmla="*/ 273095 h 2480745"/>
                  <a:gd name="connsiteX55" fmla="*/ 183898 w 1537011"/>
                  <a:gd name="connsiteY55" fmla="*/ 552985 h 2480745"/>
                  <a:gd name="connsiteX56" fmla="*/ 150488 w 1537011"/>
                  <a:gd name="connsiteY56" fmla="*/ 820997 h 2480745"/>
                  <a:gd name="connsiteX57" fmla="*/ 244033 w 1537011"/>
                  <a:gd name="connsiteY57" fmla="*/ 1149145 h 2480745"/>
                  <a:gd name="connsiteX58" fmla="*/ 242548 w 1537011"/>
                  <a:gd name="connsiteY58" fmla="*/ 1156569 h 2480745"/>
                  <a:gd name="connsiteX59" fmla="*/ 154200 w 1537011"/>
                  <a:gd name="connsiteY59" fmla="*/ 950920 h 2480745"/>
                  <a:gd name="connsiteX60" fmla="*/ 131186 w 1537011"/>
                  <a:gd name="connsiteY60" fmla="*/ 648757 h 2480745"/>
                  <a:gd name="connsiteX61" fmla="*/ 215821 w 1537011"/>
                  <a:gd name="connsiteY61" fmla="*/ 443851 h 2480745"/>
                  <a:gd name="connsiteX62" fmla="*/ 500165 w 1537011"/>
                  <a:gd name="connsiteY62" fmla="*/ 201081 h 2480745"/>
                  <a:gd name="connsiteX63" fmla="*/ 523923 w 1537011"/>
                  <a:gd name="connsiteY63" fmla="*/ 192914 h 2480745"/>
                  <a:gd name="connsiteX64" fmla="*/ 800630 w 1537011"/>
                  <a:gd name="connsiteY64" fmla="*/ 46764 h 2480745"/>
                  <a:gd name="connsiteX65" fmla="*/ 713588 w 1537011"/>
                  <a:gd name="connsiteY65" fmla="*/ 47343 h 2480745"/>
                  <a:gd name="connsiteX66" fmla="*/ 595938 w 1537011"/>
                  <a:gd name="connsiteY66" fmla="*/ 67446 h 2480745"/>
                  <a:gd name="connsiteX67" fmla="*/ 175732 w 1537011"/>
                  <a:gd name="connsiteY67" fmla="*/ 344366 h 2480745"/>
                  <a:gd name="connsiteX68" fmla="*/ 49521 w 1537011"/>
                  <a:gd name="connsiteY68" fmla="*/ 655438 h 2480745"/>
                  <a:gd name="connsiteX69" fmla="*/ 137126 w 1537011"/>
                  <a:gd name="connsiteY69" fmla="*/ 1109796 h 2480745"/>
                  <a:gd name="connsiteX70" fmla="*/ 310109 w 1537011"/>
                  <a:gd name="connsiteY70" fmla="*/ 1387460 h 2480745"/>
                  <a:gd name="connsiteX71" fmla="*/ 440773 w 1537011"/>
                  <a:gd name="connsiteY71" fmla="*/ 1695562 h 2480745"/>
                  <a:gd name="connsiteX72" fmla="*/ 460819 w 1537011"/>
                  <a:gd name="connsiteY72" fmla="*/ 1792076 h 2480745"/>
                  <a:gd name="connsiteX73" fmla="*/ 492743 w 1537011"/>
                  <a:gd name="connsiteY73" fmla="*/ 1817318 h 2480745"/>
                  <a:gd name="connsiteX74" fmla="*/ 1065146 w 1537011"/>
                  <a:gd name="connsiteY74" fmla="*/ 1836621 h 2480745"/>
                  <a:gd name="connsiteX75" fmla="*/ 1089645 w 1537011"/>
                  <a:gd name="connsiteY75" fmla="*/ 1818803 h 2480745"/>
                  <a:gd name="connsiteX76" fmla="*/ 1116372 w 1537011"/>
                  <a:gd name="connsiteY76" fmla="*/ 1688138 h 2480745"/>
                  <a:gd name="connsiteX77" fmla="*/ 1268567 w 1537011"/>
                  <a:gd name="connsiteY77" fmla="*/ 1319900 h 2480745"/>
                  <a:gd name="connsiteX78" fmla="*/ 1376960 w 1537011"/>
                  <a:gd name="connsiteY78" fmla="*/ 1166220 h 2480745"/>
                  <a:gd name="connsiteX79" fmla="*/ 1468276 w 1537011"/>
                  <a:gd name="connsiteY79" fmla="*/ 916026 h 2480745"/>
                  <a:gd name="connsiteX80" fmla="*/ 1468276 w 1537011"/>
                  <a:gd name="connsiteY80" fmla="*/ 599015 h 2480745"/>
                  <a:gd name="connsiteX81" fmla="*/ 1056236 w 1537011"/>
                  <a:gd name="connsiteY81" fmla="*/ 110506 h 2480745"/>
                  <a:gd name="connsiteX82" fmla="*/ 800630 w 1537011"/>
                  <a:gd name="connsiteY82" fmla="*/ 46764 h 2480745"/>
                  <a:gd name="connsiteX83" fmla="*/ 794163 w 1537011"/>
                  <a:gd name="connsiteY83" fmla="*/ 814 h 2480745"/>
                  <a:gd name="connsiteX84" fmla="*/ 1036191 w 1537011"/>
                  <a:gd name="connsiteY84" fmla="*/ 52598 h 2480745"/>
                  <a:gd name="connsiteX85" fmla="*/ 1503912 w 1537011"/>
                  <a:gd name="connsiteY85" fmla="*/ 551500 h 2480745"/>
                  <a:gd name="connsiteX86" fmla="*/ 1518761 w 1537011"/>
                  <a:gd name="connsiteY86" fmla="*/ 910830 h 2480745"/>
                  <a:gd name="connsiteX87" fmla="*/ 1377702 w 1537011"/>
                  <a:gd name="connsiteY87" fmla="*/ 1250855 h 2480745"/>
                  <a:gd name="connsiteX88" fmla="*/ 1264855 w 1537011"/>
                  <a:gd name="connsiteY88" fmla="*/ 1406020 h 2480745"/>
                  <a:gd name="connsiteX89" fmla="*/ 1163144 w 1537011"/>
                  <a:gd name="connsiteY89" fmla="*/ 1694078 h 2480745"/>
                  <a:gd name="connsiteX90" fmla="*/ 1115630 w 1537011"/>
                  <a:gd name="connsiteY90" fmla="*/ 1876711 h 2480745"/>
                  <a:gd name="connsiteX91" fmla="*/ 1149781 w 1537011"/>
                  <a:gd name="connsiteY91" fmla="*/ 1887848 h 2480745"/>
                  <a:gd name="connsiteX92" fmla="*/ 1229961 w 1537011"/>
                  <a:gd name="connsiteY92" fmla="*/ 1991044 h 2480745"/>
                  <a:gd name="connsiteX93" fmla="*/ 1126023 w 1537011"/>
                  <a:gd name="connsiteY93" fmla="*/ 2077164 h 2480745"/>
                  <a:gd name="connsiteX94" fmla="*/ 1100038 w 1537011"/>
                  <a:gd name="connsiteY94" fmla="*/ 2077906 h 2480745"/>
                  <a:gd name="connsiteX95" fmla="*/ 423698 w 1537011"/>
                  <a:gd name="connsiteY95" fmla="*/ 2054891 h 2480745"/>
                  <a:gd name="connsiteX96" fmla="*/ 368017 w 1537011"/>
                  <a:gd name="connsiteY96" fmla="*/ 2039300 h 2480745"/>
                  <a:gd name="connsiteX97" fmla="*/ 311594 w 1537011"/>
                  <a:gd name="connsiteY97" fmla="*/ 1951695 h 2480745"/>
                  <a:gd name="connsiteX98" fmla="*/ 382123 w 1537011"/>
                  <a:gd name="connsiteY98" fmla="*/ 1867803 h 2480745"/>
                  <a:gd name="connsiteX99" fmla="*/ 434092 w 1537011"/>
                  <a:gd name="connsiteY99" fmla="*/ 1854439 h 2480745"/>
                  <a:gd name="connsiteX100" fmla="*/ 387320 w 1537011"/>
                  <a:gd name="connsiteY100" fmla="*/ 1655472 h 2480745"/>
                  <a:gd name="connsiteX101" fmla="*/ 301199 w 1537011"/>
                  <a:gd name="connsiteY101" fmla="*/ 1459474 h 2480745"/>
                  <a:gd name="connsiteX102" fmla="*/ 137869 w 1537011"/>
                  <a:gd name="connsiteY102" fmla="*/ 1212992 h 2480745"/>
                  <a:gd name="connsiteX103" fmla="*/ 2748 w 1537011"/>
                  <a:gd name="connsiteY103" fmla="*/ 664348 h 2480745"/>
                  <a:gd name="connsiteX104" fmla="*/ 145292 w 1537011"/>
                  <a:gd name="connsiteY104" fmla="*/ 308730 h 2480745"/>
                  <a:gd name="connsiteX105" fmla="*/ 549909 w 1537011"/>
                  <a:gd name="connsiteY105" fmla="*/ 32552 h 2480745"/>
                  <a:gd name="connsiteX106" fmla="*/ 794163 w 1537011"/>
                  <a:gd name="connsiteY106" fmla="*/ 814 h 2480745"/>
                  <a:gd name="connsiteX0" fmla="*/ 503138 w 1537011"/>
                  <a:gd name="connsiteY0" fmla="*/ 2319191 h 2480745"/>
                  <a:gd name="connsiteX1" fmla="*/ 443744 w 1537011"/>
                  <a:gd name="connsiteY1" fmla="*/ 2360024 h 2480745"/>
                  <a:gd name="connsiteX2" fmla="*/ 501653 w 1537011"/>
                  <a:gd name="connsiteY2" fmla="*/ 2403827 h 2480745"/>
                  <a:gd name="connsiteX3" fmla="*/ 1051782 w 1537011"/>
                  <a:gd name="connsiteY3" fmla="*/ 2420160 h 2480745"/>
                  <a:gd name="connsiteX4" fmla="*/ 1097070 w 1537011"/>
                  <a:gd name="connsiteY4" fmla="*/ 2383040 h 2480745"/>
                  <a:gd name="connsiteX5" fmla="*/ 1058465 w 1537011"/>
                  <a:gd name="connsiteY5" fmla="*/ 2339237 h 2480745"/>
                  <a:gd name="connsiteX6" fmla="*/ 503138 w 1537011"/>
                  <a:gd name="connsiteY6" fmla="*/ 2319191 h 2480745"/>
                  <a:gd name="connsiteX7" fmla="*/ 470472 w 1537011"/>
                  <a:gd name="connsiteY7" fmla="*/ 2270192 h 2480745"/>
                  <a:gd name="connsiteX8" fmla="*/ 525411 w 1537011"/>
                  <a:gd name="connsiteY8" fmla="*/ 2270192 h 2480745"/>
                  <a:gd name="connsiteX9" fmla="*/ 1067374 w 1537011"/>
                  <a:gd name="connsiteY9" fmla="*/ 2287268 h 2480745"/>
                  <a:gd name="connsiteX10" fmla="*/ 1152751 w 1537011"/>
                  <a:gd name="connsiteY10" fmla="*/ 2388236 h 2480745"/>
                  <a:gd name="connsiteX11" fmla="*/ 1054010 w 1537011"/>
                  <a:gd name="connsiteY11" fmla="*/ 2475841 h 2480745"/>
                  <a:gd name="connsiteX12" fmla="*/ 643455 w 1537011"/>
                  <a:gd name="connsiteY12" fmla="*/ 2463963 h 2480745"/>
                  <a:gd name="connsiteX13" fmla="*/ 608445 w 1537011"/>
                  <a:gd name="connsiteY13" fmla="*/ 2467907 h 2480745"/>
                  <a:gd name="connsiteX14" fmla="*/ 588812 w 1537011"/>
                  <a:gd name="connsiteY14" fmla="*/ 2480745 h 2480745"/>
                  <a:gd name="connsiteX15" fmla="*/ 565995 w 1537011"/>
                  <a:gd name="connsiteY15" fmla="*/ 2480745 h 2480745"/>
                  <a:gd name="connsiteX16" fmla="*/ 500911 w 1537011"/>
                  <a:gd name="connsiteY16" fmla="*/ 2459508 h 2480745"/>
                  <a:gd name="connsiteX17" fmla="*/ 447457 w 1537011"/>
                  <a:gd name="connsiteY17" fmla="*/ 2446887 h 2480745"/>
                  <a:gd name="connsiteX18" fmla="*/ 391775 w 1537011"/>
                  <a:gd name="connsiteY18" fmla="*/ 2352600 h 2480745"/>
                  <a:gd name="connsiteX19" fmla="*/ 470472 w 1537011"/>
                  <a:gd name="connsiteY19" fmla="*/ 2270192 h 2480745"/>
                  <a:gd name="connsiteX20" fmla="*/ 460819 w 1537011"/>
                  <a:gd name="connsiteY20" fmla="*/ 2117997 h 2480745"/>
                  <a:gd name="connsiteX21" fmla="*/ 417759 w 1537011"/>
                  <a:gd name="connsiteY21" fmla="*/ 2125420 h 2480745"/>
                  <a:gd name="connsiteX22" fmla="*/ 390290 w 1537011"/>
                  <a:gd name="connsiteY22" fmla="*/ 2156602 h 2480745"/>
                  <a:gd name="connsiteX23" fmla="*/ 414047 w 1537011"/>
                  <a:gd name="connsiteY23" fmla="*/ 2190753 h 2480745"/>
                  <a:gd name="connsiteX24" fmla="*/ 458592 w 1537011"/>
                  <a:gd name="connsiteY24" fmla="*/ 2201147 h 2480745"/>
                  <a:gd name="connsiteX25" fmla="*/ 763724 w 1537011"/>
                  <a:gd name="connsiteY25" fmla="*/ 2210798 h 2480745"/>
                  <a:gd name="connsiteX26" fmla="*/ 1054751 w 1537011"/>
                  <a:gd name="connsiteY26" fmla="*/ 2220450 h 2480745"/>
                  <a:gd name="connsiteX27" fmla="*/ 1106721 w 1537011"/>
                  <a:gd name="connsiteY27" fmla="*/ 2215253 h 2480745"/>
                  <a:gd name="connsiteX28" fmla="*/ 1136417 w 1537011"/>
                  <a:gd name="connsiteY28" fmla="*/ 2182586 h 2480745"/>
                  <a:gd name="connsiteX29" fmla="*/ 1110433 w 1537011"/>
                  <a:gd name="connsiteY29" fmla="*/ 2146950 h 2480745"/>
                  <a:gd name="connsiteX30" fmla="*/ 1045100 w 1537011"/>
                  <a:gd name="connsiteY30" fmla="*/ 2136557 h 2480745"/>
                  <a:gd name="connsiteX31" fmla="*/ 460819 w 1537011"/>
                  <a:gd name="connsiteY31" fmla="*/ 2117997 h 2480745"/>
                  <a:gd name="connsiteX32" fmla="*/ 425926 w 1537011"/>
                  <a:gd name="connsiteY32" fmla="*/ 2063800 h 2480745"/>
                  <a:gd name="connsiteX33" fmla="*/ 465274 w 1537011"/>
                  <a:gd name="connsiteY33" fmla="*/ 2065285 h 2480745"/>
                  <a:gd name="connsiteX34" fmla="*/ 506849 w 1537011"/>
                  <a:gd name="connsiteY34" fmla="*/ 2066770 h 2480745"/>
                  <a:gd name="connsiteX35" fmla="*/ 526151 w 1537011"/>
                  <a:gd name="connsiteY35" fmla="*/ 2066770 h 2480745"/>
                  <a:gd name="connsiteX36" fmla="*/ 1096326 w 1537011"/>
                  <a:gd name="connsiteY36" fmla="*/ 2083845 h 2480745"/>
                  <a:gd name="connsiteX37" fmla="*/ 1137159 w 1537011"/>
                  <a:gd name="connsiteY37" fmla="*/ 2097209 h 2480745"/>
                  <a:gd name="connsiteX38" fmla="*/ 1192840 w 1537011"/>
                  <a:gd name="connsiteY38" fmla="*/ 2187041 h 2480745"/>
                  <a:gd name="connsiteX39" fmla="*/ 1128251 w 1537011"/>
                  <a:gd name="connsiteY39" fmla="*/ 2267964 h 2480745"/>
                  <a:gd name="connsiteX40" fmla="*/ 1097811 w 1537011"/>
                  <a:gd name="connsiteY40" fmla="*/ 2276131 h 2480745"/>
                  <a:gd name="connsiteX41" fmla="*/ 443001 w 1537011"/>
                  <a:gd name="connsiteY41" fmla="*/ 2256828 h 2480745"/>
                  <a:gd name="connsiteX42" fmla="*/ 338320 w 1537011"/>
                  <a:gd name="connsiteY42" fmla="*/ 2126163 h 2480745"/>
                  <a:gd name="connsiteX43" fmla="*/ 425926 w 1537011"/>
                  <a:gd name="connsiteY43" fmla="*/ 2063800 h 2480745"/>
                  <a:gd name="connsiteX44" fmla="*/ 446713 w 1537011"/>
                  <a:gd name="connsiteY44" fmla="*/ 1916802 h 2480745"/>
                  <a:gd name="connsiteX45" fmla="*/ 390289 w 1537011"/>
                  <a:gd name="connsiteY45" fmla="*/ 1927939 h 2480745"/>
                  <a:gd name="connsiteX46" fmla="*/ 388062 w 1537011"/>
                  <a:gd name="connsiteY46" fmla="*/ 1982877 h 2480745"/>
                  <a:gd name="connsiteX47" fmla="*/ 440773 w 1537011"/>
                  <a:gd name="connsiteY47" fmla="*/ 1996983 h 2480745"/>
                  <a:gd name="connsiteX48" fmla="*/ 1098555 w 1537011"/>
                  <a:gd name="connsiteY48" fmla="*/ 2018513 h 2480745"/>
                  <a:gd name="connsiteX49" fmla="*/ 1149038 w 1537011"/>
                  <a:gd name="connsiteY49" fmla="*/ 2008119 h 2480745"/>
                  <a:gd name="connsiteX50" fmla="*/ 1151266 w 1537011"/>
                  <a:gd name="connsiteY50" fmla="*/ 1952438 h 2480745"/>
                  <a:gd name="connsiteX51" fmla="*/ 1098555 w 1537011"/>
                  <a:gd name="connsiteY51" fmla="*/ 1937590 h 2480745"/>
                  <a:gd name="connsiteX52" fmla="*/ 446713 w 1537011"/>
                  <a:gd name="connsiteY52" fmla="*/ 1916802 h 2480745"/>
                  <a:gd name="connsiteX53" fmla="*/ 523923 w 1537011"/>
                  <a:gd name="connsiteY53" fmla="*/ 192914 h 2480745"/>
                  <a:gd name="connsiteX54" fmla="*/ 408107 w 1537011"/>
                  <a:gd name="connsiteY54" fmla="*/ 273095 h 2480745"/>
                  <a:gd name="connsiteX55" fmla="*/ 183898 w 1537011"/>
                  <a:gd name="connsiteY55" fmla="*/ 552985 h 2480745"/>
                  <a:gd name="connsiteX56" fmla="*/ 150488 w 1537011"/>
                  <a:gd name="connsiteY56" fmla="*/ 820997 h 2480745"/>
                  <a:gd name="connsiteX57" fmla="*/ 244033 w 1537011"/>
                  <a:gd name="connsiteY57" fmla="*/ 1149145 h 2480745"/>
                  <a:gd name="connsiteX58" fmla="*/ 242548 w 1537011"/>
                  <a:gd name="connsiteY58" fmla="*/ 1156569 h 2480745"/>
                  <a:gd name="connsiteX59" fmla="*/ 154200 w 1537011"/>
                  <a:gd name="connsiteY59" fmla="*/ 950920 h 2480745"/>
                  <a:gd name="connsiteX60" fmla="*/ 131186 w 1537011"/>
                  <a:gd name="connsiteY60" fmla="*/ 648757 h 2480745"/>
                  <a:gd name="connsiteX61" fmla="*/ 215821 w 1537011"/>
                  <a:gd name="connsiteY61" fmla="*/ 443851 h 2480745"/>
                  <a:gd name="connsiteX62" fmla="*/ 500165 w 1537011"/>
                  <a:gd name="connsiteY62" fmla="*/ 201081 h 2480745"/>
                  <a:gd name="connsiteX63" fmla="*/ 523923 w 1537011"/>
                  <a:gd name="connsiteY63" fmla="*/ 192914 h 2480745"/>
                  <a:gd name="connsiteX64" fmla="*/ 800630 w 1537011"/>
                  <a:gd name="connsiteY64" fmla="*/ 46764 h 2480745"/>
                  <a:gd name="connsiteX65" fmla="*/ 713588 w 1537011"/>
                  <a:gd name="connsiteY65" fmla="*/ 47343 h 2480745"/>
                  <a:gd name="connsiteX66" fmla="*/ 595938 w 1537011"/>
                  <a:gd name="connsiteY66" fmla="*/ 67446 h 2480745"/>
                  <a:gd name="connsiteX67" fmla="*/ 175732 w 1537011"/>
                  <a:gd name="connsiteY67" fmla="*/ 344366 h 2480745"/>
                  <a:gd name="connsiteX68" fmla="*/ 49521 w 1537011"/>
                  <a:gd name="connsiteY68" fmla="*/ 655438 h 2480745"/>
                  <a:gd name="connsiteX69" fmla="*/ 137126 w 1537011"/>
                  <a:gd name="connsiteY69" fmla="*/ 1109796 h 2480745"/>
                  <a:gd name="connsiteX70" fmla="*/ 310109 w 1537011"/>
                  <a:gd name="connsiteY70" fmla="*/ 1387460 h 2480745"/>
                  <a:gd name="connsiteX71" fmla="*/ 440773 w 1537011"/>
                  <a:gd name="connsiteY71" fmla="*/ 1695562 h 2480745"/>
                  <a:gd name="connsiteX72" fmla="*/ 460819 w 1537011"/>
                  <a:gd name="connsiteY72" fmla="*/ 1792076 h 2480745"/>
                  <a:gd name="connsiteX73" fmla="*/ 492743 w 1537011"/>
                  <a:gd name="connsiteY73" fmla="*/ 1817318 h 2480745"/>
                  <a:gd name="connsiteX74" fmla="*/ 1065146 w 1537011"/>
                  <a:gd name="connsiteY74" fmla="*/ 1836621 h 2480745"/>
                  <a:gd name="connsiteX75" fmla="*/ 1089645 w 1537011"/>
                  <a:gd name="connsiteY75" fmla="*/ 1818803 h 2480745"/>
                  <a:gd name="connsiteX76" fmla="*/ 1116372 w 1537011"/>
                  <a:gd name="connsiteY76" fmla="*/ 1688138 h 2480745"/>
                  <a:gd name="connsiteX77" fmla="*/ 1268567 w 1537011"/>
                  <a:gd name="connsiteY77" fmla="*/ 1319900 h 2480745"/>
                  <a:gd name="connsiteX78" fmla="*/ 1376960 w 1537011"/>
                  <a:gd name="connsiteY78" fmla="*/ 1166220 h 2480745"/>
                  <a:gd name="connsiteX79" fmla="*/ 1468276 w 1537011"/>
                  <a:gd name="connsiteY79" fmla="*/ 916026 h 2480745"/>
                  <a:gd name="connsiteX80" fmla="*/ 1468276 w 1537011"/>
                  <a:gd name="connsiteY80" fmla="*/ 599015 h 2480745"/>
                  <a:gd name="connsiteX81" fmla="*/ 1056236 w 1537011"/>
                  <a:gd name="connsiteY81" fmla="*/ 110506 h 2480745"/>
                  <a:gd name="connsiteX82" fmla="*/ 800630 w 1537011"/>
                  <a:gd name="connsiteY82" fmla="*/ 46764 h 2480745"/>
                  <a:gd name="connsiteX83" fmla="*/ 794163 w 1537011"/>
                  <a:gd name="connsiteY83" fmla="*/ 814 h 2480745"/>
                  <a:gd name="connsiteX84" fmla="*/ 1036191 w 1537011"/>
                  <a:gd name="connsiteY84" fmla="*/ 52598 h 2480745"/>
                  <a:gd name="connsiteX85" fmla="*/ 1503912 w 1537011"/>
                  <a:gd name="connsiteY85" fmla="*/ 551500 h 2480745"/>
                  <a:gd name="connsiteX86" fmla="*/ 1518761 w 1537011"/>
                  <a:gd name="connsiteY86" fmla="*/ 910830 h 2480745"/>
                  <a:gd name="connsiteX87" fmla="*/ 1377702 w 1537011"/>
                  <a:gd name="connsiteY87" fmla="*/ 1250855 h 2480745"/>
                  <a:gd name="connsiteX88" fmla="*/ 1264855 w 1537011"/>
                  <a:gd name="connsiteY88" fmla="*/ 1406020 h 2480745"/>
                  <a:gd name="connsiteX89" fmla="*/ 1163144 w 1537011"/>
                  <a:gd name="connsiteY89" fmla="*/ 1694078 h 2480745"/>
                  <a:gd name="connsiteX90" fmla="*/ 1115630 w 1537011"/>
                  <a:gd name="connsiteY90" fmla="*/ 1876711 h 2480745"/>
                  <a:gd name="connsiteX91" fmla="*/ 1149781 w 1537011"/>
                  <a:gd name="connsiteY91" fmla="*/ 1887848 h 2480745"/>
                  <a:gd name="connsiteX92" fmla="*/ 1229961 w 1537011"/>
                  <a:gd name="connsiteY92" fmla="*/ 1991044 h 2480745"/>
                  <a:gd name="connsiteX93" fmla="*/ 1126023 w 1537011"/>
                  <a:gd name="connsiteY93" fmla="*/ 2077164 h 2480745"/>
                  <a:gd name="connsiteX94" fmla="*/ 1100038 w 1537011"/>
                  <a:gd name="connsiteY94" fmla="*/ 2077906 h 2480745"/>
                  <a:gd name="connsiteX95" fmla="*/ 423698 w 1537011"/>
                  <a:gd name="connsiteY95" fmla="*/ 2054891 h 2480745"/>
                  <a:gd name="connsiteX96" fmla="*/ 368017 w 1537011"/>
                  <a:gd name="connsiteY96" fmla="*/ 2039300 h 2480745"/>
                  <a:gd name="connsiteX97" fmla="*/ 311594 w 1537011"/>
                  <a:gd name="connsiteY97" fmla="*/ 1951695 h 2480745"/>
                  <a:gd name="connsiteX98" fmla="*/ 382123 w 1537011"/>
                  <a:gd name="connsiteY98" fmla="*/ 1867803 h 2480745"/>
                  <a:gd name="connsiteX99" fmla="*/ 434092 w 1537011"/>
                  <a:gd name="connsiteY99" fmla="*/ 1854439 h 2480745"/>
                  <a:gd name="connsiteX100" fmla="*/ 387320 w 1537011"/>
                  <a:gd name="connsiteY100" fmla="*/ 1655472 h 2480745"/>
                  <a:gd name="connsiteX101" fmla="*/ 301199 w 1537011"/>
                  <a:gd name="connsiteY101" fmla="*/ 1459474 h 2480745"/>
                  <a:gd name="connsiteX102" fmla="*/ 137869 w 1537011"/>
                  <a:gd name="connsiteY102" fmla="*/ 1212992 h 2480745"/>
                  <a:gd name="connsiteX103" fmla="*/ 2748 w 1537011"/>
                  <a:gd name="connsiteY103" fmla="*/ 664348 h 2480745"/>
                  <a:gd name="connsiteX104" fmla="*/ 145292 w 1537011"/>
                  <a:gd name="connsiteY104" fmla="*/ 308730 h 2480745"/>
                  <a:gd name="connsiteX105" fmla="*/ 549909 w 1537011"/>
                  <a:gd name="connsiteY105" fmla="*/ 32552 h 2480745"/>
                  <a:gd name="connsiteX106" fmla="*/ 794163 w 1537011"/>
                  <a:gd name="connsiteY106" fmla="*/ 814 h 2480745"/>
                  <a:gd name="connsiteX0" fmla="*/ 503138 w 1537011"/>
                  <a:gd name="connsiteY0" fmla="*/ 2319191 h 2480745"/>
                  <a:gd name="connsiteX1" fmla="*/ 443744 w 1537011"/>
                  <a:gd name="connsiteY1" fmla="*/ 2360024 h 2480745"/>
                  <a:gd name="connsiteX2" fmla="*/ 501653 w 1537011"/>
                  <a:gd name="connsiteY2" fmla="*/ 2403827 h 2480745"/>
                  <a:gd name="connsiteX3" fmla="*/ 1051782 w 1537011"/>
                  <a:gd name="connsiteY3" fmla="*/ 2420160 h 2480745"/>
                  <a:gd name="connsiteX4" fmla="*/ 1097070 w 1537011"/>
                  <a:gd name="connsiteY4" fmla="*/ 2383040 h 2480745"/>
                  <a:gd name="connsiteX5" fmla="*/ 1058465 w 1537011"/>
                  <a:gd name="connsiteY5" fmla="*/ 2339237 h 2480745"/>
                  <a:gd name="connsiteX6" fmla="*/ 503138 w 1537011"/>
                  <a:gd name="connsiteY6" fmla="*/ 2319191 h 2480745"/>
                  <a:gd name="connsiteX7" fmla="*/ 470472 w 1537011"/>
                  <a:gd name="connsiteY7" fmla="*/ 2270192 h 2480745"/>
                  <a:gd name="connsiteX8" fmla="*/ 525411 w 1537011"/>
                  <a:gd name="connsiteY8" fmla="*/ 2270192 h 2480745"/>
                  <a:gd name="connsiteX9" fmla="*/ 1067374 w 1537011"/>
                  <a:gd name="connsiteY9" fmla="*/ 2287268 h 2480745"/>
                  <a:gd name="connsiteX10" fmla="*/ 1152751 w 1537011"/>
                  <a:gd name="connsiteY10" fmla="*/ 2388236 h 2480745"/>
                  <a:gd name="connsiteX11" fmla="*/ 1054010 w 1537011"/>
                  <a:gd name="connsiteY11" fmla="*/ 2475841 h 2480745"/>
                  <a:gd name="connsiteX12" fmla="*/ 643455 w 1537011"/>
                  <a:gd name="connsiteY12" fmla="*/ 2463963 h 2480745"/>
                  <a:gd name="connsiteX13" fmla="*/ 608445 w 1537011"/>
                  <a:gd name="connsiteY13" fmla="*/ 2467907 h 2480745"/>
                  <a:gd name="connsiteX14" fmla="*/ 588812 w 1537011"/>
                  <a:gd name="connsiteY14" fmla="*/ 2480745 h 2480745"/>
                  <a:gd name="connsiteX15" fmla="*/ 500911 w 1537011"/>
                  <a:gd name="connsiteY15" fmla="*/ 2459508 h 2480745"/>
                  <a:gd name="connsiteX16" fmla="*/ 447457 w 1537011"/>
                  <a:gd name="connsiteY16" fmla="*/ 2446887 h 2480745"/>
                  <a:gd name="connsiteX17" fmla="*/ 391775 w 1537011"/>
                  <a:gd name="connsiteY17" fmla="*/ 2352600 h 2480745"/>
                  <a:gd name="connsiteX18" fmla="*/ 470472 w 1537011"/>
                  <a:gd name="connsiteY18" fmla="*/ 2270192 h 2480745"/>
                  <a:gd name="connsiteX19" fmla="*/ 460819 w 1537011"/>
                  <a:gd name="connsiteY19" fmla="*/ 2117997 h 2480745"/>
                  <a:gd name="connsiteX20" fmla="*/ 417759 w 1537011"/>
                  <a:gd name="connsiteY20" fmla="*/ 2125420 h 2480745"/>
                  <a:gd name="connsiteX21" fmla="*/ 390290 w 1537011"/>
                  <a:gd name="connsiteY21" fmla="*/ 2156602 h 2480745"/>
                  <a:gd name="connsiteX22" fmla="*/ 414047 w 1537011"/>
                  <a:gd name="connsiteY22" fmla="*/ 2190753 h 2480745"/>
                  <a:gd name="connsiteX23" fmla="*/ 458592 w 1537011"/>
                  <a:gd name="connsiteY23" fmla="*/ 2201147 h 2480745"/>
                  <a:gd name="connsiteX24" fmla="*/ 763724 w 1537011"/>
                  <a:gd name="connsiteY24" fmla="*/ 2210798 h 2480745"/>
                  <a:gd name="connsiteX25" fmla="*/ 1054751 w 1537011"/>
                  <a:gd name="connsiteY25" fmla="*/ 2220450 h 2480745"/>
                  <a:gd name="connsiteX26" fmla="*/ 1106721 w 1537011"/>
                  <a:gd name="connsiteY26" fmla="*/ 2215253 h 2480745"/>
                  <a:gd name="connsiteX27" fmla="*/ 1136417 w 1537011"/>
                  <a:gd name="connsiteY27" fmla="*/ 2182586 h 2480745"/>
                  <a:gd name="connsiteX28" fmla="*/ 1110433 w 1537011"/>
                  <a:gd name="connsiteY28" fmla="*/ 2146950 h 2480745"/>
                  <a:gd name="connsiteX29" fmla="*/ 1045100 w 1537011"/>
                  <a:gd name="connsiteY29" fmla="*/ 2136557 h 2480745"/>
                  <a:gd name="connsiteX30" fmla="*/ 460819 w 1537011"/>
                  <a:gd name="connsiteY30" fmla="*/ 2117997 h 2480745"/>
                  <a:gd name="connsiteX31" fmla="*/ 425926 w 1537011"/>
                  <a:gd name="connsiteY31" fmla="*/ 2063800 h 2480745"/>
                  <a:gd name="connsiteX32" fmla="*/ 465274 w 1537011"/>
                  <a:gd name="connsiteY32" fmla="*/ 2065285 h 2480745"/>
                  <a:gd name="connsiteX33" fmla="*/ 506849 w 1537011"/>
                  <a:gd name="connsiteY33" fmla="*/ 2066770 h 2480745"/>
                  <a:gd name="connsiteX34" fmla="*/ 526151 w 1537011"/>
                  <a:gd name="connsiteY34" fmla="*/ 2066770 h 2480745"/>
                  <a:gd name="connsiteX35" fmla="*/ 1096326 w 1537011"/>
                  <a:gd name="connsiteY35" fmla="*/ 2083845 h 2480745"/>
                  <a:gd name="connsiteX36" fmla="*/ 1137159 w 1537011"/>
                  <a:gd name="connsiteY36" fmla="*/ 2097209 h 2480745"/>
                  <a:gd name="connsiteX37" fmla="*/ 1192840 w 1537011"/>
                  <a:gd name="connsiteY37" fmla="*/ 2187041 h 2480745"/>
                  <a:gd name="connsiteX38" fmla="*/ 1128251 w 1537011"/>
                  <a:gd name="connsiteY38" fmla="*/ 2267964 h 2480745"/>
                  <a:gd name="connsiteX39" fmla="*/ 1097811 w 1537011"/>
                  <a:gd name="connsiteY39" fmla="*/ 2276131 h 2480745"/>
                  <a:gd name="connsiteX40" fmla="*/ 443001 w 1537011"/>
                  <a:gd name="connsiteY40" fmla="*/ 2256828 h 2480745"/>
                  <a:gd name="connsiteX41" fmla="*/ 338320 w 1537011"/>
                  <a:gd name="connsiteY41" fmla="*/ 2126163 h 2480745"/>
                  <a:gd name="connsiteX42" fmla="*/ 425926 w 1537011"/>
                  <a:gd name="connsiteY42" fmla="*/ 2063800 h 2480745"/>
                  <a:gd name="connsiteX43" fmla="*/ 446713 w 1537011"/>
                  <a:gd name="connsiteY43" fmla="*/ 1916802 h 2480745"/>
                  <a:gd name="connsiteX44" fmla="*/ 390289 w 1537011"/>
                  <a:gd name="connsiteY44" fmla="*/ 1927939 h 2480745"/>
                  <a:gd name="connsiteX45" fmla="*/ 388062 w 1537011"/>
                  <a:gd name="connsiteY45" fmla="*/ 1982877 h 2480745"/>
                  <a:gd name="connsiteX46" fmla="*/ 440773 w 1537011"/>
                  <a:gd name="connsiteY46" fmla="*/ 1996983 h 2480745"/>
                  <a:gd name="connsiteX47" fmla="*/ 1098555 w 1537011"/>
                  <a:gd name="connsiteY47" fmla="*/ 2018513 h 2480745"/>
                  <a:gd name="connsiteX48" fmla="*/ 1149038 w 1537011"/>
                  <a:gd name="connsiteY48" fmla="*/ 2008119 h 2480745"/>
                  <a:gd name="connsiteX49" fmla="*/ 1151266 w 1537011"/>
                  <a:gd name="connsiteY49" fmla="*/ 1952438 h 2480745"/>
                  <a:gd name="connsiteX50" fmla="*/ 1098555 w 1537011"/>
                  <a:gd name="connsiteY50" fmla="*/ 1937590 h 2480745"/>
                  <a:gd name="connsiteX51" fmla="*/ 446713 w 1537011"/>
                  <a:gd name="connsiteY51" fmla="*/ 1916802 h 2480745"/>
                  <a:gd name="connsiteX52" fmla="*/ 523923 w 1537011"/>
                  <a:gd name="connsiteY52" fmla="*/ 192914 h 2480745"/>
                  <a:gd name="connsiteX53" fmla="*/ 408107 w 1537011"/>
                  <a:gd name="connsiteY53" fmla="*/ 273095 h 2480745"/>
                  <a:gd name="connsiteX54" fmla="*/ 183898 w 1537011"/>
                  <a:gd name="connsiteY54" fmla="*/ 552985 h 2480745"/>
                  <a:gd name="connsiteX55" fmla="*/ 150488 w 1537011"/>
                  <a:gd name="connsiteY55" fmla="*/ 820997 h 2480745"/>
                  <a:gd name="connsiteX56" fmla="*/ 244033 w 1537011"/>
                  <a:gd name="connsiteY56" fmla="*/ 1149145 h 2480745"/>
                  <a:gd name="connsiteX57" fmla="*/ 242548 w 1537011"/>
                  <a:gd name="connsiteY57" fmla="*/ 1156569 h 2480745"/>
                  <a:gd name="connsiteX58" fmla="*/ 154200 w 1537011"/>
                  <a:gd name="connsiteY58" fmla="*/ 950920 h 2480745"/>
                  <a:gd name="connsiteX59" fmla="*/ 131186 w 1537011"/>
                  <a:gd name="connsiteY59" fmla="*/ 648757 h 2480745"/>
                  <a:gd name="connsiteX60" fmla="*/ 215821 w 1537011"/>
                  <a:gd name="connsiteY60" fmla="*/ 443851 h 2480745"/>
                  <a:gd name="connsiteX61" fmla="*/ 500165 w 1537011"/>
                  <a:gd name="connsiteY61" fmla="*/ 201081 h 2480745"/>
                  <a:gd name="connsiteX62" fmla="*/ 523923 w 1537011"/>
                  <a:gd name="connsiteY62" fmla="*/ 192914 h 2480745"/>
                  <a:gd name="connsiteX63" fmla="*/ 800630 w 1537011"/>
                  <a:gd name="connsiteY63" fmla="*/ 46764 h 2480745"/>
                  <a:gd name="connsiteX64" fmla="*/ 713588 w 1537011"/>
                  <a:gd name="connsiteY64" fmla="*/ 47343 h 2480745"/>
                  <a:gd name="connsiteX65" fmla="*/ 595938 w 1537011"/>
                  <a:gd name="connsiteY65" fmla="*/ 67446 h 2480745"/>
                  <a:gd name="connsiteX66" fmla="*/ 175732 w 1537011"/>
                  <a:gd name="connsiteY66" fmla="*/ 344366 h 2480745"/>
                  <a:gd name="connsiteX67" fmla="*/ 49521 w 1537011"/>
                  <a:gd name="connsiteY67" fmla="*/ 655438 h 2480745"/>
                  <a:gd name="connsiteX68" fmla="*/ 137126 w 1537011"/>
                  <a:gd name="connsiteY68" fmla="*/ 1109796 h 2480745"/>
                  <a:gd name="connsiteX69" fmla="*/ 310109 w 1537011"/>
                  <a:gd name="connsiteY69" fmla="*/ 1387460 h 2480745"/>
                  <a:gd name="connsiteX70" fmla="*/ 440773 w 1537011"/>
                  <a:gd name="connsiteY70" fmla="*/ 1695562 h 2480745"/>
                  <a:gd name="connsiteX71" fmla="*/ 460819 w 1537011"/>
                  <a:gd name="connsiteY71" fmla="*/ 1792076 h 2480745"/>
                  <a:gd name="connsiteX72" fmla="*/ 492743 w 1537011"/>
                  <a:gd name="connsiteY72" fmla="*/ 1817318 h 2480745"/>
                  <a:gd name="connsiteX73" fmla="*/ 1065146 w 1537011"/>
                  <a:gd name="connsiteY73" fmla="*/ 1836621 h 2480745"/>
                  <a:gd name="connsiteX74" fmla="*/ 1089645 w 1537011"/>
                  <a:gd name="connsiteY74" fmla="*/ 1818803 h 2480745"/>
                  <a:gd name="connsiteX75" fmla="*/ 1116372 w 1537011"/>
                  <a:gd name="connsiteY75" fmla="*/ 1688138 h 2480745"/>
                  <a:gd name="connsiteX76" fmla="*/ 1268567 w 1537011"/>
                  <a:gd name="connsiteY76" fmla="*/ 1319900 h 2480745"/>
                  <a:gd name="connsiteX77" fmla="*/ 1376960 w 1537011"/>
                  <a:gd name="connsiteY77" fmla="*/ 1166220 h 2480745"/>
                  <a:gd name="connsiteX78" fmla="*/ 1468276 w 1537011"/>
                  <a:gd name="connsiteY78" fmla="*/ 916026 h 2480745"/>
                  <a:gd name="connsiteX79" fmla="*/ 1468276 w 1537011"/>
                  <a:gd name="connsiteY79" fmla="*/ 599015 h 2480745"/>
                  <a:gd name="connsiteX80" fmla="*/ 1056236 w 1537011"/>
                  <a:gd name="connsiteY80" fmla="*/ 110506 h 2480745"/>
                  <a:gd name="connsiteX81" fmla="*/ 800630 w 1537011"/>
                  <a:gd name="connsiteY81" fmla="*/ 46764 h 2480745"/>
                  <a:gd name="connsiteX82" fmla="*/ 794163 w 1537011"/>
                  <a:gd name="connsiteY82" fmla="*/ 814 h 2480745"/>
                  <a:gd name="connsiteX83" fmla="*/ 1036191 w 1537011"/>
                  <a:gd name="connsiteY83" fmla="*/ 52598 h 2480745"/>
                  <a:gd name="connsiteX84" fmla="*/ 1503912 w 1537011"/>
                  <a:gd name="connsiteY84" fmla="*/ 551500 h 2480745"/>
                  <a:gd name="connsiteX85" fmla="*/ 1518761 w 1537011"/>
                  <a:gd name="connsiteY85" fmla="*/ 910830 h 2480745"/>
                  <a:gd name="connsiteX86" fmla="*/ 1377702 w 1537011"/>
                  <a:gd name="connsiteY86" fmla="*/ 1250855 h 2480745"/>
                  <a:gd name="connsiteX87" fmla="*/ 1264855 w 1537011"/>
                  <a:gd name="connsiteY87" fmla="*/ 1406020 h 2480745"/>
                  <a:gd name="connsiteX88" fmla="*/ 1163144 w 1537011"/>
                  <a:gd name="connsiteY88" fmla="*/ 1694078 h 2480745"/>
                  <a:gd name="connsiteX89" fmla="*/ 1115630 w 1537011"/>
                  <a:gd name="connsiteY89" fmla="*/ 1876711 h 2480745"/>
                  <a:gd name="connsiteX90" fmla="*/ 1149781 w 1537011"/>
                  <a:gd name="connsiteY90" fmla="*/ 1887848 h 2480745"/>
                  <a:gd name="connsiteX91" fmla="*/ 1229961 w 1537011"/>
                  <a:gd name="connsiteY91" fmla="*/ 1991044 h 2480745"/>
                  <a:gd name="connsiteX92" fmla="*/ 1126023 w 1537011"/>
                  <a:gd name="connsiteY92" fmla="*/ 2077164 h 2480745"/>
                  <a:gd name="connsiteX93" fmla="*/ 1100038 w 1537011"/>
                  <a:gd name="connsiteY93" fmla="*/ 2077906 h 2480745"/>
                  <a:gd name="connsiteX94" fmla="*/ 423698 w 1537011"/>
                  <a:gd name="connsiteY94" fmla="*/ 2054891 h 2480745"/>
                  <a:gd name="connsiteX95" fmla="*/ 368017 w 1537011"/>
                  <a:gd name="connsiteY95" fmla="*/ 2039300 h 2480745"/>
                  <a:gd name="connsiteX96" fmla="*/ 311594 w 1537011"/>
                  <a:gd name="connsiteY96" fmla="*/ 1951695 h 2480745"/>
                  <a:gd name="connsiteX97" fmla="*/ 382123 w 1537011"/>
                  <a:gd name="connsiteY97" fmla="*/ 1867803 h 2480745"/>
                  <a:gd name="connsiteX98" fmla="*/ 434092 w 1537011"/>
                  <a:gd name="connsiteY98" fmla="*/ 1854439 h 2480745"/>
                  <a:gd name="connsiteX99" fmla="*/ 387320 w 1537011"/>
                  <a:gd name="connsiteY99" fmla="*/ 1655472 h 2480745"/>
                  <a:gd name="connsiteX100" fmla="*/ 301199 w 1537011"/>
                  <a:gd name="connsiteY100" fmla="*/ 1459474 h 2480745"/>
                  <a:gd name="connsiteX101" fmla="*/ 137869 w 1537011"/>
                  <a:gd name="connsiteY101" fmla="*/ 1212992 h 2480745"/>
                  <a:gd name="connsiteX102" fmla="*/ 2748 w 1537011"/>
                  <a:gd name="connsiteY102" fmla="*/ 664348 h 2480745"/>
                  <a:gd name="connsiteX103" fmla="*/ 145292 w 1537011"/>
                  <a:gd name="connsiteY103" fmla="*/ 308730 h 2480745"/>
                  <a:gd name="connsiteX104" fmla="*/ 549909 w 1537011"/>
                  <a:gd name="connsiteY104" fmla="*/ 32552 h 2480745"/>
                  <a:gd name="connsiteX105" fmla="*/ 794163 w 1537011"/>
                  <a:gd name="connsiteY105" fmla="*/ 814 h 2480745"/>
                  <a:gd name="connsiteX0" fmla="*/ 503138 w 1537011"/>
                  <a:gd name="connsiteY0" fmla="*/ 2319191 h 2475850"/>
                  <a:gd name="connsiteX1" fmla="*/ 443744 w 1537011"/>
                  <a:gd name="connsiteY1" fmla="*/ 2360024 h 2475850"/>
                  <a:gd name="connsiteX2" fmla="*/ 501653 w 1537011"/>
                  <a:gd name="connsiteY2" fmla="*/ 2403827 h 2475850"/>
                  <a:gd name="connsiteX3" fmla="*/ 1051782 w 1537011"/>
                  <a:gd name="connsiteY3" fmla="*/ 2420160 h 2475850"/>
                  <a:gd name="connsiteX4" fmla="*/ 1097070 w 1537011"/>
                  <a:gd name="connsiteY4" fmla="*/ 2383040 h 2475850"/>
                  <a:gd name="connsiteX5" fmla="*/ 1058465 w 1537011"/>
                  <a:gd name="connsiteY5" fmla="*/ 2339237 h 2475850"/>
                  <a:gd name="connsiteX6" fmla="*/ 503138 w 1537011"/>
                  <a:gd name="connsiteY6" fmla="*/ 2319191 h 2475850"/>
                  <a:gd name="connsiteX7" fmla="*/ 470472 w 1537011"/>
                  <a:gd name="connsiteY7" fmla="*/ 2270192 h 2475850"/>
                  <a:gd name="connsiteX8" fmla="*/ 525411 w 1537011"/>
                  <a:gd name="connsiteY8" fmla="*/ 2270192 h 2475850"/>
                  <a:gd name="connsiteX9" fmla="*/ 1067374 w 1537011"/>
                  <a:gd name="connsiteY9" fmla="*/ 2287268 h 2475850"/>
                  <a:gd name="connsiteX10" fmla="*/ 1152751 w 1537011"/>
                  <a:gd name="connsiteY10" fmla="*/ 2388236 h 2475850"/>
                  <a:gd name="connsiteX11" fmla="*/ 1054010 w 1537011"/>
                  <a:gd name="connsiteY11" fmla="*/ 2475841 h 2475850"/>
                  <a:gd name="connsiteX12" fmla="*/ 643455 w 1537011"/>
                  <a:gd name="connsiteY12" fmla="*/ 2463963 h 2475850"/>
                  <a:gd name="connsiteX13" fmla="*/ 608445 w 1537011"/>
                  <a:gd name="connsiteY13" fmla="*/ 2467907 h 2475850"/>
                  <a:gd name="connsiteX14" fmla="*/ 500911 w 1537011"/>
                  <a:gd name="connsiteY14" fmla="*/ 2459508 h 2475850"/>
                  <a:gd name="connsiteX15" fmla="*/ 447457 w 1537011"/>
                  <a:gd name="connsiteY15" fmla="*/ 2446887 h 2475850"/>
                  <a:gd name="connsiteX16" fmla="*/ 391775 w 1537011"/>
                  <a:gd name="connsiteY16" fmla="*/ 2352600 h 2475850"/>
                  <a:gd name="connsiteX17" fmla="*/ 470472 w 1537011"/>
                  <a:gd name="connsiteY17" fmla="*/ 2270192 h 2475850"/>
                  <a:gd name="connsiteX18" fmla="*/ 460819 w 1537011"/>
                  <a:gd name="connsiteY18" fmla="*/ 2117997 h 2475850"/>
                  <a:gd name="connsiteX19" fmla="*/ 417759 w 1537011"/>
                  <a:gd name="connsiteY19" fmla="*/ 2125420 h 2475850"/>
                  <a:gd name="connsiteX20" fmla="*/ 390290 w 1537011"/>
                  <a:gd name="connsiteY20" fmla="*/ 2156602 h 2475850"/>
                  <a:gd name="connsiteX21" fmla="*/ 414047 w 1537011"/>
                  <a:gd name="connsiteY21" fmla="*/ 2190753 h 2475850"/>
                  <a:gd name="connsiteX22" fmla="*/ 458592 w 1537011"/>
                  <a:gd name="connsiteY22" fmla="*/ 2201147 h 2475850"/>
                  <a:gd name="connsiteX23" fmla="*/ 763724 w 1537011"/>
                  <a:gd name="connsiteY23" fmla="*/ 2210798 h 2475850"/>
                  <a:gd name="connsiteX24" fmla="*/ 1054751 w 1537011"/>
                  <a:gd name="connsiteY24" fmla="*/ 2220450 h 2475850"/>
                  <a:gd name="connsiteX25" fmla="*/ 1106721 w 1537011"/>
                  <a:gd name="connsiteY25" fmla="*/ 2215253 h 2475850"/>
                  <a:gd name="connsiteX26" fmla="*/ 1136417 w 1537011"/>
                  <a:gd name="connsiteY26" fmla="*/ 2182586 h 2475850"/>
                  <a:gd name="connsiteX27" fmla="*/ 1110433 w 1537011"/>
                  <a:gd name="connsiteY27" fmla="*/ 2146950 h 2475850"/>
                  <a:gd name="connsiteX28" fmla="*/ 1045100 w 1537011"/>
                  <a:gd name="connsiteY28" fmla="*/ 2136557 h 2475850"/>
                  <a:gd name="connsiteX29" fmla="*/ 460819 w 1537011"/>
                  <a:gd name="connsiteY29" fmla="*/ 2117997 h 2475850"/>
                  <a:gd name="connsiteX30" fmla="*/ 425926 w 1537011"/>
                  <a:gd name="connsiteY30" fmla="*/ 2063800 h 2475850"/>
                  <a:gd name="connsiteX31" fmla="*/ 465274 w 1537011"/>
                  <a:gd name="connsiteY31" fmla="*/ 2065285 h 2475850"/>
                  <a:gd name="connsiteX32" fmla="*/ 506849 w 1537011"/>
                  <a:gd name="connsiteY32" fmla="*/ 2066770 h 2475850"/>
                  <a:gd name="connsiteX33" fmla="*/ 526151 w 1537011"/>
                  <a:gd name="connsiteY33" fmla="*/ 2066770 h 2475850"/>
                  <a:gd name="connsiteX34" fmla="*/ 1096326 w 1537011"/>
                  <a:gd name="connsiteY34" fmla="*/ 2083845 h 2475850"/>
                  <a:gd name="connsiteX35" fmla="*/ 1137159 w 1537011"/>
                  <a:gd name="connsiteY35" fmla="*/ 2097209 h 2475850"/>
                  <a:gd name="connsiteX36" fmla="*/ 1192840 w 1537011"/>
                  <a:gd name="connsiteY36" fmla="*/ 2187041 h 2475850"/>
                  <a:gd name="connsiteX37" fmla="*/ 1128251 w 1537011"/>
                  <a:gd name="connsiteY37" fmla="*/ 2267964 h 2475850"/>
                  <a:gd name="connsiteX38" fmla="*/ 1097811 w 1537011"/>
                  <a:gd name="connsiteY38" fmla="*/ 2276131 h 2475850"/>
                  <a:gd name="connsiteX39" fmla="*/ 443001 w 1537011"/>
                  <a:gd name="connsiteY39" fmla="*/ 2256828 h 2475850"/>
                  <a:gd name="connsiteX40" fmla="*/ 338320 w 1537011"/>
                  <a:gd name="connsiteY40" fmla="*/ 2126163 h 2475850"/>
                  <a:gd name="connsiteX41" fmla="*/ 425926 w 1537011"/>
                  <a:gd name="connsiteY41" fmla="*/ 2063800 h 2475850"/>
                  <a:gd name="connsiteX42" fmla="*/ 446713 w 1537011"/>
                  <a:gd name="connsiteY42" fmla="*/ 1916802 h 2475850"/>
                  <a:gd name="connsiteX43" fmla="*/ 390289 w 1537011"/>
                  <a:gd name="connsiteY43" fmla="*/ 1927939 h 2475850"/>
                  <a:gd name="connsiteX44" fmla="*/ 388062 w 1537011"/>
                  <a:gd name="connsiteY44" fmla="*/ 1982877 h 2475850"/>
                  <a:gd name="connsiteX45" fmla="*/ 440773 w 1537011"/>
                  <a:gd name="connsiteY45" fmla="*/ 1996983 h 2475850"/>
                  <a:gd name="connsiteX46" fmla="*/ 1098555 w 1537011"/>
                  <a:gd name="connsiteY46" fmla="*/ 2018513 h 2475850"/>
                  <a:gd name="connsiteX47" fmla="*/ 1149038 w 1537011"/>
                  <a:gd name="connsiteY47" fmla="*/ 2008119 h 2475850"/>
                  <a:gd name="connsiteX48" fmla="*/ 1151266 w 1537011"/>
                  <a:gd name="connsiteY48" fmla="*/ 1952438 h 2475850"/>
                  <a:gd name="connsiteX49" fmla="*/ 1098555 w 1537011"/>
                  <a:gd name="connsiteY49" fmla="*/ 1937590 h 2475850"/>
                  <a:gd name="connsiteX50" fmla="*/ 446713 w 1537011"/>
                  <a:gd name="connsiteY50" fmla="*/ 1916802 h 2475850"/>
                  <a:gd name="connsiteX51" fmla="*/ 523923 w 1537011"/>
                  <a:gd name="connsiteY51" fmla="*/ 192914 h 2475850"/>
                  <a:gd name="connsiteX52" fmla="*/ 408107 w 1537011"/>
                  <a:gd name="connsiteY52" fmla="*/ 273095 h 2475850"/>
                  <a:gd name="connsiteX53" fmla="*/ 183898 w 1537011"/>
                  <a:gd name="connsiteY53" fmla="*/ 552985 h 2475850"/>
                  <a:gd name="connsiteX54" fmla="*/ 150488 w 1537011"/>
                  <a:gd name="connsiteY54" fmla="*/ 820997 h 2475850"/>
                  <a:gd name="connsiteX55" fmla="*/ 244033 w 1537011"/>
                  <a:gd name="connsiteY55" fmla="*/ 1149145 h 2475850"/>
                  <a:gd name="connsiteX56" fmla="*/ 242548 w 1537011"/>
                  <a:gd name="connsiteY56" fmla="*/ 1156569 h 2475850"/>
                  <a:gd name="connsiteX57" fmla="*/ 154200 w 1537011"/>
                  <a:gd name="connsiteY57" fmla="*/ 950920 h 2475850"/>
                  <a:gd name="connsiteX58" fmla="*/ 131186 w 1537011"/>
                  <a:gd name="connsiteY58" fmla="*/ 648757 h 2475850"/>
                  <a:gd name="connsiteX59" fmla="*/ 215821 w 1537011"/>
                  <a:gd name="connsiteY59" fmla="*/ 443851 h 2475850"/>
                  <a:gd name="connsiteX60" fmla="*/ 500165 w 1537011"/>
                  <a:gd name="connsiteY60" fmla="*/ 201081 h 2475850"/>
                  <a:gd name="connsiteX61" fmla="*/ 523923 w 1537011"/>
                  <a:gd name="connsiteY61" fmla="*/ 192914 h 2475850"/>
                  <a:gd name="connsiteX62" fmla="*/ 800630 w 1537011"/>
                  <a:gd name="connsiteY62" fmla="*/ 46764 h 2475850"/>
                  <a:gd name="connsiteX63" fmla="*/ 713588 w 1537011"/>
                  <a:gd name="connsiteY63" fmla="*/ 47343 h 2475850"/>
                  <a:gd name="connsiteX64" fmla="*/ 595938 w 1537011"/>
                  <a:gd name="connsiteY64" fmla="*/ 67446 h 2475850"/>
                  <a:gd name="connsiteX65" fmla="*/ 175732 w 1537011"/>
                  <a:gd name="connsiteY65" fmla="*/ 344366 h 2475850"/>
                  <a:gd name="connsiteX66" fmla="*/ 49521 w 1537011"/>
                  <a:gd name="connsiteY66" fmla="*/ 655438 h 2475850"/>
                  <a:gd name="connsiteX67" fmla="*/ 137126 w 1537011"/>
                  <a:gd name="connsiteY67" fmla="*/ 1109796 h 2475850"/>
                  <a:gd name="connsiteX68" fmla="*/ 310109 w 1537011"/>
                  <a:gd name="connsiteY68" fmla="*/ 1387460 h 2475850"/>
                  <a:gd name="connsiteX69" fmla="*/ 440773 w 1537011"/>
                  <a:gd name="connsiteY69" fmla="*/ 1695562 h 2475850"/>
                  <a:gd name="connsiteX70" fmla="*/ 460819 w 1537011"/>
                  <a:gd name="connsiteY70" fmla="*/ 1792076 h 2475850"/>
                  <a:gd name="connsiteX71" fmla="*/ 492743 w 1537011"/>
                  <a:gd name="connsiteY71" fmla="*/ 1817318 h 2475850"/>
                  <a:gd name="connsiteX72" fmla="*/ 1065146 w 1537011"/>
                  <a:gd name="connsiteY72" fmla="*/ 1836621 h 2475850"/>
                  <a:gd name="connsiteX73" fmla="*/ 1089645 w 1537011"/>
                  <a:gd name="connsiteY73" fmla="*/ 1818803 h 2475850"/>
                  <a:gd name="connsiteX74" fmla="*/ 1116372 w 1537011"/>
                  <a:gd name="connsiteY74" fmla="*/ 1688138 h 2475850"/>
                  <a:gd name="connsiteX75" fmla="*/ 1268567 w 1537011"/>
                  <a:gd name="connsiteY75" fmla="*/ 1319900 h 2475850"/>
                  <a:gd name="connsiteX76" fmla="*/ 1376960 w 1537011"/>
                  <a:gd name="connsiteY76" fmla="*/ 1166220 h 2475850"/>
                  <a:gd name="connsiteX77" fmla="*/ 1468276 w 1537011"/>
                  <a:gd name="connsiteY77" fmla="*/ 916026 h 2475850"/>
                  <a:gd name="connsiteX78" fmla="*/ 1468276 w 1537011"/>
                  <a:gd name="connsiteY78" fmla="*/ 599015 h 2475850"/>
                  <a:gd name="connsiteX79" fmla="*/ 1056236 w 1537011"/>
                  <a:gd name="connsiteY79" fmla="*/ 110506 h 2475850"/>
                  <a:gd name="connsiteX80" fmla="*/ 800630 w 1537011"/>
                  <a:gd name="connsiteY80" fmla="*/ 46764 h 2475850"/>
                  <a:gd name="connsiteX81" fmla="*/ 794163 w 1537011"/>
                  <a:gd name="connsiteY81" fmla="*/ 814 h 2475850"/>
                  <a:gd name="connsiteX82" fmla="*/ 1036191 w 1537011"/>
                  <a:gd name="connsiteY82" fmla="*/ 52598 h 2475850"/>
                  <a:gd name="connsiteX83" fmla="*/ 1503912 w 1537011"/>
                  <a:gd name="connsiteY83" fmla="*/ 551500 h 2475850"/>
                  <a:gd name="connsiteX84" fmla="*/ 1518761 w 1537011"/>
                  <a:gd name="connsiteY84" fmla="*/ 910830 h 2475850"/>
                  <a:gd name="connsiteX85" fmla="*/ 1377702 w 1537011"/>
                  <a:gd name="connsiteY85" fmla="*/ 1250855 h 2475850"/>
                  <a:gd name="connsiteX86" fmla="*/ 1264855 w 1537011"/>
                  <a:gd name="connsiteY86" fmla="*/ 1406020 h 2475850"/>
                  <a:gd name="connsiteX87" fmla="*/ 1163144 w 1537011"/>
                  <a:gd name="connsiteY87" fmla="*/ 1694078 h 2475850"/>
                  <a:gd name="connsiteX88" fmla="*/ 1115630 w 1537011"/>
                  <a:gd name="connsiteY88" fmla="*/ 1876711 h 2475850"/>
                  <a:gd name="connsiteX89" fmla="*/ 1149781 w 1537011"/>
                  <a:gd name="connsiteY89" fmla="*/ 1887848 h 2475850"/>
                  <a:gd name="connsiteX90" fmla="*/ 1229961 w 1537011"/>
                  <a:gd name="connsiteY90" fmla="*/ 1991044 h 2475850"/>
                  <a:gd name="connsiteX91" fmla="*/ 1126023 w 1537011"/>
                  <a:gd name="connsiteY91" fmla="*/ 2077164 h 2475850"/>
                  <a:gd name="connsiteX92" fmla="*/ 1100038 w 1537011"/>
                  <a:gd name="connsiteY92" fmla="*/ 2077906 h 2475850"/>
                  <a:gd name="connsiteX93" fmla="*/ 423698 w 1537011"/>
                  <a:gd name="connsiteY93" fmla="*/ 2054891 h 2475850"/>
                  <a:gd name="connsiteX94" fmla="*/ 368017 w 1537011"/>
                  <a:gd name="connsiteY94" fmla="*/ 2039300 h 2475850"/>
                  <a:gd name="connsiteX95" fmla="*/ 311594 w 1537011"/>
                  <a:gd name="connsiteY95" fmla="*/ 1951695 h 2475850"/>
                  <a:gd name="connsiteX96" fmla="*/ 382123 w 1537011"/>
                  <a:gd name="connsiteY96" fmla="*/ 1867803 h 2475850"/>
                  <a:gd name="connsiteX97" fmla="*/ 434092 w 1537011"/>
                  <a:gd name="connsiteY97" fmla="*/ 1854439 h 2475850"/>
                  <a:gd name="connsiteX98" fmla="*/ 387320 w 1537011"/>
                  <a:gd name="connsiteY98" fmla="*/ 1655472 h 2475850"/>
                  <a:gd name="connsiteX99" fmla="*/ 301199 w 1537011"/>
                  <a:gd name="connsiteY99" fmla="*/ 1459474 h 2475850"/>
                  <a:gd name="connsiteX100" fmla="*/ 137869 w 1537011"/>
                  <a:gd name="connsiteY100" fmla="*/ 1212992 h 2475850"/>
                  <a:gd name="connsiteX101" fmla="*/ 2748 w 1537011"/>
                  <a:gd name="connsiteY101" fmla="*/ 664348 h 2475850"/>
                  <a:gd name="connsiteX102" fmla="*/ 145292 w 1537011"/>
                  <a:gd name="connsiteY102" fmla="*/ 308730 h 2475850"/>
                  <a:gd name="connsiteX103" fmla="*/ 549909 w 1537011"/>
                  <a:gd name="connsiteY103" fmla="*/ 32552 h 2475850"/>
                  <a:gd name="connsiteX104" fmla="*/ 794163 w 1537011"/>
                  <a:gd name="connsiteY104" fmla="*/ 814 h 2475850"/>
                  <a:gd name="connsiteX0" fmla="*/ 503138 w 1537011"/>
                  <a:gd name="connsiteY0" fmla="*/ 2319191 h 2475850"/>
                  <a:gd name="connsiteX1" fmla="*/ 443744 w 1537011"/>
                  <a:gd name="connsiteY1" fmla="*/ 2360024 h 2475850"/>
                  <a:gd name="connsiteX2" fmla="*/ 501653 w 1537011"/>
                  <a:gd name="connsiteY2" fmla="*/ 2403827 h 2475850"/>
                  <a:gd name="connsiteX3" fmla="*/ 1051782 w 1537011"/>
                  <a:gd name="connsiteY3" fmla="*/ 2420160 h 2475850"/>
                  <a:gd name="connsiteX4" fmla="*/ 1097070 w 1537011"/>
                  <a:gd name="connsiteY4" fmla="*/ 2383040 h 2475850"/>
                  <a:gd name="connsiteX5" fmla="*/ 1058465 w 1537011"/>
                  <a:gd name="connsiteY5" fmla="*/ 2339237 h 2475850"/>
                  <a:gd name="connsiteX6" fmla="*/ 503138 w 1537011"/>
                  <a:gd name="connsiteY6" fmla="*/ 2319191 h 2475850"/>
                  <a:gd name="connsiteX7" fmla="*/ 470472 w 1537011"/>
                  <a:gd name="connsiteY7" fmla="*/ 2270192 h 2475850"/>
                  <a:gd name="connsiteX8" fmla="*/ 525411 w 1537011"/>
                  <a:gd name="connsiteY8" fmla="*/ 2270192 h 2475850"/>
                  <a:gd name="connsiteX9" fmla="*/ 1067374 w 1537011"/>
                  <a:gd name="connsiteY9" fmla="*/ 2287268 h 2475850"/>
                  <a:gd name="connsiteX10" fmla="*/ 1152751 w 1537011"/>
                  <a:gd name="connsiteY10" fmla="*/ 2388236 h 2475850"/>
                  <a:gd name="connsiteX11" fmla="*/ 1054010 w 1537011"/>
                  <a:gd name="connsiteY11" fmla="*/ 2475841 h 2475850"/>
                  <a:gd name="connsiteX12" fmla="*/ 643455 w 1537011"/>
                  <a:gd name="connsiteY12" fmla="*/ 2463963 h 2475850"/>
                  <a:gd name="connsiteX13" fmla="*/ 500911 w 1537011"/>
                  <a:gd name="connsiteY13" fmla="*/ 2459508 h 2475850"/>
                  <a:gd name="connsiteX14" fmla="*/ 447457 w 1537011"/>
                  <a:gd name="connsiteY14" fmla="*/ 2446887 h 2475850"/>
                  <a:gd name="connsiteX15" fmla="*/ 391775 w 1537011"/>
                  <a:gd name="connsiteY15" fmla="*/ 2352600 h 2475850"/>
                  <a:gd name="connsiteX16" fmla="*/ 470472 w 1537011"/>
                  <a:gd name="connsiteY16" fmla="*/ 2270192 h 2475850"/>
                  <a:gd name="connsiteX17" fmla="*/ 460819 w 1537011"/>
                  <a:gd name="connsiteY17" fmla="*/ 2117997 h 2475850"/>
                  <a:gd name="connsiteX18" fmla="*/ 417759 w 1537011"/>
                  <a:gd name="connsiteY18" fmla="*/ 2125420 h 2475850"/>
                  <a:gd name="connsiteX19" fmla="*/ 390290 w 1537011"/>
                  <a:gd name="connsiteY19" fmla="*/ 2156602 h 2475850"/>
                  <a:gd name="connsiteX20" fmla="*/ 414047 w 1537011"/>
                  <a:gd name="connsiteY20" fmla="*/ 2190753 h 2475850"/>
                  <a:gd name="connsiteX21" fmla="*/ 458592 w 1537011"/>
                  <a:gd name="connsiteY21" fmla="*/ 2201147 h 2475850"/>
                  <a:gd name="connsiteX22" fmla="*/ 763724 w 1537011"/>
                  <a:gd name="connsiteY22" fmla="*/ 2210798 h 2475850"/>
                  <a:gd name="connsiteX23" fmla="*/ 1054751 w 1537011"/>
                  <a:gd name="connsiteY23" fmla="*/ 2220450 h 2475850"/>
                  <a:gd name="connsiteX24" fmla="*/ 1106721 w 1537011"/>
                  <a:gd name="connsiteY24" fmla="*/ 2215253 h 2475850"/>
                  <a:gd name="connsiteX25" fmla="*/ 1136417 w 1537011"/>
                  <a:gd name="connsiteY25" fmla="*/ 2182586 h 2475850"/>
                  <a:gd name="connsiteX26" fmla="*/ 1110433 w 1537011"/>
                  <a:gd name="connsiteY26" fmla="*/ 2146950 h 2475850"/>
                  <a:gd name="connsiteX27" fmla="*/ 1045100 w 1537011"/>
                  <a:gd name="connsiteY27" fmla="*/ 2136557 h 2475850"/>
                  <a:gd name="connsiteX28" fmla="*/ 460819 w 1537011"/>
                  <a:gd name="connsiteY28" fmla="*/ 2117997 h 2475850"/>
                  <a:gd name="connsiteX29" fmla="*/ 425926 w 1537011"/>
                  <a:gd name="connsiteY29" fmla="*/ 2063800 h 2475850"/>
                  <a:gd name="connsiteX30" fmla="*/ 465274 w 1537011"/>
                  <a:gd name="connsiteY30" fmla="*/ 2065285 h 2475850"/>
                  <a:gd name="connsiteX31" fmla="*/ 506849 w 1537011"/>
                  <a:gd name="connsiteY31" fmla="*/ 2066770 h 2475850"/>
                  <a:gd name="connsiteX32" fmla="*/ 526151 w 1537011"/>
                  <a:gd name="connsiteY32" fmla="*/ 2066770 h 2475850"/>
                  <a:gd name="connsiteX33" fmla="*/ 1096326 w 1537011"/>
                  <a:gd name="connsiteY33" fmla="*/ 2083845 h 2475850"/>
                  <a:gd name="connsiteX34" fmla="*/ 1137159 w 1537011"/>
                  <a:gd name="connsiteY34" fmla="*/ 2097209 h 2475850"/>
                  <a:gd name="connsiteX35" fmla="*/ 1192840 w 1537011"/>
                  <a:gd name="connsiteY35" fmla="*/ 2187041 h 2475850"/>
                  <a:gd name="connsiteX36" fmla="*/ 1128251 w 1537011"/>
                  <a:gd name="connsiteY36" fmla="*/ 2267964 h 2475850"/>
                  <a:gd name="connsiteX37" fmla="*/ 1097811 w 1537011"/>
                  <a:gd name="connsiteY37" fmla="*/ 2276131 h 2475850"/>
                  <a:gd name="connsiteX38" fmla="*/ 443001 w 1537011"/>
                  <a:gd name="connsiteY38" fmla="*/ 2256828 h 2475850"/>
                  <a:gd name="connsiteX39" fmla="*/ 338320 w 1537011"/>
                  <a:gd name="connsiteY39" fmla="*/ 2126163 h 2475850"/>
                  <a:gd name="connsiteX40" fmla="*/ 425926 w 1537011"/>
                  <a:gd name="connsiteY40" fmla="*/ 2063800 h 2475850"/>
                  <a:gd name="connsiteX41" fmla="*/ 446713 w 1537011"/>
                  <a:gd name="connsiteY41" fmla="*/ 1916802 h 2475850"/>
                  <a:gd name="connsiteX42" fmla="*/ 390289 w 1537011"/>
                  <a:gd name="connsiteY42" fmla="*/ 1927939 h 2475850"/>
                  <a:gd name="connsiteX43" fmla="*/ 388062 w 1537011"/>
                  <a:gd name="connsiteY43" fmla="*/ 1982877 h 2475850"/>
                  <a:gd name="connsiteX44" fmla="*/ 440773 w 1537011"/>
                  <a:gd name="connsiteY44" fmla="*/ 1996983 h 2475850"/>
                  <a:gd name="connsiteX45" fmla="*/ 1098555 w 1537011"/>
                  <a:gd name="connsiteY45" fmla="*/ 2018513 h 2475850"/>
                  <a:gd name="connsiteX46" fmla="*/ 1149038 w 1537011"/>
                  <a:gd name="connsiteY46" fmla="*/ 2008119 h 2475850"/>
                  <a:gd name="connsiteX47" fmla="*/ 1151266 w 1537011"/>
                  <a:gd name="connsiteY47" fmla="*/ 1952438 h 2475850"/>
                  <a:gd name="connsiteX48" fmla="*/ 1098555 w 1537011"/>
                  <a:gd name="connsiteY48" fmla="*/ 1937590 h 2475850"/>
                  <a:gd name="connsiteX49" fmla="*/ 446713 w 1537011"/>
                  <a:gd name="connsiteY49" fmla="*/ 1916802 h 2475850"/>
                  <a:gd name="connsiteX50" fmla="*/ 523923 w 1537011"/>
                  <a:gd name="connsiteY50" fmla="*/ 192914 h 2475850"/>
                  <a:gd name="connsiteX51" fmla="*/ 408107 w 1537011"/>
                  <a:gd name="connsiteY51" fmla="*/ 273095 h 2475850"/>
                  <a:gd name="connsiteX52" fmla="*/ 183898 w 1537011"/>
                  <a:gd name="connsiteY52" fmla="*/ 552985 h 2475850"/>
                  <a:gd name="connsiteX53" fmla="*/ 150488 w 1537011"/>
                  <a:gd name="connsiteY53" fmla="*/ 820997 h 2475850"/>
                  <a:gd name="connsiteX54" fmla="*/ 244033 w 1537011"/>
                  <a:gd name="connsiteY54" fmla="*/ 1149145 h 2475850"/>
                  <a:gd name="connsiteX55" fmla="*/ 242548 w 1537011"/>
                  <a:gd name="connsiteY55" fmla="*/ 1156569 h 2475850"/>
                  <a:gd name="connsiteX56" fmla="*/ 154200 w 1537011"/>
                  <a:gd name="connsiteY56" fmla="*/ 950920 h 2475850"/>
                  <a:gd name="connsiteX57" fmla="*/ 131186 w 1537011"/>
                  <a:gd name="connsiteY57" fmla="*/ 648757 h 2475850"/>
                  <a:gd name="connsiteX58" fmla="*/ 215821 w 1537011"/>
                  <a:gd name="connsiteY58" fmla="*/ 443851 h 2475850"/>
                  <a:gd name="connsiteX59" fmla="*/ 500165 w 1537011"/>
                  <a:gd name="connsiteY59" fmla="*/ 201081 h 2475850"/>
                  <a:gd name="connsiteX60" fmla="*/ 523923 w 1537011"/>
                  <a:gd name="connsiteY60" fmla="*/ 192914 h 2475850"/>
                  <a:gd name="connsiteX61" fmla="*/ 800630 w 1537011"/>
                  <a:gd name="connsiteY61" fmla="*/ 46764 h 2475850"/>
                  <a:gd name="connsiteX62" fmla="*/ 713588 w 1537011"/>
                  <a:gd name="connsiteY62" fmla="*/ 47343 h 2475850"/>
                  <a:gd name="connsiteX63" fmla="*/ 595938 w 1537011"/>
                  <a:gd name="connsiteY63" fmla="*/ 67446 h 2475850"/>
                  <a:gd name="connsiteX64" fmla="*/ 175732 w 1537011"/>
                  <a:gd name="connsiteY64" fmla="*/ 344366 h 2475850"/>
                  <a:gd name="connsiteX65" fmla="*/ 49521 w 1537011"/>
                  <a:gd name="connsiteY65" fmla="*/ 655438 h 2475850"/>
                  <a:gd name="connsiteX66" fmla="*/ 137126 w 1537011"/>
                  <a:gd name="connsiteY66" fmla="*/ 1109796 h 2475850"/>
                  <a:gd name="connsiteX67" fmla="*/ 310109 w 1537011"/>
                  <a:gd name="connsiteY67" fmla="*/ 1387460 h 2475850"/>
                  <a:gd name="connsiteX68" fmla="*/ 440773 w 1537011"/>
                  <a:gd name="connsiteY68" fmla="*/ 1695562 h 2475850"/>
                  <a:gd name="connsiteX69" fmla="*/ 460819 w 1537011"/>
                  <a:gd name="connsiteY69" fmla="*/ 1792076 h 2475850"/>
                  <a:gd name="connsiteX70" fmla="*/ 492743 w 1537011"/>
                  <a:gd name="connsiteY70" fmla="*/ 1817318 h 2475850"/>
                  <a:gd name="connsiteX71" fmla="*/ 1065146 w 1537011"/>
                  <a:gd name="connsiteY71" fmla="*/ 1836621 h 2475850"/>
                  <a:gd name="connsiteX72" fmla="*/ 1089645 w 1537011"/>
                  <a:gd name="connsiteY72" fmla="*/ 1818803 h 2475850"/>
                  <a:gd name="connsiteX73" fmla="*/ 1116372 w 1537011"/>
                  <a:gd name="connsiteY73" fmla="*/ 1688138 h 2475850"/>
                  <a:gd name="connsiteX74" fmla="*/ 1268567 w 1537011"/>
                  <a:gd name="connsiteY74" fmla="*/ 1319900 h 2475850"/>
                  <a:gd name="connsiteX75" fmla="*/ 1376960 w 1537011"/>
                  <a:gd name="connsiteY75" fmla="*/ 1166220 h 2475850"/>
                  <a:gd name="connsiteX76" fmla="*/ 1468276 w 1537011"/>
                  <a:gd name="connsiteY76" fmla="*/ 916026 h 2475850"/>
                  <a:gd name="connsiteX77" fmla="*/ 1468276 w 1537011"/>
                  <a:gd name="connsiteY77" fmla="*/ 599015 h 2475850"/>
                  <a:gd name="connsiteX78" fmla="*/ 1056236 w 1537011"/>
                  <a:gd name="connsiteY78" fmla="*/ 110506 h 2475850"/>
                  <a:gd name="connsiteX79" fmla="*/ 800630 w 1537011"/>
                  <a:gd name="connsiteY79" fmla="*/ 46764 h 2475850"/>
                  <a:gd name="connsiteX80" fmla="*/ 794163 w 1537011"/>
                  <a:gd name="connsiteY80" fmla="*/ 814 h 2475850"/>
                  <a:gd name="connsiteX81" fmla="*/ 1036191 w 1537011"/>
                  <a:gd name="connsiteY81" fmla="*/ 52598 h 2475850"/>
                  <a:gd name="connsiteX82" fmla="*/ 1503912 w 1537011"/>
                  <a:gd name="connsiteY82" fmla="*/ 551500 h 2475850"/>
                  <a:gd name="connsiteX83" fmla="*/ 1518761 w 1537011"/>
                  <a:gd name="connsiteY83" fmla="*/ 910830 h 2475850"/>
                  <a:gd name="connsiteX84" fmla="*/ 1377702 w 1537011"/>
                  <a:gd name="connsiteY84" fmla="*/ 1250855 h 2475850"/>
                  <a:gd name="connsiteX85" fmla="*/ 1264855 w 1537011"/>
                  <a:gd name="connsiteY85" fmla="*/ 1406020 h 2475850"/>
                  <a:gd name="connsiteX86" fmla="*/ 1163144 w 1537011"/>
                  <a:gd name="connsiteY86" fmla="*/ 1694078 h 2475850"/>
                  <a:gd name="connsiteX87" fmla="*/ 1115630 w 1537011"/>
                  <a:gd name="connsiteY87" fmla="*/ 1876711 h 2475850"/>
                  <a:gd name="connsiteX88" fmla="*/ 1149781 w 1537011"/>
                  <a:gd name="connsiteY88" fmla="*/ 1887848 h 2475850"/>
                  <a:gd name="connsiteX89" fmla="*/ 1229961 w 1537011"/>
                  <a:gd name="connsiteY89" fmla="*/ 1991044 h 2475850"/>
                  <a:gd name="connsiteX90" fmla="*/ 1126023 w 1537011"/>
                  <a:gd name="connsiteY90" fmla="*/ 2077164 h 2475850"/>
                  <a:gd name="connsiteX91" fmla="*/ 1100038 w 1537011"/>
                  <a:gd name="connsiteY91" fmla="*/ 2077906 h 2475850"/>
                  <a:gd name="connsiteX92" fmla="*/ 423698 w 1537011"/>
                  <a:gd name="connsiteY92" fmla="*/ 2054891 h 2475850"/>
                  <a:gd name="connsiteX93" fmla="*/ 368017 w 1537011"/>
                  <a:gd name="connsiteY93" fmla="*/ 2039300 h 2475850"/>
                  <a:gd name="connsiteX94" fmla="*/ 311594 w 1537011"/>
                  <a:gd name="connsiteY94" fmla="*/ 1951695 h 2475850"/>
                  <a:gd name="connsiteX95" fmla="*/ 382123 w 1537011"/>
                  <a:gd name="connsiteY95" fmla="*/ 1867803 h 2475850"/>
                  <a:gd name="connsiteX96" fmla="*/ 434092 w 1537011"/>
                  <a:gd name="connsiteY96" fmla="*/ 1854439 h 2475850"/>
                  <a:gd name="connsiteX97" fmla="*/ 387320 w 1537011"/>
                  <a:gd name="connsiteY97" fmla="*/ 1655472 h 2475850"/>
                  <a:gd name="connsiteX98" fmla="*/ 301199 w 1537011"/>
                  <a:gd name="connsiteY98" fmla="*/ 1459474 h 2475850"/>
                  <a:gd name="connsiteX99" fmla="*/ 137869 w 1537011"/>
                  <a:gd name="connsiteY99" fmla="*/ 1212992 h 2475850"/>
                  <a:gd name="connsiteX100" fmla="*/ 2748 w 1537011"/>
                  <a:gd name="connsiteY100" fmla="*/ 664348 h 2475850"/>
                  <a:gd name="connsiteX101" fmla="*/ 145292 w 1537011"/>
                  <a:gd name="connsiteY101" fmla="*/ 308730 h 2475850"/>
                  <a:gd name="connsiteX102" fmla="*/ 549909 w 1537011"/>
                  <a:gd name="connsiteY102" fmla="*/ 32552 h 2475850"/>
                  <a:gd name="connsiteX103" fmla="*/ 794163 w 1537011"/>
                  <a:gd name="connsiteY103" fmla="*/ 814 h 2475850"/>
                  <a:gd name="connsiteX0" fmla="*/ 503138 w 1537011"/>
                  <a:gd name="connsiteY0" fmla="*/ 2319191 h 2475850"/>
                  <a:gd name="connsiteX1" fmla="*/ 443744 w 1537011"/>
                  <a:gd name="connsiteY1" fmla="*/ 2360024 h 2475850"/>
                  <a:gd name="connsiteX2" fmla="*/ 501653 w 1537011"/>
                  <a:gd name="connsiteY2" fmla="*/ 2403827 h 2475850"/>
                  <a:gd name="connsiteX3" fmla="*/ 1051782 w 1537011"/>
                  <a:gd name="connsiteY3" fmla="*/ 2420160 h 2475850"/>
                  <a:gd name="connsiteX4" fmla="*/ 1097070 w 1537011"/>
                  <a:gd name="connsiteY4" fmla="*/ 2383040 h 2475850"/>
                  <a:gd name="connsiteX5" fmla="*/ 1058465 w 1537011"/>
                  <a:gd name="connsiteY5" fmla="*/ 2339237 h 2475850"/>
                  <a:gd name="connsiteX6" fmla="*/ 503138 w 1537011"/>
                  <a:gd name="connsiteY6" fmla="*/ 2319191 h 2475850"/>
                  <a:gd name="connsiteX7" fmla="*/ 470472 w 1537011"/>
                  <a:gd name="connsiteY7" fmla="*/ 2270192 h 2475850"/>
                  <a:gd name="connsiteX8" fmla="*/ 525411 w 1537011"/>
                  <a:gd name="connsiteY8" fmla="*/ 2270192 h 2475850"/>
                  <a:gd name="connsiteX9" fmla="*/ 1067374 w 1537011"/>
                  <a:gd name="connsiteY9" fmla="*/ 2287268 h 2475850"/>
                  <a:gd name="connsiteX10" fmla="*/ 1152751 w 1537011"/>
                  <a:gd name="connsiteY10" fmla="*/ 2388236 h 2475850"/>
                  <a:gd name="connsiteX11" fmla="*/ 1054010 w 1537011"/>
                  <a:gd name="connsiteY11" fmla="*/ 2475841 h 2475850"/>
                  <a:gd name="connsiteX12" fmla="*/ 500911 w 1537011"/>
                  <a:gd name="connsiteY12" fmla="*/ 2459508 h 2475850"/>
                  <a:gd name="connsiteX13" fmla="*/ 447457 w 1537011"/>
                  <a:gd name="connsiteY13" fmla="*/ 2446887 h 2475850"/>
                  <a:gd name="connsiteX14" fmla="*/ 391775 w 1537011"/>
                  <a:gd name="connsiteY14" fmla="*/ 2352600 h 2475850"/>
                  <a:gd name="connsiteX15" fmla="*/ 470472 w 1537011"/>
                  <a:gd name="connsiteY15" fmla="*/ 2270192 h 2475850"/>
                  <a:gd name="connsiteX16" fmla="*/ 460819 w 1537011"/>
                  <a:gd name="connsiteY16" fmla="*/ 2117997 h 2475850"/>
                  <a:gd name="connsiteX17" fmla="*/ 417759 w 1537011"/>
                  <a:gd name="connsiteY17" fmla="*/ 2125420 h 2475850"/>
                  <a:gd name="connsiteX18" fmla="*/ 390290 w 1537011"/>
                  <a:gd name="connsiteY18" fmla="*/ 2156602 h 2475850"/>
                  <a:gd name="connsiteX19" fmla="*/ 414047 w 1537011"/>
                  <a:gd name="connsiteY19" fmla="*/ 2190753 h 2475850"/>
                  <a:gd name="connsiteX20" fmla="*/ 458592 w 1537011"/>
                  <a:gd name="connsiteY20" fmla="*/ 2201147 h 2475850"/>
                  <a:gd name="connsiteX21" fmla="*/ 763724 w 1537011"/>
                  <a:gd name="connsiteY21" fmla="*/ 2210798 h 2475850"/>
                  <a:gd name="connsiteX22" fmla="*/ 1054751 w 1537011"/>
                  <a:gd name="connsiteY22" fmla="*/ 2220450 h 2475850"/>
                  <a:gd name="connsiteX23" fmla="*/ 1106721 w 1537011"/>
                  <a:gd name="connsiteY23" fmla="*/ 2215253 h 2475850"/>
                  <a:gd name="connsiteX24" fmla="*/ 1136417 w 1537011"/>
                  <a:gd name="connsiteY24" fmla="*/ 2182586 h 2475850"/>
                  <a:gd name="connsiteX25" fmla="*/ 1110433 w 1537011"/>
                  <a:gd name="connsiteY25" fmla="*/ 2146950 h 2475850"/>
                  <a:gd name="connsiteX26" fmla="*/ 1045100 w 1537011"/>
                  <a:gd name="connsiteY26" fmla="*/ 2136557 h 2475850"/>
                  <a:gd name="connsiteX27" fmla="*/ 460819 w 1537011"/>
                  <a:gd name="connsiteY27" fmla="*/ 2117997 h 2475850"/>
                  <a:gd name="connsiteX28" fmla="*/ 425926 w 1537011"/>
                  <a:gd name="connsiteY28" fmla="*/ 2063800 h 2475850"/>
                  <a:gd name="connsiteX29" fmla="*/ 465274 w 1537011"/>
                  <a:gd name="connsiteY29" fmla="*/ 2065285 h 2475850"/>
                  <a:gd name="connsiteX30" fmla="*/ 506849 w 1537011"/>
                  <a:gd name="connsiteY30" fmla="*/ 2066770 h 2475850"/>
                  <a:gd name="connsiteX31" fmla="*/ 526151 w 1537011"/>
                  <a:gd name="connsiteY31" fmla="*/ 2066770 h 2475850"/>
                  <a:gd name="connsiteX32" fmla="*/ 1096326 w 1537011"/>
                  <a:gd name="connsiteY32" fmla="*/ 2083845 h 2475850"/>
                  <a:gd name="connsiteX33" fmla="*/ 1137159 w 1537011"/>
                  <a:gd name="connsiteY33" fmla="*/ 2097209 h 2475850"/>
                  <a:gd name="connsiteX34" fmla="*/ 1192840 w 1537011"/>
                  <a:gd name="connsiteY34" fmla="*/ 2187041 h 2475850"/>
                  <a:gd name="connsiteX35" fmla="*/ 1128251 w 1537011"/>
                  <a:gd name="connsiteY35" fmla="*/ 2267964 h 2475850"/>
                  <a:gd name="connsiteX36" fmla="*/ 1097811 w 1537011"/>
                  <a:gd name="connsiteY36" fmla="*/ 2276131 h 2475850"/>
                  <a:gd name="connsiteX37" fmla="*/ 443001 w 1537011"/>
                  <a:gd name="connsiteY37" fmla="*/ 2256828 h 2475850"/>
                  <a:gd name="connsiteX38" fmla="*/ 338320 w 1537011"/>
                  <a:gd name="connsiteY38" fmla="*/ 2126163 h 2475850"/>
                  <a:gd name="connsiteX39" fmla="*/ 425926 w 1537011"/>
                  <a:gd name="connsiteY39" fmla="*/ 2063800 h 2475850"/>
                  <a:gd name="connsiteX40" fmla="*/ 446713 w 1537011"/>
                  <a:gd name="connsiteY40" fmla="*/ 1916802 h 2475850"/>
                  <a:gd name="connsiteX41" fmla="*/ 390289 w 1537011"/>
                  <a:gd name="connsiteY41" fmla="*/ 1927939 h 2475850"/>
                  <a:gd name="connsiteX42" fmla="*/ 388062 w 1537011"/>
                  <a:gd name="connsiteY42" fmla="*/ 1982877 h 2475850"/>
                  <a:gd name="connsiteX43" fmla="*/ 440773 w 1537011"/>
                  <a:gd name="connsiteY43" fmla="*/ 1996983 h 2475850"/>
                  <a:gd name="connsiteX44" fmla="*/ 1098555 w 1537011"/>
                  <a:gd name="connsiteY44" fmla="*/ 2018513 h 2475850"/>
                  <a:gd name="connsiteX45" fmla="*/ 1149038 w 1537011"/>
                  <a:gd name="connsiteY45" fmla="*/ 2008119 h 2475850"/>
                  <a:gd name="connsiteX46" fmla="*/ 1151266 w 1537011"/>
                  <a:gd name="connsiteY46" fmla="*/ 1952438 h 2475850"/>
                  <a:gd name="connsiteX47" fmla="*/ 1098555 w 1537011"/>
                  <a:gd name="connsiteY47" fmla="*/ 1937590 h 2475850"/>
                  <a:gd name="connsiteX48" fmla="*/ 446713 w 1537011"/>
                  <a:gd name="connsiteY48" fmla="*/ 1916802 h 2475850"/>
                  <a:gd name="connsiteX49" fmla="*/ 523923 w 1537011"/>
                  <a:gd name="connsiteY49" fmla="*/ 192914 h 2475850"/>
                  <a:gd name="connsiteX50" fmla="*/ 408107 w 1537011"/>
                  <a:gd name="connsiteY50" fmla="*/ 273095 h 2475850"/>
                  <a:gd name="connsiteX51" fmla="*/ 183898 w 1537011"/>
                  <a:gd name="connsiteY51" fmla="*/ 552985 h 2475850"/>
                  <a:gd name="connsiteX52" fmla="*/ 150488 w 1537011"/>
                  <a:gd name="connsiteY52" fmla="*/ 820997 h 2475850"/>
                  <a:gd name="connsiteX53" fmla="*/ 244033 w 1537011"/>
                  <a:gd name="connsiteY53" fmla="*/ 1149145 h 2475850"/>
                  <a:gd name="connsiteX54" fmla="*/ 242548 w 1537011"/>
                  <a:gd name="connsiteY54" fmla="*/ 1156569 h 2475850"/>
                  <a:gd name="connsiteX55" fmla="*/ 154200 w 1537011"/>
                  <a:gd name="connsiteY55" fmla="*/ 950920 h 2475850"/>
                  <a:gd name="connsiteX56" fmla="*/ 131186 w 1537011"/>
                  <a:gd name="connsiteY56" fmla="*/ 648757 h 2475850"/>
                  <a:gd name="connsiteX57" fmla="*/ 215821 w 1537011"/>
                  <a:gd name="connsiteY57" fmla="*/ 443851 h 2475850"/>
                  <a:gd name="connsiteX58" fmla="*/ 500165 w 1537011"/>
                  <a:gd name="connsiteY58" fmla="*/ 201081 h 2475850"/>
                  <a:gd name="connsiteX59" fmla="*/ 523923 w 1537011"/>
                  <a:gd name="connsiteY59" fmla="*/ 192914 h 2475850"/>
                  <a:gd name="connsiteX60" fmla="*/ 800630 w 1537011"/>
                  <a:gd name="connsiteY60" fmla="*/ 46764 h 2475850"/>
                  <a:gd name="connsiteX61" fmla="*/ 713588 w 1537011"/>
                  <a:gd name="connsiteY61" fmla="*/ 47343 h 2475850"/>
                  <a:gd name="connsiteX62" fmla="*/ 595938 w 1537011"/>
                  <a:gd name="connsiteY62" fmla="*/ 67446 h 2475850"/>
                  <a:gd name="connsiteX63" fmla="*/ 175732 w 1537011"/>
                  <a:gd name="connsiteY63" fmla="*/ 344366 h 2475850"/>
                  <a:gd name="connsiteX64" fmla="*/ 49521 w 1537011"/>
                  <a:gd name="connsiteY64" fmla="*/ 655438 h 2475850"/>
                  <a:gd name="connsiteX65" fmla="*/ 137126 w 1537011"/>
                  <a:gd name="connsiteY65" fmla="*/ 1109796 h 2475850"/>
                  <a:gd name="connsiteX66" fmla="*/ 310109 w 1537011"/>
                  <a:gd name="connsiteY66" fmla="*/ 1387460 h 2475850"/>
                  <a:gd name="connsiteX67" fmla="*/ 440773 w 1537011"/>
                  <a:gd name="connsiteY67" fmla="*/ 1695562 h 2475850"/>
                  <a:gd name="connsiteX68" fmla="*/ 460819 w 1537011"/>
                  <a:gd name="connsiteY68" fmla="*/ 1792076 h 2475850"/>
                  <a:gd name="connsiteX69" fmla="*/ 492743 w 1537011"/>
                  <a:gd name="connsiteY69" fmla="*/ 1817318 h 2475850"/>
                  <a:gd name="connsiteX70" fmla="*/ 1065146 w 1537011"/>
                  <a:gd name="connsiteY70" fmla="*/ 1836621 h 2475850"/>
                  <a:gd name="connsiteX71" fmla="*/ 1089645 w 1537011"/>
                  <a:gd name="connsiteY71" fmla="*/ 1818803 h 2475850"/>
                  <a:gd name="connsiteX72" fmla="*/ 1116372 w 1537011"/>
                  <a:gd name="connsiteY72" fmla="*/ 1688138 h 2475850"/>
                  <a:gd name="connsiteX73" fmla="*/ 1268567 w 1537011"/>
                  <a:gd name="connsiteY73" fmla="*/ 1319900 h 2475850"/>
                  <a:gd name="connsiteX74" fmla="*/ 1376960 w 1537011"/>
                  <a:gd name="connsiteY74" fmla="*/ 1166220 h 2475850"/>
                  <a:gd name="connsiteX75" fmla="*/ 1468276 w 1537011"/>
                  <a:gd name="connsiteY75" fmla="*/ 916026 h 2475850"/>
                  <a:gd name="connsiteX76" fmla="*/ 1468276 w 1537011"/>
                  <a:gd name="connsiteY76" fmla="*/ 599015 h 2475850"/>
                  <a:gd name="connsiteX77" fmla="*/ 1056236 w 1537011"/>
                  <a:gd name="connsiteY77" fmla="*/ 110506 h 2475850"/>
                  <a:gd name="connsiteX78" fmla="*/ 800630 w 1537011"/>
                  <a:gd name="connsiteY78" fmla="*/ 46764 h 2475850"/>
                  <a:gd name="connsiteX79" fmla="*/ 794163 w 1537011"/>
                  <a:gd name="connsiteY79" fmla="*/ 814 h 2475850"/>
                  <a:gd name="connsiteX80" fmla="*/ 1036191 w 1537011"/>
                  <a:gd name="connsiteY80" fmla="*/ 52598 h 2475850"/>
                  <a:gd name="connsiteX81" fmla="*/ 1503912 w 1537011"/>
                  <a:gd name="connsiteY81" fmla="*/ 551500 h 2475850"/>
                  <a:gd name="connsiteX82" fmla="*/ 1518761 w 1537011"/>
                  <a:gd name="connsiteY82" fmla="*/ 910830 h 2475850"/>
                  <a:gd name="connsiteX83" fmla="*/ 1377702 w 1537011"/>
                  <a:gd name="connsiteY83" fmla="*/ 1250855 h 2475850"/>
                  <a:gd name="connsiteX84" fmla="*/ 1264855 w 1537011"/>
                  <a:gd name="connsiteY84" fmla="*/ 1406020 h 2475850"/>
                  <a:gd name="connsiteX85" fmla="*/ 1163144 w 1537011"/>
                  <a:gd name="connsiteY85" fmla="*/ 1694078 h 2475850"/>
                  <a:gd name="connsiteX86" fmla="*/ 1115630 w 1537011"/>
                  <a:gd name="connsiteY86" fmla="*/ 1876711 h 2475850"/>
                  <a:gd name="connsiteX87" fmla="*/ 1149781 w 1537011"/>
                  <a:gd name="connsiteY87" fmla="*/ 1887848 h 2475850"/>
                  <a:gd name="connsiteX88" fmla="*/ 1229961 w 1537011"/>
                  <a:gd name="connsiteY88" fmla="*/ 1991044 h 2475850"/>
                  <a:gd name="connsiteX89" fmla="*/ 1126023 w 1537011"/>
                  <a:gd name="connsiteY89" fmla="*/ 2077164 h 2475850"/>
                  <a:gd name="connsiteX90" fmla="*/ 1100038 w 1537011"/>
                  <a:gd name="connsiteY90" fmla="*/ 2077906 h 2475850"/>
                  <a:gd name="connsiteX91" fmla="*/ 423698 w 1537011"/>
                  <a:gd name="connsiteY91" fmla="*/ 2054891 h 2475850"/>
                  <a:gd name="connsiteX92" fmla="*/ 368017 w 1537011"/>
                  <a:gd name="connsiteY92" fmla="*/ 2039300 h 2475850"/>
                  <a:gd name="connsiteX93" fmla="*/ 311594 w 1537011"/>
                  <a:gd name="connsiteY93" fmla="*/ 1951695 h 2475850"/>
                  <a:gd name="connsiteX94" fmla="*/ 382123 w 1537011"/>
                  <a:gd name="connsiteY94" fmla="*/ 1867803 h 2475850"/>
                  <a:gd name="connsiteX95" fmla="*/ 434092 w 1537011"/>
                  <a:gd name="connsiteY95" fmla="*/ 1854439 h 2475850"/>
                  <a:gd name="connsiteX96" fmla="*/ 387320 w 1537011"/>
                  <a:gd name="connsiteY96" fmla="*/ 1655472 h 2475850"/>
                  <a:gd name="connsiteX97" fmla="*/ 301199 w 1537011"/>
                  <a:gd name="connsiteY97" fmla="*/ 1459474 h 2475850"/>
                  <a:gd name="connsiteX98" fmla="*/ 137869 w 1537011"/>
                  <a:gd name="connsiteY98" fmla="*/ 1212992 h 2475850"/>
                  <a:gd name="connsiteX99" fmla="*/ 2748 w 1537011"/>
                  <a:gd name="connsiteY99" fmla="*/ 664348 h 2475850"/>
                  <a:gd name="connsiteX100" fmla="*/ 145292 w 1537011"/>
                  <a:gd name="connsiteY100" fmla="*/ 308730 h 2475850"/>
                  <a:gd name="connsiteX101" fmla="*/ 549909 w 1537011"/>
                  <a:gd name="connsiteY101" fmla="*/ 32552 h 2475850"/>
                  <a:gd name="connsiteX102" fmla="*/ 794163 w 1537011"/>
                  <a:gd name="connsiteY102" fmla="*/ 814 h 24758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</a:cxnLst>
                <a:rect l="l" t="t" r="r" b="b"/>
                <a:pathLst>
                  <a:path w="1537011" h="2475850">
                    <a:moveTo>
                      <a:pt x="503138" y="2319191"/>
                    </a:moveTo>
                    <a:cubicBezTo>
                      <a:pt x="466017" y="2317706"/>
                      <a:pt x="444487" y="2334039"/>
                      <a:pt x="443744" y="2360024"/>
                    </a:cubicBezTo>
                    <a:cubicBezTo>
                      <a:pt x="443744" y="2385266"/>
                      <a:pt x="466017" y="2402342"/>
                      <a:pt x="501653" y="2403827"/>
                    </a:cubicBezTo>
                    <a:lnTo>
                      <a:pt x="1051782" y="2420160"/>
                    </a:lnTo>
                    <a:cubicBezTo>
                      <a:pt x="1074055" y="2418675"/>
                      <a:pt x="1094100" y="2407539"/>
                      <a:pt x="1097070" y="2383040"/>
                    </a:cubicBezTo>
                    <a:cubicBezTo>
                      <a:pt x="1099297" y="2357797"/>
                      <a:pt x="1080737" y="2345176"/>
                      <a:pt x="1058465" y="2339237"/>
                    </a:cubicBezTo>
                    <a:cubicBezTo>
                      <a:pt x="1047329" y="2336267"/>
                      <a:pt x="618212" y="2322161"/>
                      <a:pt x="503138" y="2319191"/>
                    </a:cubicBezTo>
                    <a:close/>
                    <a:moveTo>
                      <a:pt x="470472" y="2270192"/>
                    </a:moveTo>
                    <a:cubicBezTo>
                      <a:pt x="489032" y="2270192"/>
                      <a:pt x="506850" y="2269450"/>
                      <a:pt x="525411" y="2270192"/>
                    </a:cubicBezTo>
                    <a:lnTo>
                      <a:pt x="1067374" y="2287268"/>
                    </a:lnTo>
                    <a:cubicBezTo>
                      <a:pt x="1120828" y="2297661"/>
                      <a:pt x="1155721" y="2339237"/>
                      <a:pt x="1152751" y="2388236"/>
                    </a:cubicBezTo>
                    <a:cubicBezTo>
                      <a:pt x="1149782" y="2435751"/>
                      <a:pt x="1106721" y="2476583"/>
                      <a:pt x="1054010" y="2475841"/>
                    </a:cubicBezTo>
                    <a:lnTo>
                      <a:pt x="500911" y="2459508"/>
                    </a:lnTo>
                    <a:cubicBezTo>
                      <a:pt x="468245" y="2456662"/>
                      <a:pt x="464532" y="2455053"/>
                      <a:pt x="447457" y="2446887"/>
                    </a:cubicBezTo>
                    <a:cubicBezTo>
                      <a:pt x="410336" y="2428327"/>
                      <a:pt x="385837" y="2388978"/>
                      <a:pt x="391775" y="2352600"/>
                    </a:cubicBezTo>
                    <a:cubicBezTo>
                      <a:pt x="398457" y="2308055"/>
                      <a:pt x="425926" y="2280586"/>
                      <a:pt x="470472" y="2270192"/>
                    </a:cubicBezTo>
                    <a:close/>
                    <a:moveTo>
                      <a:pt x="460819" y="2117997"/>
                    </a:moveTo>
                    <a:cubicBezTo>
                      <a:pt x="445229" y="2117997"/>
                      <a:pt x="431123" y="2119481"/>
                      <a:pt x="417759" y="2125420"/>
                    </a:cubicBezTo>
                    <a:cubicBezTo>
                      <a:pt x="404395" y="2131360"/>
                      <a:pt x="391774" y="2140269"/>
                      <a:pt x="390290" y="2156602"/>
                    </a:cubicBezTo>
                    <a:cubicBezTo>
                      <a:pt x="388805" y="2173678"/>
                      <a:pt x="401425" y="2183329"/>
                      <a:pt x="414047" y="2190753"/>
                    </a:cubicBezTo>
                    <a:cubicBezTo>
                      <a:pt x="427411" y="2198919"/>
                      <a:pt x="443001" y="2201147"/>
                      <a:pt x="458592" y="2201147"/>
                    </a:cubicBezTo>
                    <a:lnTo>
                      <a:pt x="763724" y="2210798"/>
                    </a:lnTo>
                    <a:lnTo>
                      <a:pt x="1054751" y="2220450"/>
                    </a:lnTo>
                    <a:cubicBezTo>
                      <a:pt x="1072569" y="2221192"/>
                      <a:pt x="1090387" y="2221935"/>
                      <a:pt x="1106721" y="2215253"/>
                    </a:cubicBezTo>
                    <a:cubicBezTo>
                      <a:pt x="1121569" y="2209314"/>
                      <a:pt x="1134932" y="2201147"/>
                      <a:pt x="1136417" y="2182586"/>
                    </a:cubicBezTo>
                    <a:cubicBezTo>
                      <a:pt x="1137159" y="2163283"/>
                      <a:pt x="1124538" y="2154375"/>
                      <a:pt x="1110433" y="2146950"/>
                    </a:cubicBezTo>
                    <a:cubicBezTo>
                      <a:pt x="1090387" y="2136557"/>
                      <a:pt x="1067372" y="2137299"/>
                      <a:pt x="1045100" y="2136557"/>
                    </a:cubicBezTo>
                    <a:lnTo>
                      <a:pt x="460819" y="2117997"/>
                    </a:lnTo>
                    <a:close/>
                    <a:moveTo>
                      <a:pt x="425926" y="2063800"/>
                    </a:moveTo>
                    <a:cubicBezTo>
                      <a:pt x="438546" y="2064543"/>
                      <a:pt x="451910" y="2064543"/>
                      <a:pt x="465274" y="2065285"/>
                    </a:cubicBezTo>
                    <a:cubicBezTo>
                      <a:pt x="479379" y="2066770"/>
                      <a:pt x="493485" y="2066770"/>
                      <a:pt x="506849" y="2066770"/>
                    </a:cubicBezTo>
                    <a:lnTo>
                      <a:pt x="526151" y="2066770"/>
                    </a:lnTo>
                    <a:lnTo>
                      <a:pt x="1096326" y="2083845"/>
                    </a:lnTo>
                    <a:cubicBezTo>
                      <a:pt x="1109690" y="2090528"/>
                      <a:pt x="1123796" y="2089785"/>
                      <a:pt x="1137159" y="2097209"/>
                    </a:cubicBezTo>
                    <a:cubicBezTo>
                      <a:pt x="1172795" y="2117254"/>
                      <a:pt x="1195810" y="2143981"/>
                      <a:pt x="1192840" y="2187041"/>
                    </a:cubicBezTo>
                    <a:cubicBezTo>
                      <a:pt x="1190613" y="2229358"/>
                      <a:pt x="1164628" y="2253116"/>
                      <a:pt x="1128251" y="2267964"/>
                    </a:cubicBezTo>
                    <a:cubicBezTo>
                      <a:pt x="1118599" y="2272419"/>
                      <a:pt x="1108205" y="2273904"/>
                      <a:pt x="1097811" y="2276131"/>
                    </a:cubicBezTo>
                    <a:cubicBezTo>
                      <a:pt x="1078508" y="2276131"/>
                      <a:pt x="492000" y="2253116"/>
                      <a:pt x="443001" y="2256828"/>
                    </a:cubicBezTo>
                    <a:cubicBezTo>
                      <a:pt x="366532" y="2253858"/>
                      <a:pt x="313078" y="2187784"/>
                      <a:pt x="338320" y="2126163"/>
                    </a:cubicBezTo>
                    <a:cubicBezTo>
                      <a:pt x="353911" y="2088299"/>
                      <a:pt x="386577" y="2070482"/>
                      <a:pt x="425926" y="2063800"/>
                    </a:cubicBezTo>
                    <a:close/>
                    <a:moveTo>
                      <a:pt x="446713" y="1916802"/>
                    </a:moveTo>
                    <a:cubicBezTo>
                      <a:pt x="426668" y="1916059"/>
                      <a:pt x="407365" y="1919029"/>
                      <a:pt x="390289" y="1927939"/>
                    </a:cubicBezTo>
                    <a:cubicBezTo>
                      <a:pt x="364305" y="1941302"/>
                      <a:pt x="363563" y="1966543"/>
                      <a:pt x="388062" y="1982877"/>
                    </a:cubicBezTo>
                    <a:cubicBezTo>
                      <a:pt x="404395" y="1992528"/>
                      <a:pt x="421471" y="1996241"/>
                      <a:pt x="440773" y="1996983"/>
                    </a:cubicBezTo>
                    <a:lnTo>
                      <a:pt x="1098555" y="2018513"/>
                    </a:lnTo>
                    <a:cubicBezTo>
                      <a:pt x="1116372" y="2019255"/>
                      <a:pt x="1133448" y="2017029"/>
                      <a:pt x="1149038" y="2008119"/>
                    </a:cubicBezTo>
                    <a:cubicBezTo>
                      <a:pt x="1176507" y="1993271"/>
                      <a:pt x="1177992" y="1969513"/>
                      <a:pt x="1151266" y="1952438"/>
                    </a:cubicBezTo>
                    <a:cubicBezTo>
                      <a:pt x="1135674" y="1942787"/>
                      <a:pt x="1117115" y="1938332"/>
                      <a:pt x="1098555" y="1937590"/>
                    </a:cubicBezTo>
                    <a:lnTo>
                      <a:pt x="446713" y="1916802"/>
                    </a:lnTo>
                    <a:close/>
                    <a:moveTo>
                      <a:pt x="523923" y="192914"/>
                    </a:moveTo>
                    <a:cubicBezTo>
                      <a:pt x="480864" y="222610"/>
                      <a:pt x="443743" y="246368"/>
                      <a:pt x="408107" y="273095"/>
                    </a:cubicBezTo>
                    <a:cubicBezTo>
                      <a:pt x="311592" y="348079"/>
                      <a:pt x="229927" y="436426"/>
                      <a:pt x="183898" y="552985"/>
                    </a:cubicBezTo>
                    <a:cubicBezTo>
                      <a:pt x="149004" y="639105"/>
                      <a:pt x="140095" y="728938"/>
                      <a:pt x="150488" y="820997"/>
                    </a:cubicBezTo>
                    <a:cubicBezTo>
                      <a:pt x="163110" y="935329"/>
                      <a:pt x="194291" y="1044464"/>
                      <a:pt x="244033" y="1149145"/>
                    </a:cubicBezTo>
                    <a:cubicBezTo>
                      <a:pt x="244775" y="1149887"/>
                      <a:pt x="243290" y="1152114"/>
                      <a:pt x="242548" y="1156569"/>
                    </a:cubicBezTo>
                    <a:cubicBezTo>
                      <a:pt x="201715" y="1091237"/>
                      <a:pt x="174988" y="1022191"/>
                      <a:pt x="154200" y="950920"/>
                    </a:cubicBezTo>
                    <a:cubicBezTo>
                      <a:pt x="125989" y="852179"/>
                      <a:pt x="115595" y="751210"/>
                      <a:pt x="131186" y="648757"/>
                    </a:cubicBezTo>
                    <a:cubicBezTo>
                      <a:pt x="142322" y="573773"/>
                      <a:pt x="173503" y="506213"/>
                      <a:pt x="215821" y="443851"/>
                    </a:cubicBezTo>
                    <a:cubicBezTo>
                      <a:pt x="288578" y="336943"/>
                      <a:pt x="387319" y="260474"/>
                      <a:pt x="500165" y="201081"/>
                    </a:cubicBezTo>
                    <a:cubicBezTo>
                      <a:pt x="505363" y="198111"/>
                      <a:pt x="510560" y="197369"/>
                      <a:pt x="523923" y="192914"/>
                    </a:cubicBezTo>
                    <a:close/>
                    <a:moveTo>
                      <a:pt x="800630" y="46764"/>
                    </a:moveTo>
                    <a:cubicBezTo>
                      <a:pt x="771780" y="44996"/>
                      <a:pt x="742769" y="45142"/>
                      <a:pt x="713588" y="47343"/>
                    </a:cubicBezTo>
                    <a:cubicBezTo>
                      <a:pt x="674681" y="50278"/>
                      <a:pt x="635472" y="56866"/>
                      <a:pt x="595938" y="67446"/>
                    </a:cubicBezTo>
                    <a:cubicBezTo>
                      <a:pt x="425183" y="112734"/>
                      <a:pt x="287836" y="210732"/>
                      <a:pt x="175732" y="344366"/>
                    </a:cubicBezTo>
                    <a:cubicBezTo>
                      <a:pt x="100748" y="434199"/>
                      <a:pt x="62142" y="540364"/>
                      <a:pt x="49521" y="655438"/>
                    </a:cubicBezTo>
                    <a:cubicBezTo>
                      <a:pt x="32446" y="815058"/>
                      <a:pt x="71793" y="965026"/>
                      <a:pt x="137126" y="1109796"/>
                    </a:cubicBezTo>
                    <a:cubicBezTo>
                      <a:pt x="182413" y="1210023"/>
                      <a:pt x="249230" y="1296886"/>
                      <a:pt x="310109" y="1387460"/>
                    </a:cubicBezTo>
                    <a:cubicBezTo>
                      <a:pt x="373956" y="1482489"/>
                      <a:pt x="427410" y="1581972"/>
                      <a:pt x="440773" y="1695562"/>
                    </a:cubicBezTo>
                    <a:cubicBezTo>
                      <a:pt x="445228" y="1727486"/>
                      <a:pt x="454138" y="1759410"/>
                      <a:pt x="460819" y="1792076"/>
                    </a:cubicBezTo>
                    <a:cubicBezTo>
                      <a:pt x="464531" y="1810636"/>
                      <a:pt x="462764" y="1817754"/>
                      <a:pt x="492743" y="1817318"/>
                    </a:cubicBezTo>
                    <a:cubicBezTo>
                      <a:pt x="593727" y="1815849"/>
                      <a:pt x="965662" y="1836373"/>
                      <a:pt x="1065146" y="1836621"/>
                    </a:cubicBezTo>
                    <a:cubicBezTo>
                      <a:pt x="1079251" y="1838106"/>
                      <a:pt x="1085190" y="1832167"/>
                      <a:pt x="1089645" y="1818803"/>
                    </a:cubicBezTo>
                    <a:cubicBezTo>
                      <a:pt x="1103008" y="1776485"/>
                      <a:pt x="1111175" y="1731941"/>
                      <a:pt x="1116372" y="1688138"/>
                    </a:cubicBezTo>
                    <a:cubicBezTo>
                      <a:pt x="1132705" y="1550791"/>
                      <a:pt x="1179477" y="1427550"/>
                      <a:pt x="1268567" y="1319900"/>
                    </a:cubicBezTo>
                    <a:cubicBezTo>
                      <a:pt x="1307915" y="1271643"/>
                      <a:pt x="1343551" y="1219674"/>
                      <a:pt x="1376960" y="1166220"/>
                    </a:cubicBezTo>
                    <a:cubicBezTo>
                      <a:pt x="1425217" y="1089752"/>
                      <a:pt x="1448232" y="1002889"/>
                      <a:pt x="1468276" y="916026"/>
                    </a:cubicBezTo>
                    <a:cubicBezTo>
                      <a:pt x="1493519" y="809861"/>
                      <a:pt x="1500201" y="703696"/>
                      <a:pt x="1468276" y="599015"/>
                    </a:cubicBezTo>
                    <a:cubicBezTo>
                      <a:pt x="1401459" y="377775"/>
                      <a:pt x="1275248" y="204792"/>
                      <a:pt x="1056236" y="110506"/>
                    </a:cubicBezTo>
                    <a:cubicBezTo>
                      <a:pt x="972297" y="74592"/>
                      <a:pt x="887183" y="52067"/>
                      <a:pt x="800630" y="46764"/>
                    </a:cubicBezTo>
                    <a:close/>
                    <a:moveTo>
                      <a:pt x="794163" y="814"/>
                    </a:moveTo>
                    <a:cubicBezTo>
                      <a:pt x="875086" y="4712"/>
                      <a:pt x="955638" y="22530"/>
                      <a:pt x="1036191" y="52598"/>
                    </a:cubicBezTo>
                    <a:cubicBezTo>
                      <a:pt x="1275248" y="140945"/>
                      <a:pt x="1421504" y="317640"/>
                      <a:pt x="1503912" y="551500"/>
                    </a:cubicBezTo>
                    <a:cubicBezTo>
                      <a:pt x="1544745" y="668802"/>
                      <a:pt x="1545488" y="789816"/>
                      <a:pt x="1518761" y="910830"/>
                    </a:cubicBezTo>
                    <a:cubicBezTo>
                      <a:pt x="1492034" y="1032586"/>
                      <a:pt x="1457140" y="1149887"/>
                      <a:pt x="1377702" y="1250855"/>
                    </a:cubicBezTo>
                    <a:cubicBezTo>
                      <a:pt x="1337612" y="1300597"/>
                      <a:pt x="1301233" y="1354051"/>
                      <a:pt x="1264855" y="1406020"/>
                    </a:cubicBezTo>
                    <a:cubicBezTo>
                      <a:pt x="1203977" y="1492140"/>
                      <a:pt x="1177250" y="1590882"/>
                      <a:pt x="1163144" y="1694078"/>
                    </a:cubicBezTo>
                    <a:cubicBezTo>
                      <a:pt x="1154235" y="1756440"/>
                      <a:pt x="1146811" y="1819546"/>
                      <a:pt x="1115630" y="1876711"/>
                    </a:cubicBezTo>
                    <a:cubicBezTo>
                      <a:pt x="1125281" y="1884878"/>
                      <a:pt x="1138644" y="1884136"/>
                      <a:pt x="1149781" y="1887848"/>
                    </a:cubicBezTo>
                    <a:cubicBezTo>
                      <a:pt x="1203235" y="1904923"/>
                      <a:pt x="1235158" y="1945757"/>
                      <a:pt x="1229961" y="1991044"/>
                    </a:cubicBezTo>
                    <a:cubicBezTo>
                      <a:pt x="1224022" y="2034846"/>
                      <a:pt x="1177992" y="2073451"/>
                      <a:pt x="1126023" y="2077164"/>
                    </a:cubicBezTo>
                    <a:cubicBezTo>
                      <a:pt x="1117857" y="2077906"/>
                      <a:pt x="1108948" y="2077906"/>
                      <a:pt x="1100038" y="2077906"/>
                    </a:cubicBezTo>
                    <a:cubicBezTo>
                      <a:pt x="1038418" y="2074936"/>
                      <a:pt x="496455" y="2056376"/>
                      <a:pt x="423698" y="2054891"/>
                    </a:cubicBezTo>
                    <a:cubicBezTo>
                      <a:pt x="403653" y="2055633"/>
                      <a:pt x="385093" y="2048210"/>
                      <a:pt x="368017" y="2039300"/>
                    </a:cubicBezTo>
                    <a:cubicBezTo>
                      <a:pt x="333866" y="2020740"/>
                      <a:pt x="309366" y="1994013"/>
                      <a:pt x="311594" y="1951695"/>
                    </a:cubicBezTo>
                    <a:cubicBezTo>
                      <a:pt x="314565" y="1907151"/>
                      <a:pt x="344260" y="1882651"/>
                      <a:pt x="382123" y="1867803"/>
                    </a:cubicBezTo>
                    <a:cubicBezTo>
                      <a:pt x="397714" y="1861121"/>
                      <a:pt x="415532" y="1858893"/>
                      <a:pt x="434092" y="1854439"/>
                    </a:cubicBezTo>
                    <a:cubicBezTo>
                      <a:pt x="408107" y="1790591"/>
                      <a:pt x="400684" y="1722289"/>
                      <a:pt x="387320" y="1655472"/>
                    </a:cubicBezTo>
                    <a:cubicBezTo>
                      <a:pt x="372471" y="1584200"/>
                      <a:pt x="337578" y="1521837"/>
                      <a:pt x="301199" y="1459474"/>
                    </a:cubicBezTo>
                    <a:cubicBezTo>
                      <a:pt x="251458" y="1374096"/>
                      <a:pt x="185383" y="1299855"/>
                      <a:pt x="137869" y="1212992"/>
                    </a:cubicBezTo>
                    <a:cubicBezTo>
                      <a:pt x="44324" y="1041494"/>
                      <a:pt x="-13585" y="861830"/>
                      <a:pt x="2748" y="664348"/>
                    </a:cubicBezTo>
                    <a:cubicBezTo>
                      <a:pt x="13885" y="531456"/>
                      <a:pt x="57687" y="409699"/>
                      <a:pt x="145292" y="308730"/>
                    </a:cubicBezTo>
                    <a:cubicBezTo>
                      <a:pt x="254428" y="180293"/>
                      <a:pt x="387320" y="83779"/>
                      <a:pt x="549909" y="32552"/>
                    </a:cubicBezTo>
                    <a:cubicBezTo>
                      <a:pt x="631946" y="6939"/>
                      <a:pt x="713240" y="-3084"/>
                      <a:pt x="794163" y="814"/>
                    </a:cubicBezTo>
                    <a:close/>
                  </a:path>
                </a:pathLst>
              </a:custGeom>
              <a:grpFill/>
              <a:ln w="8005" cap="flat">
                <a:noFill/>
                <a:prstDash val="solid"/>
                <a:miter/>
              </a:ln>
            </p:spPr>
            <p:txBody>
              <a:bodyPr wrap="square" rtlCol="0" anchor="ctr">
                <a:noAutofit/>
              </a:bodyPr>
              <a:lstStyle/>
              <a:p>
                <a:pPr algn="ctr" rtl="1"/>
                <a:endParaRPr lang="en-US" dirty="0">
                  <a:cs typeface="B Nazanin" panose="00000400000000000000" pitchFamily="2" charset="-78"/>
                </a:endParaRPr>
              </a:p>
            </p:txBody>
          </p:sp>
          <p:sp>
            <p:nvSpPr>
              <p:cNvPr id="62" name="Freeform: Shape 61">
                <a:extLst>
                  <a:ext uri="{FF2B5EF4-FFF2-40B4-BE49-F238E27FC236}">
                    <a16:creationId xmlns:a16="http://schemas.microsoft.com/office/drawing/2014/main" id="{E495F3E1-DDA6-44EE-9CF9-C160FCAF866A}"/>
                  </a:ext>
                </a:extLst>
              </p:cNvPr>
              <p:cNvSpPr/>
              <p:nvPr/>
            </p:nvSpPr>
            <p:spPr>
              <a:xfrm rot="787194">
                <a:off x="6310671" y="3399479"/>
                <a:ext cx="619080" cy="1140625"/>
              </a:xfrm>
              <a:custGeom>
                <a:avLst/>
                <a:gdLst>
                  <a:gd name="connsiteX0" fmla="*/ 48922 w 309288"/>
                  <a:gd name="connsiteY0" fmla="*/ 148695 h 569848"/>
                  <a:gd name="connsiteX1" fmla="*/ 25563 w 309288"/>
                  <a:gd name="connsiteY1" fmla="*/ 179627 h 569848"/>
                  <a:gd name="connsiteX2" fmla="*/ 116831 w 309288"/>
                  <a:gd name="connsiteY2" fmla="*/ 244426 h 569848"/>
                  <a:gd name="connsiteX3" fmla="*/ 156990 w 309288"/>
                  <a:gd name="connsiteY3" fmla="*/ 241689 h 569848"/>
                  <a:gd name="connsiteX4" fmla="*/ 164291 w 309288"/>
                  <a:gd name="connsiteY4" fmla="*/ 221610 h 569848"/>
                  <a:gd name="connsiteX5" fmla="*/ 65721 w 309288"/>
                  <a:gd name="connsiteY5" fmla="*/ 152245 h 569848"/>
                  <a:gd name="connsiteX6" fmla="*/ 48922 w 309288"/>
                  <a:gd name="connsiteY6" fmla="*/ 148695 h 569848"/>
                  <a:gd name="connsiteX7" fmla="*/ 221133 w 309288"/>
                  <a:gd name="connsiteY7" fmla="*/ 24056 h 569848"/>
                  <a:gd name="connsiteX8" fmla="*/ 171593 w 309288"/>
                  <a:gd name="connsiteY8" fmla="*/ 63716 h 569848"/>
                  <a:gd name="connsiteX9" fmla="*/ 204448 w 309288"/>
                  <a:gd name="connsiteY9" fmla="*/ 196054 h 569848"/>
                  <a:gd name="connsiteX10" fmla="*/ 237305 w 309288"/>
                  <a:gd name="connsiteY10" fmla="*/ 195141 h 569848"/>
                  <a:gd name="connsiteX11" fmla="*/ 279288 w 309288"/>
                  <a:gd name="connsiteY11" fmla="*/ 82881 h 569848"/>
                  <a:gd name="connsiteX12" fmla="*/ 243694 w 309288"/>
                  <a:gd name="connsiteY12" fmla="*/ 25382 h 569848"/>
                  <a:gd name="connsiteX13" fmla="*/ 221133 w 309288"/>
                  <a:gd name="connsiteY13" fmla="*/ 24056 h 569848"/>
                  <a:gd name="connsiteX14" fmla="*/ 242782 w 309288"/>
                  <a:gd name="connsiteY14" fmla="*/ 740 h 569848"/>
                  <a:gd name="connsiteX15" fmla="*/ 304844 w 309288"/>
                  <a:gd name="connsiteY15" fmla="*/ 97484 h 569848"/>
                  <a:gd name="connsiteX16" fmla="*/ 256470 w 309288"/>
                  <a:gd name="connsiteY16" fmla="*/ 214309 h 569848"/>
                  <a:gd name="connsiteX17" fmla="*/ 247615 w 309288"/>
                  <a:gd name="connsiteY17" fmla="*/ 229966 h 569848"/>
                  <a:gd name="connsiteX18" fmla="*/ 247717 w 309288"/>
                  <a:gd name="connsiteY18" fmla="*/ 230070 h 569848"/>
                  <a:gd name="connsiteX19" fmla="*/ 236496 w 309288"/>
                  <a:gd name="connsiteY19" fmla="*/ 257161 h 569848"/>
                  <a:gd name="connsiteX20" fmla="*/ 308494 w 309288"/>
                  <a:gd name="connsiteY20" fmla="*/ 539222 h 569848"/>
                  <a:gd name="connsiteX21" fmla="*/ 309288 w 309288"/>
                  <a:gd name="connsiteY21" fmla="*/ 560145 h 569848"/>
                  <a:gd name="connsiteX22" fmla="*/ 282919 w 309288"/>
                  <a:gd name="connsiteY22" fmla="*/ 569848 h 569848"/>
                  <a:gd name="connsiteX23" fmla="*/ 282211 w 309288"/>
                  <a:gd name="connsiteY23" fmla="*/ 531551 h 569848"/>
                  <a:gd name="connsiteX24" fmla="*/ 211751 w 309288"/>
                  <a:gd name="connsiteY24" fmla="*/ 278196 h 569848"/>
                  <a:gd name="connsiteX25" fmla="*/ 177068 w 309288"/>
                  <a:gd name="connsiteY25" fmla="*/ 264505 h 569848"/>
                  <a:gd name="connsiteX26" fmla="*/ 77586 w 309288"/>
                  <a:gd name="connsiteY26" fmla="*/ 271807 h 569848"/>
                  <a:gd name="connsiteX27" fmla="*/ 29442 w 309288"/>
                  <a:gd name="connsiteY27" fmla="*/ 253553 h 569848"/>
                  <a:gd name="connsiteX28" fmla="*/ 8046 w 309288"/>
                  <a:gd name="connsiteY28" fmla="*/ 220310 h 569848"/>
                  <a:gd name="connsiteX29" fmla="*/ 0 w 309288"/>
                  <a:gd name="connsiteY29" fmla="*/ 168083 h 569848"/>
                  <a:gd name="connsiteX30" fmla="*/ 19174 w 309288"/>
                  <a:gd name="connsiteY30" fmla="*/ 134904 h 569848"/>
                  <a:gd name="connsiteX31" fmla="*/ 89451 w 309288"/>
                  <a:gd name="connsiteY31" fmla="*/ 134904 h 569848"/>
                  <a:gd name="connsiteX32" fmla="*/ 159727 w 309288"/>
                  <a:gd name="connsiteY32" fmla="*/ 177801 h 569848"/>
                  <a:gd name="connsiteX33" fmla="*/ 140561 w 309288"/>
                  <a:gd name="connsiteY33" fmla="*/ 84708 h 569848"/>
                  <a:gd name="connsiteX34" fmla="*/ 242782 w 309288"/>
                  <a:gd name="connsiteY34" fmla="*/ 740 h 569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</a:cxnLst>
                <a:rect l="l" t="t" r="r" b="b"/>
                <a:pathLst>
                  <a:path w="309288" h="569848">
                    <a:moveTo>
                      <a:pt x="48922" y="148695"/>
                    </a:moveTo>
                    <a:cubicBezTo>
                      <a:pt x="34462" y="148995"/>
                      <a:pt x="26932" y="160460"/>
                      <a:pt x="25563" y="179627"/>
                    </a:cubicBezTo>
                    <a:cubicBezTo>
                      <a:pt x="22824" y="223435"/>
                      <a:pt x="49293" y="244426"/>
                      <a:pt x="116831" y="244426"/>
                    </a:cubicBezTo>
                    <a:cubicBezTo>
                      <a:pt x="125959" y="243514"/>
                      <a:pt x="141474" y="243514"/>
                      <a:pt x="156990" y="241689"/>
                    </a:cubicBezTo>
                    <a:cubicBezTo>
                      <a:pt x="171593" y="239863"/>
                      <a:pt x="177068" y="232562"/>
                      <a:pt x="164291" y="221610"/>
                    </a:cubicBezTo>
                    <a:cubicBezTo>
                      <a:pt x="135085" y="193315"/>
                      <a:pt x="104053" y="166849"/>
                      <a:pt x="65721" y="152245"/>
                    </a:cubicBezTo>
                    <a:cubicBezTo>
                      <a:pt x="59332" y="149736"/>
                      <a:pt x="53742" y="148595"/>
                      <a:pt x="48922" y="148695"/>
                    </a:cubicBezTo>
                    <a:close/>
                    <a:moveTo>
                      <a:pt x="221133" y="24056"/>
                    </a:moveTo>
                    <a:cubicBezTo>
                      <a:pt x="198972" y="26752"/>
                      <a:pt x="179122" y="41127"/>
                      <a:pt x="171593" y="63716"/>
                    </a:cubicBezTo>
                    <a:cubicBezTo>
                      <a:pt x="153338" y="113913"/>
                      <a:pt x="174329" y="155897"/>
                      <a:pt x="204448" y="196054"/>
                    </a:cubicBezTo>
                    <a:cubicBezTo>
                      <a:pt x="216313" y="211571"/>
                      <a:pt x="226353" y="209745"/>
                      <a:pt x="237305" y="195141"/>
                    </a:cubicBezTo>
                    <a:cubicBezTo>
                      <a:pt x="262860" y="162285"/>
                      <a:pt x="275638" y="124866"/>
                      <a:pt x="279288" y="82881"/>
                    </a:cubicBezTo>
                    <a:cubicBezTo>
                      <a:pt x="278375" y="57327"/>
                      <a:pt x="274726" y="32685"/>
                      <a:pt x="243694" y="25382"/>
                    </a:cubicBezTo>
                    <a:cubicBezTo>
                      <a:pt x="236164" y="23557"/>
                      <a:pt x="228520" y="23158"/>
                      <a:pt x="221133" y="24056"/>
                    </a:cubicBezTo>
                    <a:close/>
                    <a:moveTo>
                      <a:pt x="242782" y="740"/>
                    </a:moveTo>
                    <a:cubicBezTo>
                      <a:pt x="284765" y="5304"/>
                      <a:pt x="311233" y="45461"/>
                      <a:pt x="304844" y="97484"/>
                    </a:cubicBezTo>
                    <a:cubicBezTo>
                      <a:pt x="300279" y="140381"/>
                      <a:pt x="284765" y="180539"/>
                      <a:pt x="256470" y="214309"/>
                    </a:cubicBezTo>
                    <a:cubicBezTo>
                      <a:pt x="252364" y="219784"/>
                      <a:pt x="245178" y="224233"/>
                      <a:pt x="247615" y="229966"/>
                    </a:cubicBezTo>
                    <a:cubicBezTo>
                      <a:pt x="247650" y="230000"/>
                      <a:pt x="247683" y="230036"/>
                      <a:pt x="247717" y="230070"/>
                    </a:cubicBezTo>
                    <a:lnTo>
                      <a:pt x="236496" y="257161"/>
                    </a:lnTo>
                    <a:cubicBezTo>
                      <a:pt x="273760" y="324965"/>
                      <a:pt x="306398" y="466198"/>
                      <a:pt x="308494" y="539222"/>
                    </a:cubicBezTo>
                    <a:lnTo>
                      <a:pt x="309288" y="560145"/>
                    </a:lnTo>
                    <a:lnTo>
                      <a:pt x="282919" y="569848"/>
                    </a:lnTo>
                    <a:lnTo>
                      <a:pt x="282211" y="531551"/>
                    </a:lnTo>
                    <a:cubicBezTo>
                      <a:pt x="275923" y="443506"/>
                      <a:pt x="254875" y="358284"/>
                      <a:pt x="211751" y="278196"/>
                    </a:cubicBezTo>
                    <a:cubicBezTo>
                      <a:pt x="204448" y="264505"/>
                      <a:pt x="195322" y="256291"/>
                      <a:pt x="177068" y="264505"/>
                    </a:cubicBezTo>
                    <a:cubicBezTo>
                      <a:pt x="145125" y="278196"/>
                      <a:pt x="110442" y="273633"/>
                      <a:pt x="77586" y="271807"/>
                    </a:cubicBezTo>
                    <a:cubicBezTo>
                      <a:pt x="59332" y="270895"/>
                      <a:pt x="42676" y="264278"/>
                      <a:pt x="29442" y="253553"/>
                    </a:cubicBezTo>
                    <a:lnTo>
                      <a:pt x="8046" y="220310"/>
                    </a:lnTo>
                    <a:lnTo>
                      <a:pt x="0" y="168083"/>
                    </a:lnTo>
                    <a:lnTo>
                      <a:pt x="19174" y="134904"/>
                    </a:lnTo>
                    <a:cubicBezTo>
                      <a:pt x="41077" y="115738"/>
                      <a:pt x="66633" y="122128"/>
                      <a:pt x="89451" y="134904"/>
                    </a:cubicBezTo>
                    <a:cubicBezTo>
                      <a:pt x="110442" y="145858"/>
                      <a:pt x="130521" y="159547"/>
                      <a:pt x="159727" y="177801"/>
                    </a:cubicBezTo>
                    <a:cubicBezTo>
                      <a:pt x="141474" y="141293"/>
                      <a:pt x="138735" y="113000"/>
                      <a:pt x="140561" y="84708"/>
                    </a:cubicBezTo>
                    <a:cubicBezTo>
                      <a:pt x="144212" y="29946"/>
                      <a:pt x="187108" y="-5647"/>
                      <a:pt x="242782" y="740"/>
                    </a:cubicBezTo>
                    <a:close/>
                  </a:path>
                </a:pathLst>
              </a:custGeom>
              <a:grpFill/>
              <a:ln w="8005" cap="flat">
                <a:noFill/>
                <a:prstDash val="solid"/>
                <a:miter/>
              </a:ln>
            </p:spPr>
            <p:txBody>
              <a:bodyPr wrap="square" rtlCol="0" anchor="ctr">
                <a:noAutofit/>
              </a:bodyPr>
              <a:lstStyle/>
              <a:p>
                <a:pPr algn="ctr" rtl="1"/>
                <a:endParaRPr lang="en-US" dirty="0"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63" name="Group 62">
              <a:extLst>
                <a:ext uri="{FF2B5EF4-FFF2-40B4-BE49-F238E27FC236}">
                  <a16:creationId xmlns:a16="http://schemas.microsoft.com/office/drawing/2014/main" id="{FCE171B0-E231-48EB-809E-DA46FDF698F1}"/>
                </a:ext>
              </a:extLst>
            </p:cNvPr>
            <p:cNvGrpSpPr/>
            <p:nvPr/>
          </p:nvGrpSpPr>
          <p:grpSpPr>
            <a:xfrm>
              <a:off x="7618462" y="3314299"/>
              <a:ext cx="1480187" cy="2384318"/>
              <a:chOff x="6004432" y="2815287"/>
              <a:chExt cx="1480187" cy="2384318"/>
            </a:xfrm>
            <a:solidFill>
              <a:schemeClr val="bg1"/>
            </a:solidFill>
          </p:grpSpPr>
          <p:sp>
            <p:nvSpPr>
              <p:cNvPr id="65" name="Freeform: Shape 64">
                <a:extLst>
                  <a:ext uri="{FF2B5EF4-FFF2-40B4-BE49-F238E27FC236}">
                    <a16:creationId xmlns:a16="http://schemas.microsoft.com/office/drawing/2014/main" id="{9759E692-EDB9-4FB0-9C73-E38225B4F631}"/>
                  </a:ext>
                </a:extLst>
              </p:cNvPr>
              <p:cNvSpPr/>
              <p:nvPr/>
            </p:nvSpPr>
            <p:spPr>
              <a:xfrm>
                <a:off x="6004432" y="2815287"/>
                <a:ext cx="1480187" cy="2384318"/>
              </a:xfrm>
              <a:custGeom>
                <a:avLst/>
                <a:gdLst>
                  <a:gd name="connsiteX0" fmla="*/ 503138 w 1537011"/>
                  <a:gd name="connsiteY0" fmla="*/ 2319191 h 2480745"/>
                  <a:gd name="connsiteX1" fmla="*/ 443744 w 1537011"/>
                  <a:gd name="connsiteY1" fmla="*/ 2360024 h 2480745"/>
                  <a:gd name="connsiteX2" fmla="*/ 501653 w 1537011"/>
                  <a:gd name="connsiteY2" fmla="*/ 2403827 h 2480745"/>
                  <a:gd name="connsiteX3" fmla="*/ 1051782 w 1537011"/>
                  <a:gd name="connsiteY3" fmla="*/ 2420160 h 2480745"/>
                  <a:gd name="connsiteX4" fmla="*/ 1097070 w 1537011"/>
                  <a:gd name="connsiteY4" fmla="*/ 2383040 h 2480745"/>
                  <a:gd name="connsiteX5" fmla="*/ 1058465 w 1537011"/>
                  <a:gd name="connsiteY5" fmla="*/ 2339237 h 2480745"/>
                  <a:gd name="connsiteX6" fmla="*/ 503138 w 1537011"/>
                  <a:gd name="connsiteY6" fmla="*/ 2319191 h 2480745"/>
                  <a:gd name="connsiteX7" fmla="*/ 470472 w 1537011"/>
                  <a:gd name="connsiteY7" fmla="*/ 2270192 h 2480745"/>
                  <a:gd name="connsiteX8" fmla="*/ 525411 w 1537011"/>
                  <a:gd name="connsiteY8" fmla="*/ 2270192 h 2480745"/>
                  <a:gd name="connsiteX9" fmla="*/ 1067374 w 1537011"/>
                  <a:gd name="connsiteY9" fmla="*/ 2287268 h 2480745"/>
                  <a:gd name="connsiteX10" fmla="*/ 1152751 w 1537011"/>
                  <a:gd name="connsiteY10" fmla="*/ 2388236 h 2480745"/>
                  <a:gd name="connsiteX11" fmla="*/ 1054010 w 1537011"/>
                  <a:gd name="connsiteY11" fmla="*/ 2475841 h 2480745"/>
                  <a:gd name="connsiteX12" fmla="*/ 643455 w 1537011"/>
                  <a:gd name="connsiteY12" fmla="*/ 2463963 h 2480745"/>
                  <a:gd name="connsiteX13" fmla="*/ 608445 w 1537011"/>
                  <a:gd name="connsiteY13" fmla="*/ 2467907 h 2480745"/>
                  <a:gd name="connsiteX14" fmla="*/ 588812 w 1537011"/>
                  <a:gd name="connsiteY14" fmla="*/ 2480745 h 2480745"/>
                  <a:gd name="connsiteX15" fmla="*/ 565995 w 1537011"/>
                  <a:gd name="connsiteY15" fmla="*/ 2480745 h 2480745"/>
                  <a:gd name="connsiteX16" fmla="*/ 569955 w 1537011"/>
                  <a:gd name="connsiteY16" fmla="*/ 2463220 h 2480745"/>
                  <a:gd name="connsiteX17" fmla="*/ 500911 w 1537011"/>
                  <a:gd name="connsiteY17" fmla="*/ 2459508 h 2480745"/>
                  <a:gd name="connsiteX18" fmla="*/ 447457 w 1537011"/>
                  <a:gd name="connsiteY18" fmla="*/ 2446887 h 2480745"/>
                  <a:gd name="connsiteX19" fmla="*/ 391775 w 1537011"/>
                  <a:gd name="connsiteY19" fmla="*/ 2352600 h 2480745"/>
                  <a:gd name="connsiteX20" fmla="*/ 470472 w 1537011"/>
                  <a:gd name="connsiteY20" fmla="*/ 2270192 h 2480745"/>
                  <a:gd name="connsiteX21" fmla="*/ 460819 w 1537011"/>
                  <a:gd name="connsiteY21" fmla="*/ 2117997 h 2480745"/>
                  <a:gd name="connsiteX22" fmla="*/ 417759 w 1537011"/>
                  <a:gd name="connsiteY22" fmla="*/ 2125420 h 2480745"/>
                  <a:gd name="connsiteX23" fmla="*/ 390290 w 1537011"/>
                  <a:gd name="connsiteY23" fmla="*/ 2156602 h 2480745"/>
                  <a:gd name="connsiteX24" fmla="*/ 414047 w 1537011"/>
                  <a:gd name="connsiteY24" fmla="*/ 2190753 h 2480745"/>
                  <a:gd name="connsiteX25" fmla="*/ 458592 w 1537011"/>
                  <a:gd name="connsiteY25" fmla="*/ 2201147 h 2480745"/>
                  <a:gd name="connsiteX26" fmla="*/ 763724 w 1537011"/>
                  <a:gd name="connsiteY26" fmla="*/ 2210798 h 2480745"/>
                  <a:gd name="connsiteX27" fmla="*/ 1054751 w 1537011"/>
                  <a:gd name="connsiteY27" fmla="*/ 2220450 h 2480745"/>
                  <a:gd name="connsiteX28" fmla="*/ 1106721 w 1537011"/>
                  <a:gd name="connsiteY28" fmla="*/ 2215253 h 2480745"/>
                  <a:gd name="connsiteX29" fmla="*/ 1136417 w 1537011"/>
                  <a:gd name="connsiteY29" fmla="*/ 2182586 h 2480745"/>
                  <a:gd name="connsiteX30" fmla="*/ 1110433 w 1537011"/>
                  <a:gd name="connsiteY30" fmla="*/ 2146950 h 2480745"/>
                  <a:gd name="connsiteX31" fmla="*/ 1045100 w 1537011"/>
                  <a:gd name="connsiteY31" fmla="*/ 2136557 h 2480745"/>
                  <a:gd name="connsiteX32" fmla="*/ 460819 w 1537011"/>
                  <a:gd name="connsiteY32" fmla="*/ 2117997 h 2480745"/>
                  <a:gd name="connsiteX33" fmla="*/ 425926 w 1537011"/>
                  <a:gd name="connsiteY33" fmla="*/ 2063800 h 2480745"/>
                  <a:gd name="connsiteX34" fmla="*/ 465274 w 1537011"/>
                  <a:gd name="connsiteY34" fmla="*/ 2065285 h 2480745"/>
                  <a:gd name="connsiteX35" fmla="*/ 506849 w 1537011"/>
                  <a:gd name="connsiteY35" fmla="*/ 2066770 h 2480745"/>
                  <a:gd name="connsiteX36" fmla="*/ 526151 w 1537011"/>
                  <a:gd name="connsiteY36" fmla="*/ 2066770 h 2480745"/>
                  <a:gd name="connsiteX37" fmla="*/ 1096326 w 1537011"/>
                  <a:gd name="connsiteY37" fmla="*/ 2083845 h 2480745"/>
                  <a:gd name="connsiteX38" fmla="*/ 1137159 w 1537011"/>
                  <a:gd name="connsiteY38" fmla="*/ 2097209 h 2480745"/>
                  <a:gd name="connsiteX39" fmla="*/ 1192840 w 1537011"/>
                  <a:gd name="connsiteY39" fmla="*/ 2187041 h 2480745"/>
                  <a:gd name="connsiteX40" fmla="*/ 1128251 w 1537011"/>
                  <a:gd name="connsiteY40" fmla="*/ 2267964 h 2480745"/>
                  <a:gd name="connsiteX41" fmla="*/ 1097811 w 1537011"/>
                  <a:gd name="connsiteY41" fmla="*/ 2276131 h 2480745"/>
                  <a:gd name="connsiteX42" fmla="*/ 443001 w 1537011"/>
                  <a:gd name="connsiteY42" fmla="*/ 2256828 h 2480745"/>
                  <a:gd name="connsiteX43" fmla="*/ 338320 w 1537011"/>
                  <a:gd name="connsiteY43" fmla="*/ 2126163 h 2480745"/>
                  <a:gd name="connsiteX44" fmla="*/ 425926 w 1537011"/>
                  <a:gd name="connsiteY44" fmla="*/ 2063800 h 2480745"/>
                  <a:gd name="connsiteX45" fmla="*/ 446713 w 1537011"/>
                  <a:gd name="connsiteY45" fmla="*/ 1916802 h 2480745"/>
                  <a:gd name="connsiteX46" fmla="*/ 390289 w 1537011"/>
                  <a:gd name="connsiteY46" fmla="*/ 1927939 h 2480745"/>
                  <a:gd name="connsiteX47" fmla="*/ 388062 w 1537011"/>
                  <a:gd name="connsiteY47" fmla="*/ 1982877 h 2480745"/>
                  <a:gd name="connsiteX48" fmla="*/ 440773 w 1537011"/>
                  <a:gd name="connsiteY48" fmla="*/ 1996983 h 2480745"/>
                  <a:gd name="connsiteX49" fmla="*/ 1098555 w 1537011"/>
                  <a:gd name="connsiteY49" fmla="*/ 2018513 h 2480745"/>
                  <a:gd name="connsiteX50" fmla="*/ 1149038 w 1537011"/>
                  <a:gd name="connsiteY50" fmla="*/ 2008119 h 2480745"/>
                  <a:gd name="connsiteX51" fmla="*/ 1151266 w 1537011"/>
                  <a:gd name="connsiteY51" fmla="*/ 1952438 h 2480745"/>
                  <a:gd name="connsiteX52" fmla="*/ 1098555 w 1537011"/>
                  <a:gd name="connsiteY52" fmla="*/ 1937590 h 2480745"/>
                  <a:gd name="connsiteX53" fmla="*/ 523923 w 1537011"/>
                  <a:gd name="connsiteY53" fmla="*/ 192914 h 2480745"/>
                  <a:gd name="connsiteX54" fmla="*/ 408107 w 1537011"/>
                  <a:gd name="connsiteY54" fmla="*/ 273095 h 2480745"/>
                  <a:gd name="connsiteX55" fmla="*/ 183898 w 1537011"/>
                  <a:gd name="connsiteY55" fmla="*/ 552985 h 2480745"/>
                  <a:gd name="connsiteX56" fmla="*/ 150488 w 1537011"/>
                  <a:gd name="connsiteY56" fmla="*/ 820997 h 2480745"/>
                  <a:gd name="connsiteX57" fmla="*/ 244033 w 1537011"/>
                  <a:gd name="connsiteY57" fmla="*/ 1149145 h 2480745"/>
                  <a:gd name="connsiteX58" fmla="*/ 242548 w 1537011"/>
                  <a:gd name="connsiteY58" fmla="*/ 1156569 h 2480745"/>
                  <a:gd name="connsiteX59" fmla="*/ 154200 w 1537011"/>
                  <a:gd name="connsiteY59" fmla="*/ 950920 h 2480745"/>
                  <a:gd name="connsiteX60" fmla="*/ 131186 w 1537011"/>
                  <a:gd name="connsiteY60" fmla="*/ 648757 h 2480745"/>
                  <a:gd name="connsiteX61" fmla="*/ 215821 w 1537011"/>
                  <a:gd name="connsiteY61" fmla="*/ 443851 h 2480745"/>
                  <a:gd name="connsiteX62" fmla="*/ 500165 w 1537011"/>
                  <a:gd name="connsiteY62" fmla="*/ 201081 h 2480745"/>
                  <a:gd name="connsiteX63" fmla="*/ 523923 w 1537011"/>
                  <a:gd name="connsiteY63" fmla="*/ 192914 h 2480745"/>
                  <a:gd name="connsiteX64" fmla="*/ 800630 w 1537011"/>
                  <a:gd name="connsiteY64" fmla="*/ 46764 h 2480745"/>
                  <a:gd name="connsiteX65" fmla="*/ 713588 w 1537011"/>
                  <a:gd name="connsiteY65" fmla="*/ 47343 h 2480745"/>
                  <a:gd name="connsiteX66" fmla="*/ 595938 w 1537011"/>
                  <a:gd name="connsiteY66" fmla="*/ 67446 h 2480745"/>
                  <a:gd name="connsiteX67" fmla="*/ 175732 w 1537011"/>
                  <a:gd name="connsiteY67" fmla="*/ 344366 h 2480745"/>
                  <a:gd name="connsiteX68" fmla="*/ 49521 w 1537011"/>
                  <a:gd name="connsiteY68" fmla="*/ 655438 h 2480745"/>
                  <a:gd name="connsiteX69" fmla="*/ 137126 w 1537011"/>
                  <a:gd name="connsiteY69" fmla="*/ 1109796 h 2480745"/>
                  <a:gd name="connsiteX70" fmla="*/ 310109 w 1537011"/>
                  <a:gd name="connsiteY70" fmla="*/ 1387460 h 2480745"/>
                  <a:gd name="connsiteX71" fmla="*/ 440773 w 1537011"/>
                  <a:gd name="connsiteY71" fmla="*/ 1695562 h 2480745"/>
                  <a:gd name="connsiteX72" fmla="*/ 460819 w 1537011"/>
                  <a:gd name="connsiteY72" fmla="*/ 1792076 h 2480745"/>
                  <a:gd name="connsiteX73" fmla="*/ 492743 w 1537011"/>
                  <a:gd name="connsiteY73" fmla="*/ 1817318 h 2480745"/>
                  <a:gd name="connsiteX74" fmla="*/ 1065146 w 1537011"/>
                  <a:gd name="connsiteY74" fmla="*/ 1836621 h 2480745"/>
                  <a:gd name="connsiteX75" fmla="*/ 1089645 w 1537011"/>
                  <a:gd name="connsiteY75" fmla="*/ 1818803 h 2480745"/>
                  <a:gd name="connsiteX76" fmla="*/ 1116372 w 1537011"/>
                  <a:gd name="connsiteY76" fmla="*/ 1688138 h 2480745"/>
                  <a:gd name="connsiteX77" fmla="*/ 1268567 w 1537011"/>
                  <a:gd name="connsiteY77" fmla="*/ 1319900 h 2480745"/>
                  <a:gd name="connsiteX78" fmla="*/ 1376960 w 1537011"/>
                  <a:gd name="connsiteY78" fmla="*/ 1166220 h 2480745"/>
                  <a:gd name="connsiteX79" fmla="*/ 1468276 w 1537011"/>
                  <a:gd name="connsiteY79" fmla="*/ 916026 h 2480745"/>
                  <a:gd name="connsiteX80" fmla="*/ 1468276 w 1537011"/>
                  <a:gd name="connsiteY80" fmla="*/ 599015 h 2480745"/>
                  <a:gd name="connsiteX81" fmla="*/ 1056236 w 1537011"/>
                  <a:gd name="connsiteY81" fmla="*/ 110506 h 2480745"/>
                  <a:gd name="connsiteX82" fmla="*/ 800630 w 1537011"/>
                  <a:gd name="connsiteY82" fmla="*/ 46764 h 2480745"/>
                  <a:gd name="connsiteX83" fmla="*/ 794163 w 1537011"/>
                  <a:gd name="connsiteY83" fmla="*/ 814 h 2480745"/>
                  <a:gd name="connsiteX84" fmla="*/ 1036191 w 1537011"/>
                  <a:gd name="connsiteY84" fmla="*/ 52598 h 2480745"/>
                  <a:gd name="connsiteX85" fmla="*/ 1503912 w 1537011"/>
                  <a:gd name="connsiteY85" fmla="*/ 551500 h 2480745"/>
                  <a:gd name="connsiteX86" fmla="*/ 1518761 w 1537011"/>
                  <a:gd name="connsiteY86" fmla="*/ 910830 h 2480745"/>
                  <a:gd name="connsiteX87" fmla="*/ 1377702 w 1537011"/>
                  <a:gd name="connsiteY87" fmla="*/ 1250855 h 2480745"/>
                  <a:gd name="connsiteX88" fmla="*/ 1264855 w 1537011"/>
                  <a:gd name="connsiteY88" fmla="*/ 1406020 h 2480745"/>
                  <a:gd name="connsiteX89" fmla="*/ 1163144 w 1537011"/>
                  <a:gd name="connsiteY89" fmla="*/ 1694078 h 2480745"/>
                  <a:gd name="connsiteX90" fmla="*/ 1115630 w 1537011"/>
                  <a:gd name="connsiteY90" fmla="*/ 1876711 h 2480745"/>
                  <a:gd name="connsiteX91" fmla="*/ 1149781 w 1537011"/>
                  <a:gd name="connsiteY91" fmla="*/ 1887848 h 2480745"/>
                  <a:gd name="connsiteX92" fmla="*/ 1229961 w 1537011"/>
                  <a:gd name="connsiteY92" fmla="*/ 1991044 h 2480745"/>
                  <a:gd name="connsiteX93" fmla="*/ 1126023 w 1537011"/>
                  <a:gd name="connsiteY93" fmla="*/ 2077164 h 2480745"/>
                  <a:gd name="connsiteX94" fmla="*/ 1100038 w 1537011"/>
                  <a:gd name="connsiteY94" fmla="*/ 2077906 h 2480745"/>
                  <a:gd name="connsiteX95" fmla="*/ 423698 w 1537011"/>
                  <a:gd name="connsiteY95" fmla="*/ 2054891 h 2480745"/>
                  <a:gd name="connsiteX96" fmla="*/ 368017 w 1537011"/>
                  <a:gd name="connsiteY96" fmla="*/ 2039300 h 2480745"/>
                  <a:gd name="connsiteX97" fmla="*/ 311594 w 1537011"/>
                  <a:gd name="connsiteY97" fmla="*/ 1951695 h 2480745"/>
                  <a:gd name="connsiteX98" fmla="*/ 382123 w 1537011"/>
                  <a:gd name="connsiteY98" fmla="*/ 1867803 h 2480745"/>
                  <a:gd name="connsiteX99" fmla="*/ 434092 w 1537011"/>
                  <a:gd name="connsiteY99" fmla="*/ 1854439 h 2480745"/>
                  <a:gd name="connsiteX100" fmla="*/ 387320 w 1537011"/>
                  <a:gd name="connsiteY100" fmla="*/ 1655472 h 2480745"/>
                  <a:gd name="connsiteX101" fmla="*/ 301199 w 1537011"/>
                  <a:gd name="connsiteY101" fmla="*/ 1459474 h 2480745"/>
                  <a:gd name="connsiteX102" fmla="*/ 137869 w 1537011"/>
                  <a:gd name="connsiteY102" fmla="*/ 1212992 h 2480745"/>
                  <a:gd name="connsiteX103" fmla="*/ 2748 w 1537011"/>
                  <a:gd name="connsiteY103" fmla="*/ 664348 h 2480745"/>
                  <a:gd name="connsiteX104" fmla="*/ 145292 w 1537011"/>
                  <a:gd name="connsiteY104" fmla="*/ 308730 h 2480745"/>
                  <a:gd name="connsiteX105" fmla="*/ 549909 w 1537011"/>
                  <a:gd name="connsiteY105" fmla="*/ 32552 h 2480745"/>
                  <a:gd name="connsiteX106" fmla="*/ 794163 w 1537011"/>
                  <a:gd name="connsiteY106" fmla="*/ 814 h 2480745"/>
                  <a:gd name="connsiteX0" fmla="*/ 503138 w 1537011"/>
                  <a:gd name="connsiteY0" fmla="*/ 2319191 h 2480745"/>
                  <a:gd name="connsiteX1" fmla="*/ 443744 w 1537011"/>
                  <a:gd name="connsiteY1" fmla="*/ 2360024 h 2480745"/>
                  <a:gd name="connsiteX2" fmla="*/ 501653 w 1537011"/>
                  <a:gd name="connsiteY2" fmla="*/ 2403827 h 2480745"/>
                  <a:gd name="connsiteX3" fmla="*/ 1051782 w 1537011"/>
                  <a:gd name="connsiteY3" fmla="*/ 2420160 h 2480745"/>
                  <a:gd name="connsiteX4" fmla="*/ 1097070 w 1537011"/>
                  <a:gd name="connsiteY4" fmla="*/ 2383040 h 2480745"/>
                  <a:gd name="connsiteX5" fmla="*/ 1058465 w 1537011"/>
                  <a:gd name="connsiteY5" fmla="*/ 2339237 h 2480745"/>
                  <a:gd name="connsiteX6" fmla="*/ 503138 w 1537011"/>
                  <a:gd name="connsiteY6" fmla="*/ 2319191 h 2480745"/>
                  <a:gd name="connsiteX7" fmla="*/ 470472 w 1537011"/>
                  <a:gd name="connsiteY7" fmla="*/ 2270192 h 2480745"/>
                  <a:gd name="connsiteX8" fmla="*/ 525411 w 1537011"/>
                  <a:gd name="connsiteY8" fmla="*/ 2270192 h 2480745"/>
                  <a:gd name="connsiteX9" fmla="*/ 1067374 w 1537011"/>
                  <a:gd name="connsiteY9" fmla="*/ 2287268 h 2480745"/>
                  <a:gd name="connsiteX10" fmla="*/ 1152751 w 1537011"/>
                  <a:gd name="connsiteY10" fmla="*/ 2388236 h 2480745"/>
                  <a:gd name="connsiteX11" fmla="*/ 1054010 w 1537011"/>
                  <a:gd name="connsiteY11" fmla="*/ 2475841 h 2480745"/>
                  <a:gd name="connsiteX12" fmla="*/ 643455 w 1537011"/>
                  <a:gd name="connsiteY12" fmla="*/ 2463963 h 2480745"/>
                  <a:gd name="connsiteX13" fmla="*/ 608445 w 1537011"/>
                  <a:gd name="connsiteY13" fmla="*/ 2467907 h 2480745"/>
                  <a:gd name="connsiteX14" fmla="*/ 588812 w 1537011"/>
                  <a:gd name="connsiteY14" fmla="*/ 2480745 h 2480745"/>
                  <a:gd name="connsiteX15" fmla="*/ 565995 w 1537011"/>
                  <a:gd name="connsiteY15" fmla="*/ 2480745 h 2480745"/>
                  <a:gd name="connsiteX16" fmla="*/ 500911 w 1537011"/>
                  <a:gd name="connsiteY16" fmla="*/ 2459508 h 2480745"/>
                  <a:gd name="connsiteX17" fmla="*/ 447457 w 1537011"/>
                  <a:gd name="connsiteY17" fmla="*/ 2446887 h 2480745"/>
                  <a:gd name="connsiteX18" fmla="*/ 391775 w 1537011"/>
                  <a:gd name="connsiteY18" fmla="*/ 2352600 h 2480745"/>
                  <a:gd name="connsiteX19" fmla="*/ 470472 w 1537011"/>
                  <a:gd name="connsiteY19" fmla="*/ 2270192 h 2480745"/>
                  <a:gd name="connsiteX20" fmla="*/ 460819 w 1537011"/>
                  <a:gd name="connsiteY20" fmla="*/ 2117997 h 2480745"/>
                  <a:gd name="connsiteX21" fmla="*/ 417759 w 1537011"/>
                  <a:gd name="connsiteY21" fmla="*/ 2125420 h 2480745"/>
                  <a:gd name="connsiteX22" fmla="*/ 390290 w 1537011"/>
                  <a:gd name="connsiteY22" fmla="*/ 2156602 h 2480745"/>
                  <a:gd name="connsiteX23" fmla="*/ 414047 w 1537011"/>
                  <a:gd name="connsiteY23" fmla="*/ 2190753 h 2480745"/>
                  <a:gd name="connsiteX24" fmla="*/ 458592 w 1537011"/>
                  <a:gd name="connsiteY24" fmla="*/ 2201147 h 2480745"/>
                  <a:gd name="connsiteX25" fmla="*/ 763724 w 1537011"/>
                  <a:gd name="connsiteY25" fmla="*/ 2210798 h 2480745"/>
                  <a:gd name="connsiteX26" fmla="*/ 1054751 w 1537011"/>
                  <a:gd name="connsiteY26" fmla="*/ 2220450 h 2480745"/>
                  <a:gd name="connsiteX27" fmla="*/ 1106721 w 1537011"/>
                  <a:gd name="connsiteY27" fmla="*/ 2215253 h 2480745"/>
                  <a:gd name="connsiteX28" fmla="*/ 1136417 w 1537011"/>
                  <a:gd name="connsiteY28" fmla="*/ 2182586 h 2480745"/>
                  <a:gd name="connsiteX29" fmla="*/ 1110433 w 1537011"/>
                  <a:gd name="connsiteY29" fmla="*/ 2146950 h 2480745"/>
                  <a:gd name="connsiteX30" fmla="*/ 1045100 w 1537011"/>
                  <a:gd name="connsiteY30" fmla="*/ 2136557 h 2480745"/>
                  <a:gd name="connsiteX31" fmla="*/ 460819 w 1537011"/>
                  <a:gd name="connsiteY31" fmla="*/ 2117997 h 2480745"/>
                  <a:gd name="connsiteX32" fmla="*/ 425926 w 1537011"/>
                  <a:gd name="connsiteY32" fmla="*/ 2063800 h 2480745"/>
                  <a:gd name="connsiteX33" fmla="*/ 465274 w 1537011"/>
                  <a:gd name="connsiteY33" fmla="*/ 2065285 h 2480745"/>
                  <a:gd name="connsiteX34" fmla="*/ 506849 w 1537011"/>
                  <a:gd name="connsiteY34" fmla="*/ 2066770 h 2480745"/>
                  <a:gd name="connsiteX35" fmla="*/ 526151 w 1537011"/>
                  <a:gd name="connsiteY35" fmla="*/ 2066770 h 2480745"/>
                  <a:gd name="connsiteX36" fmla="*/ 1096326 w 1537011"/>
                  <a:gd name="connsiteY36" fmla="*/ 2083845 h 2480745"/>
                  <a:gd name="connsiteX37" fmla="*/ 1137159 w 1537011"/>
                  <a:gd name="connsiteY37" fmla="*/ 2097209 h 2480745"/>
                  <a:gd name="connsiteX38" fmla="*/ 1192840 w 1537011"/>
                  <a:gd name="connsiteY38" fmla="*/ 2187041 h 2480745"/>
                  <a:gd name="connsiteX39" fmla="*/ 1128251 w 1537011"/>
                  <a:gd name="connsiteY39" fmla="*/ 2267964 h 2480745"/>
                  <a:gd name="connsiteX40" fmla="*/ 1097811 w 1537011"/>
                  <a:gd name="connsiteY40" fmla="*/ 2276131 h 2480745"/>
                  <a:gd name="connsiteX41" fmla="*/ 443001 w 1537011"/>
                  <a:gd name="connsiteY41" fmla="*/ 2256828 h 2480745"/>
                  <a:gd name="connsiteX42" fmla="*/ 338320 w 1537011"/>
                  <a:gd name="connsiteY42" fmla="*/ 2126163 h 2480745"/>
                  <a:gd name="connsiteX43" fmla="*/ 425926 w 1537011"/>
                  <a:gd name="connsiteY43" fmla="*/ 2063800 h 2480745"/>
                  <a:gd name="connsiteX44" fmla="*/ 446713 w 1537011"/>
                  <a:gd name="connsiteY44" fmla="*/ 1916802 h 2480745"/>
                  <a:gd name="connsiteX45" fmla="*/ 390289 w 1537011"/>
                  <a:gd name="connsiteY45" fmla="*/ 1927939 h 2480745"/>
                  <a:gd name="connsiteX46" fmla="*/ 388062 w 1537011"/>
                  <a:gd name="connsiteY46" fmla="*/ 1982877 h 2480745"/>
                  <a:gd name="connsiteX47" fmla="*/ 440773 w 1537011"/>
                  <a:gd name="connsiteY47" fmla="*/ 1996983 h 2480745"/>
                  <a:gd name="connsiteX48" fmla="*/ 1098555 w 1537011"/>
                  <a:gd name="connsiteY48" fmla="*/ 2018513 h 2480745"/>
                  <a:gd name="connsiteX49" fmla="*/ 1149038 w 1537011"/>
                  <a:gd name="connsiteY49" fmla="*/ 2008119 h 2480745"/>
                  <a:gd name="connsiteX50" fmla="*/ 1151266 w 1537011"/>
                  <a:gd name="connsiteY50" fmla="*/ 1952438 h 2480745"/>
                  <a:gd name="connsiteX51" fmla="*/ 1098555 w 1537011"/>
                  <a:gd name="connsiteY51" fmla="*/ 1937590 h 2480745"/>
                  <a:gd name="connsiteX52" fmla="*/ 446713 w 1537011"/>
                  <a:gd name="connsiteY52" fmla="*/ 1916802 h 2480745"/>
                  <a:gd name="connsiteX53" fmla="*/ 523923 w 1537011"/>
                  <a:gd name="connsiteY53" fmla="*/ 192914 h 2480745"/>
                  <a:gd name="connsiteX54" fmla="*/ 408107 w 1537011"/>
                  <a:gd name="connsiteY54" fmla="*/ 273095 h 2480745"/>
                  <a:gd name="connsiteX55" fmla="*/ 183898 w 1537011"/>
                  <a:gd name="connsiteY55" fmla="*/ 552985 h 2480745"/>
                  <a:gd name="connsiteX56" fmla="*/ 150488 w 1537011"/>
                  <a:gd name="connsiteY56" fmla="*/ 820997 h 2480745"/>
                  <a:gd name="connsiteX57" fmla="*/ 244033 w 1537011"/>
                  <a:gd name="connsiteY57" fmla="*/ 1149145 h 2480745"/>
                  <a:gd name="connsiteX58" fmla="*/ 242548 w 1537011"/>
                  <a:gd name="connsiteY58" fmla="*/ 1156569 h 2480745"/>
                  <a:gd name="connsiteX59" fmla="*/ 154200 w 1537011"/>
                  <a:gd name="connsiteY59" fmla="*/ 950920 h 2480745"/>
                  <a:gd name="connsiteX60" fmla="*/ 131186 w 1537011"/>
                  <a:gd name="connsiteY60" fmla="*/ 648757 h 2480745"/>
                  <a:gd name="connsiteX61" fmla="*/ 215821 w 1537011"/>
                  <a:gd name="connsiteY61" fmla="*/ 443851 h 2480745"/>
                  <a:gd name="connsiteX62" fmla="*/ 500165 w 1537011"/>
                  <a:gd name="connsiteY62" fmla="*/ 201081 h 2480745"/>
                  <a:gd name="connsiteX63" fmla="*/ 523923 w 1537011"/>
                  <a:gd name="connsiteY63" fmla="*/ 192914 h 2480745"/>
                  <a:gd name="connsiteX64" fmla="*/ 800630 w 1537011"/>
                  <a:gd name="connsiteY64" fmla="*/ 46764 h 2480745"/>
                  <a:gd name="connsiteX65" fmla="*/ 713588 w 1537011"/>
                  <a:gd name="connsiteY65" fmla="*/ 47343 h 2480745"/>
                  <a:gd name="connsiteX66" fmla="*/ 595938 w 1537011"/>
                  <a:gd name="connsiteY66" fmla="*/ 67446 h 2480745"/>
                  <a:gd name="connsiteX67" fmla="*/ 175732 w 1537011"/>
                  <a:gd name="connsiteY67" fmla="*/ 344366 h 2480745"/>
                  <a:gd name="connsiteX68" fmla="*/ 49521 w 1537011"/>
                  <a:gd name="connsiteY68" fmla="*/ 655438 h 2480745"/>
                  <a:gd name="connsiteX69" fmla="*/ 137126 w 1537011"/>
                  <a:gd name="connsiteY69" fmla="*/ 1109796 h 2480745"/>
                  <a:gd name="connsiteX70" fmla="*/ 310109 w 1537011"/>
                  <a:gd name="connsiteY70" fmla="*/ 1387460 h 2480745"/>
                  <a:gd name="connsiteX71" fmla="*/ 440773 w 1537011"/>
                  <a:gd name="connsiteY71" fmla="*/ 1695562 h 2480745"/>
                  <a:gd name="connsiteX72" fmla="*/ 460819 w 1537011"/>
                  <a:gd name="connsiteY72" fmla="*/ 1792076 h 2480745"/>
                  <a:gd name="connsiteX73" fmla="*/ 492743 w 1537011"/>
                  <a:gd name="connsiteY73" fmla="*/ 1817318 h 2480745"/>
                  <a:gd name="connsiteX74" fmla="*/ 1065146 w 1537011"/>
                  <a:gd name="connsiteY74" fmla="*/ 1836621 h 2480745"/>
                  <a:gd name="connsiteX75" fmla="*/ 1089645 w 1537011"/>
                  <a:gd name="connsiteY75" fmla="*/ 1818803 h 2480745"/>
                  <a:gd name="connsiteX76" fmla="*/ 1116372 w 1537011"/>
                  <a:gd name="connsiteY76" fmla="*/ 1688138 h 2480745"/>
                  <a:gd name="connsiteX77" fmla="*/ 1268567 w 1537011"/>
                  <a:gd name="connsiteY77" fmla="*/ 1319900 h 2480745"/>
                  <a:gd name="connsiteX78" fmla="*/ 1376960 w 1537011"/>
                  <a:gd name="connsiteY78" fmla="*/ 1166220 h 2480745"/>
                  <a:gd name="connsiteX79" fmla="*/ 1468276 w 1537011"/>
                  <a:gd name="connsiteY79" fmla="*/ 916026 h 2480745"/>
                  <a:gd name="connsiteX80" fmla="*/ 1468276 w 1537011"/>
                  <a:gd name="connsiteY80" fmla="*/ 599015 h 2480745"/>
                  <a:gd name="connsiteX81" fmla="*/ 1056236 w 1537011"/>
                  <a:gd name="connsiteY81" fmla="*/ 110506 h 2480745"/>
                  <a:gd name="connsiteX82" fmla="*/ 800630 w 1537011"/>
                  <a:gd name="connsiteY82" fmla="*/ 46764 h 2480745"/>
                  <a:gd name="connsiteX83" fmla="*/ 794163 w 1537011"/>
                  <a:gd name="connsiteY83" fmla="*/ 814 h 2480745"/>
                  <a:gd name="connsiteX84" fmla="*/ 1036191 w 1537011"/>
                  <a:gd name="connsiteY84" fmla="*/ 52598 h 2480745"/>
                  <a:gd name="connsiteX85" fmla="*/ 1503912 w 1537011"/>
                  <a:gd name="connsiteY85" fmla="*/ 551500 h 2480745"/>
                  <a:gd name="connsiteX86" fmla="*/ 1518761 w 1537011"/>
                  <a:gd name="connsiteY86" fmla="*/ 910830 h 2480745"/>
                  <a:gd name="connsiteX87" fmla="*/ 1377702 w 1537011"/>
                  <a:gd name="connsiteY87" fmla="*/ 1250855 h 2480745"/>
                  <a:gd name="connsiteX88" fmla="*/ 1264855 w 1537011"/>
                  <a:gd name="connsiteY88" fmla="*/ 1406020 h 2480745"/>
                  <a:gd name="connsiteX89" fmla="*/ 1163144 w 1537011"/>
                  <a:gd name="connsiteY89" fmla="*/ 1694078 h 2480745"/>
                  <a:gd name="connsiteX90" fmla="*/ 1115630 w 1537011"/>
                  <a:gd name="connsiteY90" fmla="*/ 1876711 h 2480745"/>
                  <a:gd name="connsiteX91" fmla="*/ 1149781 w 1537011"/>
                  <a:gd name="connsiteY91" fmla="*/ 1887848 h 2480745"/>
                  <a:gd name="connsiteX92" fmla="*/ 1229961 w 1537011"/>
                  <a:gd name="connsiteY92" fmla="*/ 1991044 h 2480745"/>
                  <a:gd name="connsiteX93" fmla="*/ 1126023 w 1537011"/>
                  <a:gd name="connsiteY93" fmla="*/ 2077164 h 2480745"/>
                  <a:gd name="connsiteX94" fmla="*/ 1100038 w 1537011"/>
                  <a:gd name="connsiteY94" fmla="*/ 2077906 h 2480745"/>
                  <a:gd name="connsiteX95" fmla="*/ 423698 w 1537011"/>
                  <a:gd name="connsiteY95" fmla="*/ 2054891 h 2480745"/>
                  <a:gd name="connsiteX96" fmla="*/ 368017 w 1537011"/>
                  <a:gd name="connsiteY96" fmla="*/ 2039300 h 2480745"/>
                  <a:gd name="connsiteX97" fmla="*/ 311594 w 1537011"/>
                  <a:gd name="connsiteY97" fmla="*/ 1951695 h 2480745"/>
                  <a:gd name="connsiteX98" fmla="*/ 382123 w 1537011"/>
                  <a:gd name="connsiteY98" fmla="*/ 1867803 h 2480745"/>
                  <a:gd name="connsiteX99" fmla="*/ 434092 w 1537011"/>
                  <a:gd name="connsiteY99" fmla="*/ 1854439 h 2480745"/>
                  <a:gd name="connsiteX100" fmla="*/ 387320 w 1537011"/>
                  <a:gd name="connsiteY100" fmla="*/ 1655472 h 2480745"/>
                  <a:gd name="connsiteX101" fmla="*/ 301199 w 1537011"/>
                  <a:gd name="connsiteY101" fmla="*/ 1459474 h 2480745"/>
                  <a:gd name="connsiteX102" fmla="*/ 137869 w 1537011"/>
                  <a:gd name="connsiteY102" fmla="*/ 1212992 h 2480745"/>
                  <a:gd name="connsiteX103" fmla="*/ 2748 w 1537011"/>
                  <a:gd name="connsiteY103" fmla="*/ 664348 h 2480745"/>
                  <a:gd name="connsiteX104" fmla="*/ 145292 w 1537011"/>
                  <a:gd name="connsiteY104" fmla="*/ 308730 h 2480745"/>
                  <a:gd name="connsiteX105" fmla="*/ 549909 w 1537011"/>
                  <a:gd name="connsiteY105" fmla="*/ 32552 h 2480745"/>
                  <a:gd name="connsiteX106" fmla="*/ 794163 w 1537011"/>
                  <a:gd name="connsiteY106" fmla="*/ 814 h 2480745"/>
                  <a:gd name="connsiteX0" fmla="*/ 503138 w 1537011"/>
                  <a:gd name="connsiteY0" fmla="*/ 2319191 h 2480745"/>
                  <a:gd name="connsiteX1" fmla="*/ 443744 w 1537011"/>
                  <a:gd name="connsiteY1" fmla="*/ 2360024 h 2480745"/>
                  <a:gd name="connsiteX2" fmla="*/ 501653 w 1537011"/>
                  <a:gd name="connsiteY2" fmla="*/ 2403827 h 2480745"/>
                  <a:gd name="connsiteX3" fmla="*/ 1051782 w 1537011"/>
                  <a:gd name="connsiteY3" fmla="*/ 2420160 h 2480745"/>
                  <a:gd name="connsiteX4" fmla="*/ 1097070 w 1537011"/>
                  <a:gd name="connsiteY4" fmla="*/ 2383040 h 2480745"/>
                  <a:gd name="connsiteX5" fmla="*/ 1058465 w 1537011"/>
                  <a:gd name="connsiteY5" fmla="*/ 2339237 h 2480745"/>
                  <a:gd name="connsiteX6" fmla="*/ 503138 w 1537011"/>
                  <a:gd name="connsiteY6" fmla="*/ 2319191 h 2480745"/>
                  <a:gd name="connsiteX7" fmla="*/ 470472 w 1537011"/>
                  <a:gd name="connsiteY7" fmla="*/ 2270192 h 2480745"/>
                  <a:gd name="connsiteX8" fmla="*/ 525411 w 1537011"/>
                  <a:gd name="connsiteY8" fmla="*/ 2270192 h 2480745"/>
                  <a:gd name="connsiteX9" fmla="*/ 1067374 w 1537011"/>
                  <a:gd name="connsiteY9" fmla="*/ 2287268 h 2480745"/>
                  <a:gd name="connsiteX10" fmla="*/ 1152751 w 1537011"/>
                  <a:gd name="connsiteY10" fmla="*/ 2388236 h 2480745"/>
                  <a:gd name="connsiteX11" fmla="*/ 1054010 w 1537011"/>
                  <a:gd name="connsiteY11" fmla="*/ 2475841 h 2480745"/>
                  <a:gd name="connsiteX12" fmla="*/ 643455 w 1537011"/>
                  <a:gd name="connsiteY12" fmla="*/ 2463963 h 2480745"/>
                  <a:gd name="connsiteX13" fmla="*/ 608445 w 1537011"/>
                  <a:gd name="connsiteY13" fmla="*/ 2467907 h 2480745"/>
                  <a:gd name="connsiteX14" fmla="*/ 588812 w 1537011"/>
                  <a:gd name="connsiteY14" fmla="*/ 2480745 h 2480745"/>
                  <a:gd name="connsiteX15" fmla="*/ 500911 w 1537011"/>
                  <a:gd name="connsiteY15" fmla="*/ 2459508 h 2480745"/>
                  <a:gd name="connsiteX16" fmla="*/ 447457 w 1537011"/>
                  <a:gd name="connsiteY16" fmla="*/ 2446887 h 2480745"/>
                  <a:gd name="connsiteX17" fmla="*/ 391775 w 1537011"/>
                  <a:gd name="connsiteY17" fmla="*/ 2352600 h 2480745"/>
                  <a:gd name="connsiteX18" fmla="*/ 470472 w 1537011"/>
                  <a:gd name="connsiteY18" fmla="*/ 2270192 h 2480745"/>
                  <a:gd name="connsiteX19" fmla="*/ 460819 w 1537011"/>
                  <a:gd name="connsiteY19" fmla="*/ 2117997 h 2480745"/>
                  <a:gd name="connsiteX20" fmla="*/ 417759 w 1537011"/>
                  <a:gd name="connsiteY20" fmla="*/ 2125420 h 2480745"/>
                  <a:gd name="connsiteX21" fmla="*/ 390290 w 1537011"/>
                  <a:gd name="connsiteY21" fmla="*/ 2156602 h 2480745"/>
                  <a:gd name="connsiteX22" fmla="*/ 414047 w 1537011"/>
                  <a:gd name="connsiteY22" fmla="*/ 2190753 h 2480745"/>
                  <a:gd name="connsiteX23" fmla="*/ 458592 w 1537011"/>
                  <a:gd name="connsiteY23" fmla="*/ 2201147 h 2480745"/>
                  <a:gd name="connsiteX24" fmla="*/ 763724 w 1537011"/>
                  <a:gd name="connsiteY24" fmla="*/ 2210798 h 2480745"/>
                  <a:gd name="connsiteX25" fmla="*/ 1054751 w 1537011"/>
                  <a:gd name="connsiteY25" fmla="*/ 2220450 h 2480745"/>
                  <a:gd name="connsiteX26" fmla="*/ 1106721 w 1537011"/>
                  <a:gd name="connsiteY26" fmla="*/ 2215253 h 2480745"/>
                  <a:gd name="connsiteX27" fmla="*/ 1136417 w 1537011"/>
                  <a:gd name="connsiteY27" fmla="*/ 2182586 h 2480745"/>
                  <a:gd name="connsiteX28" fmla="*/ 1110433 w 1537011"/>
                  <a:gd name="connsiteY28" fmla="*/ 2146950 h 2480745"/>
                  <a:gd name="connsiteX29" fmla="*/ 1045100 w 1537011"/>
                  <a:gd name="connsiteY29" fmla="*/ 2136557 h 2480745"/>
                  <a:gd name="connsiteX30" fmla="*/ 460819 w 1537011"/>
                  <a:gd name="connsiteY30" fmla="*/ 2117997 h 2480745"/>
                  <a:gd name="connsiteX31" fmla="*/ 425926 w 1537011"/>
                  <a:gd name="connsiteY31" fmla="*/ 2063800 h 2480745"/>
                  <a:gd name="connsiteX32" fmla="*/ 465274 w 1537011"/>
                  <a:gd name="connsiteY32" fmla="*/ 2065285 h 2480745"/>
                  <a:gd name="connsiteX33" fmla="*/ 506849 w 1537011"/>
                  <a:gd name="connsiteY33" fmla="*/ 2066770 h 2480745"/>
                  <a:gd name="connsiteX34" fmla="*/ 526151 w 1537011"/>
                  <a:gd name="connsiteY34" fmla="*/ 2066770 h 2480745"/>
                  <a:gd name="connsiteX35" fmla="*/ 1096326 w 1537011"/>
                  <a:gd name="connsiteY35" fmla="*/ 2083845 h 2480745"/>
                  <a:gd name="connsiteX36" fmla="*/ 1137159 w 1537011"/>
                  <a:gd name="connsiteY36" fmla="*/ 2097209 h 2480745"/>
                  <a:gd name="connsiteX37" fmla="*/ 1192840 w 1537011"/>
                  <a:gd name="connsiteY37" fmla="*/ 2187041 h 2480745"/>
                  <a:gd name="connsiteX38" fmla="*/ 1128251 w 1537011"/>
                  <a:gd name="connsiteY38" fmla="*/ 2267964 h 2480745"/>
                  <a:gd name="connsiteX39" fmla="*/ 1097811 w 1537011"/>
                  <a:gd name="connsiteY39" fmla="*/ 2276131 h 2480745"/>
                  <a:gd name="connsiteX40" fmla="*/ 443001 w 1537011"/>
                  <a:gd name="connsiteY40" fmla="*/ 2256828 h 2480745"/>
                  <a:gd name="connsiteX41" fmla="*/ 338320 w 1537011"/>
                  <a:gd name="connsiteY41" fmla="*/ 2126163 h 2480745"/>
                  <a:gd name="connsiteX42" fmla="*/ 425926 w 1537011"/>
                  <a:gd name="connsiteY42" fmla="*/ 2063800 h 2480745"/>
                  <a:gd name="connsiteX43" fmla="*/ 446713 w 1537011"/>
                  <a:gd name="connsiteY43" fmla="*/ 1916802 h 2480745"/>
                  <a:gd name="connsiteX44" fmla="*/ 390289 w 1537011"/>
                  <a:gd name="connsiteY44" fmla="*/ 1927939 h 2480745"/>
                  <a:gd name="connsiteX45" fmla="*/ 388062 w 1537011"/>
                  <a:gd name="connsiteY45" fmla="*/ 1982877 h 2480745"/>
                  <a:gd name="connsiteX46" fmla="*/ 440773 w 1537011"/>
                  <a:gd name="connsiteY46" fmla="*/ 1996983 h 2480745"/>
                  <a:gd name="connsiteX47" fmla="*/ 1098555 w 1537011"/>
                  <a:gd name="connsiteY47" fmla="*/ 2018513 h 2480745"/>
                  <a:gd name="connsiteX48" fmla="*/ 1149038 w 1537011"/>
                  <a:gd name="connsiteY48" fmla="*/ 2008119 h 2480745"/>
                  <a:gd name="connsiteX49" fmla="*/ 1151266 w 1537011"/>
                  <a:gd name="connsiteY49" fmla="*/ 1952438 h 2480745"/>
                  <a:gd name="connsiteX50" fmla="*/ 1098555 w 1537011"/>
                  <a:gd name="connsiteY50" fmla="*/ 1937590 h 2480745"/>
                  <a:gd name="connsiteX51" fmla="*/ 446713 w 1537011"/>
                  <a:gd name="connsiteY51" fmla="*/ 1916802 h 2480745"/>
                  <a:gd name="connsiteX52" fmla="*/ 523923 w 1537011"/>
                  <a:gd name="connsiteY52" fmla="*/ 192914 h 2480745"/>
                  <a:gd name="connsiteX53" fmla="*/ 408107 w 1537011"/>
                  <a:gd name="connsiteY53" fmla="*/ 273095 h 2480745"/>
                  <a:gd name="connsiteX54" fmla="*/ 183898 w 1537011"/>
                  <a:gd name="connsiteY54" fmla="*/ 552985 h 2480745"/>
                  <a:gd name="connsiteX55" fmla="*/ 150488 w 1537011"/>
                  <a:gd name="connsiteY55" fmla="*/ 820997 h 2480745"/>
                  <a:gd name="connsiteX56" fmla="*/ 244033 w 1537011"/>
                  <a:gd name="connsiteY56" fmla="*/ 1149145 h 2480745"/>
                  <a:gd name="connsiteX57" fmla="*/ 242548 w 1537011"/>
                  <a:gd name="connsiteY57" fmla="*/ 1156569 h 2480745"/>
                  <a:gd name="connsiteX58" fmla="*/ 154200 w 1537011"/>
                  <a:gd name="connsiteY58" fmla="*/ 950920 h 2480745"/>
                  <a:gd name="connsiteX59" fmla="*/ 131186 w 1537011"/>
                  <a:gd name="connsiteY59" fmla="*/ 648757 h 2480745"/>
                  <a:gd name="connsiteX60" fmla="*/ 215821 w 1537011"/>
                  <a:gd name="connsiteY60" fmla="*/ 443851 h 2480745"/>
                  <a:gd name="connsiteX61" fmla="*/ 500165 w 1537011"/>
                  <a:gd name="connsiteY61" fmla="*/ 201081 h 2480745"/>
                  <a:gd name="connsiteX62" fmla="*/ 523923 w 1537011"/>
                  <a:gd name="connsiteY62" fmla="*/ 192914 h 2480745"/>
                  <a:gd name="connsiteX63" fmla="*/ 800630 w 1537011"/>
                  <a:gd name="connsiteY63" fmla="*/ 46764 h 2480745"/>
                  <a:gd name="connsiteX64" fmla="*/ 713588 w 1537011"/>
                  <a:gd name="connsiteY64" fmla="*/ 47343 h 2480745"/>
                  <a:gd name="connsiteX65" fmla="*/ 595938 w 1537011"/>
                  <a:gd name="connsiteY65" fmla="*/ 67446 h 2480745"/>
                  <a:gd name="connsiteX66" fmla="*/ 175732 w 1537011"/>
                  <a:gd name="connsiteY66" fmla="*/ 344366 h 2480745"/>
                  <a:gd name="connsiteX67" fmla="*/ 49521 w 1537011"/>
                  <a:gd name="connsiteY67" fmla="*/ 655438 h 2480745"/>
                  <a:gd name="connsiteX68" fmla="*/ 137126 w 1537011"/>
                  <a:gd name="connsiteY68" fmla="*/ 1109796 h 2480745"/>
                  <a:gd name="connsiteX69" fmla="*/ 310109 w 1537011"/>
                  <a:gd name="connsiteY69" fmla="*/ 1387460 h 2480745"/>
                  <a:gd name="connsiteX70" fmla="*/ 440773 w 1537011"/>
                  <a:gd name="connsiteY70" fmla="*/ 1695562 h 2480745"/>
                  <a:gd name="connsiteX71" fmla="*/ 460819 w 1537011"/>
                  <a:gd name="connsiteY71" fmla="*/ 1792076 h 2480745"/>
                  <a:gd name="connsiteX72" fmla="*/ 492743 w 1537011"/>
                  <a:gd name="connsiteY72" fmla="*/ 1817318 h 2480745"/>
                  <a:gd name="connsiteX73" fmla="*/ 1065146 w 1537011"/>
                  <a:gd name="connsiteY73" fmla="*/ 1836621 h 2480745"/>
                  <a:gd name="connsiteX74" fmla="*/ 1089645 w 1537011"/>
                  <a:gd name="connsiteY74" fmla="*/ 1818803 h 2480745"/>
                  <a:gd name="connsiteX75" fmla="*/ 1116372 w 1537011"/>
                  <a:gd name="connsiteY75" fmla="*/ 1688138 h 2480745"/>
                  <a:gd name="connsiteX76" fmla="*/ 1268567 w 1537011"/>
                  <a:gd name="connsiteY76" fmla="*/ 1319900 h 2480745"/>
                  <a:gd name="connsiteX77" fmla="*/ 1376960 w 1537011"/>
                  <a:gd name="connsiteY77" fmla="*/ 1166220 h 2480745"/>
                  <a:gd name="connsiteX78" fmla="*/ 1468276 w 1537011"/>
                  <a:gd name="connsiteY78" fmla="*/ 916026 h 2480745"/>
                  <a:gd name="connsiteX79" fmla="*/ 1468276 w 1537011"/>
                  <a:gd name="connsiteY79" fmla="*/ 599015 h 2480745"/>
                  <a:gd name="connsiteX80" fmla="*/ 1056236 w 1537011"/>
                  <a:gd name="connsiteY80" fmla="*/ 110506 h 2480745"/>
                  <a:gd name="connsiteX81" fmla="*/ 800630 w 1537011"/>
                  <a:gd name="connsiteY81" fmla="*/ 46764 h 2480745"/>
                  <a:gd name="connsiteX82" fmla="*/ 794163 w 1537011"/>
                  <a:gd name="connsiteY82" fmla="*/ 814 h 2480745"/>
                  <a:gd name="connsiteX83" fmla="*/ 1036191 w 1537011"/>
                  <a:gd name="connsiteY83" fmla="*/ 52598 h 2480745"/>
                  <a:gd name="connsiteX84" fmla="*/ 1503912 w 1537011"/>
                  <a:gd name="connsiteY84" fmla="*/ 551500 h 2480745"/>
                  <a:gd name="connsiteX85" fmla="*/ 1518761 w 1537011"/>
                  <a:gd name="connsiteY85" fmla="*/ 910830 h 2480745"/>
                  <a:gd name="connsiteX86" fmla="*/ 1377702 w 1537011"/>
                  <a:gd name="connsiteY86" fmla="*/ 1250855 h 2480745"/>
                  <a:gd name="connsiteX87" fmla="*/ 1264855 w 1537011"/>
                  <a:gd name="connsiteY87" fmla="*/ 1406020 h 2480745"/>
                  <a:gd name="connsiteX88" fmla="*/ 1163144 w 1537011"/>
                  <a:gd name="connsiteY88" fmla="*/ 1694078 h 2480745"/>
                  <a:gd name="connsiteX89" fmla="*/ 1115630 w 1537011"/>
                  <a:gd name="connsiteY89" fmla="*/ 1876711 h 2480745"/>
                  <a:gd name="connsiteX90" fmla="*/ 1149781 w 1537011"/>
                  <a:gd name="connsiteY90" fmla="*/ 1887848 h 2480745"/>
                  <a:gd name="connsiteX91" fmla="*/ 1229961 w 1537011"/>
                  <a:gd name="connsiteY91" fmla="*/ 1991044 h 2480745"/>
                  <a:gd name="connsiteX92" fmla="*/ 1126023 w 1537011"/>
                  <a:gd name="connsiteY92" fmla="*/ 2077164 h 2480745"/>
                  <a:gd name="connsiteX93" fmla="*/ 1100038 w 1537011"/>
                  <a:gd name="connsiteY93" fmla="*/ 2077906 h 2480745"/>
                  <a:gd name="connsiteX94" fmla="*/ 423698 w 1537011"/>
                  <a:gd name="connsiteY94" fmla="*/ 2054891 h 2480745"/>
                  <a:gd name="connsiteX95" fmla="*/ 368017 w 1537011"/>
                  <a:gd name="connsiteY95" fmla="*/ 2039300 h 2480745"/>
                  <a:gd name="connsiteX96" fmla="*/ 311594 w 1537011"/>
                  <a:gd name="connsiteY96" fmla="*/ 1951695 h 2480745"/>
                  <a:gd name="connsiteX97" fmla="*/ 382123 w 1537011"/>
                  <a:gd name="connsiteY97" fmla="*/ 1867803 h 2480745"/>
                  <a:gd name="connsiteX98" fmla="*/ 434092 w 1537011"/>
                  <a:gd name="connsiteY98" fmla="*/ 1854439 h 2480745"/>
                  <a:gd name="connsiteX99" fmla="*/ 387320 w 1537011"/>
                  <a:gd name="connsiteY99" fmla="*/ 1655472 h 2480745"/>
                  <a:gd name="connsiteX100" fmla="*/ 301199 w 1537011"/>
                  <a:gd name="connsiteY100" fmla="*/ 1459474 h 2480745"/>
                  <a:gd name="connsiteX101" fmla="*/ 137869 w 1537011"/>
                  <a:gd name="connsiteY101" fmla="*/ 1212992 h 2480745"/>
                  <a:gd name="connsiteX102" fmla="*/ 2748 w 1537011"/>
                  <a:gd name="connsiteY102" fmla="*/ 664348 h 2480745"/>
                  <a:gd name="connsiteX103" fmla="*/ 145292 w 1537011"/>
                  <a:gd name="connsiteY103" fmla="*/ 308730 h 2480745"/>
                  <a:gd name="connsiteX104" fmla="*/ 549909 w 1537011"/>
                  <a:gd name="connsiteY104" fmla="*/ 32552 h 2480745"/>
                  <a:gd name="connsiteX105" fmla="*/ 794163 w 1537011"/>
                  <a:gd name="connsiteY105" fmla="*/ 814 h 2480745"/>
                  <a:gd name="connsiteX0" fmla="*/ 503138 w 1537011"/>
                  <a:gd name="connsiteY0" fmla="*/ 2319191 h 2475850"/>
                  <a:gd name="connsiteX1" fmla="*/ 443744 w 1537011"/>
                  <a:gd name="connsiteY1" fmla="*/ 2360024 h 2475850"/>
                  <a:gd name="connsiteX2" fmla="*/ 501653 w 1537011"/>
                  <a:gd name="connsiteY2" fmla="*/ 2403827 h 2475850"/>
                  <a:gd name="connsiteX3" fmla="*/ 1051782 w 1537011"/>
                  <a:gd name="connsiteY3" fmla="*/ 2420160 h 2475850"/>
                  <a:gd name="connsiteX4" fmla="*/ 1097070 w 1537011"/>
                  <a:gd name="connsiteY4" fmla="*/ 2383040 h 2475850"/>
                  <a:gd name="connsiteX5" fmla="*/ 1058465 w 1537011"/>
                  <a:gd name="connsiteY5" fmla="*/ 2339237 h 2475850"/>
                  <a:gd name="connsiteX6" fmla="*/ 503138 w 1537011"/>
                  <a:gd name="connsiteY6" fmla="*/ 2319191 h 2475850"/>
                  <a:gd name="connsiteX7" fmla="*/ 470472 w 1537011"/>
                  <a:gd name="connsiteY7" fmla="*/ 2270192 h 2475850"/>
                  <a:gd name="connsiteX8" fmla="*/ 525411 w 1537011"/>
                  <a:gd name="connsiteY8" fmla="*/ 2270192 h 2475850"/>
                  <a:gd name="connsiteX9" fmla="*/ 1067374 w 1537011"/>
                  <a:gd name="connsiteY9" fmla="*/ 2287268 h 2475850"/>
                  <a:gd name="connsiteX10" fmla="*/ 1152751 w 1537011"/>
                  <a:gd name="connsiteY10" fmla="*/ 2388236 h 2475850"/>
                  <a:gd name="connsiteX11" fmla="*/ 1054010 w 1537011"/>
                  <a:gd name="connsiteY11" fmla="*/ 2475841 h 2475850"/>
                  <a:gd name="connsiteX12" fmla="*/ 643455 w 1537011"/>
                  <a:gd name="connsiteY12" fmla="*/ 2463963 h 2475850"/>
                  <a:gd name="connsiteX13" fmla="*/ 608445 w 1537011"/>
                  <a:gd name="connsiteY13" fmla="*/ 2467907 h 2475850"/>
                  <a:gd name="connsiteX14" fmla="*/ 500911 w 1537011"/>
                  <a:gd name="connsiteY14" fmla="*/ 2459508 h 2475850"/>
                  <a:gd name="connsiteX15" fmla="*/ 447457 w 1537011"/>
                  <a:gd name="connsiteY15" fmla="*/ 2446887 h 2475850"/>
                  <a:gd name="connsiteX16" fmla="*/ 391775 w 1537011"/>
                  <a:gd name="connsiteY16" fmla="*/ 2352600 h 2475850"/>
                  <a:gd name="connsiteX17" fmla="*/ 470472 w 1537011"/>
                  <a:gd name="connsiteY17" fmla="*/ 2270192 h 2475850"/>
                  <a:gd name="connsiteX18" fmla="*/ 460819 w 1537011"/>
                  <a:gd name="connsiteY18" fmla="*/ 2117997 h 2475850"/>
                  <a:gd name="connsiteX19" fmla="*/ 417759 w 1537011"/>
                  <a:gd name="connsiteY19" fmla="*/ 2125420 h 2475850"/>
                  <a:gd name="connsiteX20" fmla="*/ 390290 w 1537011"/>
                  <a:gd name="connsiteY20" fmla="*/ 2156602 h 2475850"/>
                  <a:gd name="connsiteX21" fmla="*/ 414047 w 1537011"/>
                  <a:gd name="connsiteY21" fmla="*/ 2190753 h 2475850"/>
                  <a:gd name="connsiteX22" fmla="*/ 458592 w 1537011"/>
                  <a:gd name="connsiteY22" fmla="*/ 2201147 h 2475850"/>
                  <a:gd name="connsiteX23" fmla="*/ 763724 w 1537011"/>
                  <a:gd name="connsiteY23" fmla="*/ 2210798 h 2475850"/>
                  <a:gd name="connsiteX24" fmla="*/ 1054751 w 1537011"/>
                  <a:gd name="connsiteY24" fmla="*/ 2220450 h 2475850"/>
                  <a:gd name="connsiteX25" fmla="*/ 1106721 w 1537011"/>
                  <a:gd name="connsiteY25" fmla="*/ 2215253 h 2475850"/>
                  <a:gd name="connsiteX26" fmla="*/ 1136417 w 1537011"/>
                  <a:gd name="connsiteY26" fmla="*/ 2182586 h 2475850"/>
                  <a:gd name="connsiteX27" fmla="*/ 1110433 w 1537011"/>
                  <a:gd name="connsiteY27" fmla="*/ 2146950 h 2475850"/>
                  <a:gd name="connsiteX28" fmla="*/ 1045100 w 1537011"/>
                  <a:gd name="connsiteY28" fmla="*/ 2136557 h 2475850"/>
                  <a:gd name="connsiteX29" fmla="*/ 460819 w 1537011"/>
                  <a:gd name="connsiteY29" fmla="*/ 2117997 h 2475850"/>
                  <a:gd name="connsiteX30" fmla="*/ 425926 w 1537011"/>
                  <a:gd name="connsiteY30" fmla="*/ 2063800 h 2475850"/>
                  <a:gd name="connsiteX31" fmla="*/ 465274 w 1537011"/>
                  <a:gd name="connsiteY31" fmla="*/ 2065285 h 2475850"/>
                  <a:gd name="connsiteX32" fmla="*/ 506849 w 1537011"/>
                  <a:gd name="connsiteY32" fmla="*/ 2066770 h 2475850"/>
                  <a:gd name="connsiteX33" fmla="*/ 526151 w 1537011"/>
                  <a:gd name="connsiteY33" fmla="*/ 2066770 h 2475850"/>
                  <a:gd name="connsiteX34" fmla="*/ 1096326 w 1537011"/>
                  <a:gd name="connsiteY34" fmla="*/ 2083845 h 2475850"/>
                  <a:gd name="connsiteX35" fmla="*/ 1137159 w 1537011"/>
                  <a:gd name="connsiteY35" fmla="*/ 2097209 h 2475850"/>
                  <a:gd name="connsiteX36" fmla="*/ 1192840 w 1537011"/>
                  <a:gd name="connsiteY36" fmla="*/ 2187041 h 2475850"/>
                  <a:gd name="connsiteX37" fmla="*/ 1128251 w 1537011"/>
                  <a:gd name="connsiteY37" fmla="*/ 2267964 h 2475850"/>
                  <a:gd name="connsiteX38" fmla="*/ 1097811 w 1537011"/>
                  <a:gd name="connsiteY38" fmla="*/ 2276131 h 2475850"/>
                  <a:gd name="connsiteX39" fmla="*/ 443001 w 1537011"/>
                  <a:gd name="connsiteY39" fmla="*/ 2256828 h 2475850"/>
                  <a:gd name="connsiteX40" fmla="*/ 338320 w 1537011"/>
                  <a:gd name="connsiteY40" fmla="*/ 2126163 h 2475850"/>
                  <a:gd name="connsiteX41" fmla="*/ 425926 w 1537011"/>
                  <a:gd name="connsiteY41" fmla="*/ 2063800 h 2475850"/>
                  <a:gd name="connsiteX42" fmla="*/ 446713 w 1537011"/>
                  <a:gd name="connsiteY42" fmla="*/ 1916802 h 2475850"/>
                  <a:gd name="connsiteX43" fmla="*/ 390289 w 1537011"/>
                  <a:gd name="connsiteY43" fmla="*/ 1927939 h 2475850"/>
                  <a:gd name="connsiteX44" fmla="*/ 388062 w 1537011"/>
                  <a:gd name="connsiteY44" fmla="*/ 1982877 h 2475850"/>
                  <a:gd name="connsiteX45" fmla="*/ 440773 w 1537011"/>
                  <a:gd name="connsiteY45" fmla="*/ 1996983 h 2475850"/>
                  <a:gd name="connsiteX46" fmla="*/ 1098555 w 1537011"/>
                  <a:gd name="connsiteY46" fmla="*/ 2018513 h 2475850"/>
                  <a:gd name="connsiteX47" fmla="*/ 1149038 w 1537011"/>
                  <a:gd name="connsiteY47" fmla="*/ 2008119 h 2475850"/>
                  <a:gd name="connsiteX48" fmla="*/ 1151266 w 1537011"/>
                  <a:gd name="connsiteY48" fmla="*/ 1952438 h 2475850"/>
                  <a:gd name="connsiteX49" fmla="*/ 1098555 w 1537011"/>
                  <a:gd name="connsiteY49" fmla="*/ 1937590 h 2475850"/>
                  <a:gd name="connsiteX50" fmla="*/ 446713 w 1537011"/>
                  <a:gd name="connsiteY50" fmla="*/ 1916802 h 2475850"/>
                  <a:gd name="connsiteX51" fmla="*/ 523923 w 1537011"/>
                  <a:gd name="connsiteY51" fmla="*/ 192914 h 2475850"/>
                  <a:gd name="connsiteX52" fmla="*/ 408107 w 1537011"/>
                  <a:gd name="connsiteY52" fmla="*/ 273095 h 2475850"/>
                  <a:gd name="connsiteX53" fmla="*/ 183898 w 1537011"/>
                  <a:gd name="connsiteY53" fmla="*/ 552985 h 2475850"/>
                  <a:gd name="connsiteX54" fmla="*/ 150488 w 1537011"/>
                  <a:gd name="connsiteY54" fmla="*/ 820997 h 2475850"/>
                  <a:gd name="connsiteX55" fmla="*/ 244033 w 1537011"/>
                  <a:gd name="connsiteY55" fmla="*/ 1149145 h 2475850"/>
                  <a:gd name="connsiteX56" fmla="*/ 242548 w 1537011"/>
                  <a:gd name="connsiteY56" fmla="*/ 1156569 h 2475850"/>
                  <a:gd name="connsiteX57" fmla="*/ 154200 w 1537011"/>
                  <a:gd name="connsiteY57" fmla="*/ 950920 h 2475850"/>
                  <a:gd name="connsiteX58" fmla="*/ 131186 w 1537011"/>
                  <a:gd name="connsiteY58" fmla="*/ 648757 h 2475850"/>
                  <a:gd name="connsiteX59" fmla="*/ 215821 w 1537011"/>
                  <a:gd name="connsiteY59" fmla="*/ 443851 h 2475850"/>
                  <a:gd name="connsiteX60" fmla="*/ 500165 w 1537011"/>
                  <a:gd name="connsiteY60" fmla="*/ 201081 h 2475850"/>
                  <a:gd name="connsiteX61" fmla="*/ 523923 w 1537011"/>
                  <a:gd name="connsiteY61" fmla="*/ 192914 h 2475850"/>
                  <a:gd name="connsiteX62" fmla="*/ 800630 w 1537011"/>
                  <a:gd name="connsiteY62" fmla="*/ 46764 h 2475850"/>
                  <a:gd name="connsiteX63" fmla="*/ 713588 w 1537011"/>
                  <a:gd name="connsiteY63" fmla="*/ 47343 h 2475850"/>
                  <a:gd name="connsiteX64" fmla="*/ 595938 w 1537011"/>
                  <a:gd name="connsiteY64" fmla="*/ 67446 h 2475850"/>
                  <a:gd name="connsiteX65" fmla="*/ 175732 w 1537011"/>
                  <a:gd name="connsiteY65" fmla="*/ 344366 h 2475850"/>
                  <a:gd name="connsiteX66" fmla="*/ 49521 w 1537011"/>
                  <a:gd name="connsiteY66" fmla="*/ 655438 h 2475850"/>
                  <a:gd name="connsiteX67" fmla="*/ 137126 w 1537011"/>
                  <a:gd name="connsiteY67" fmla="*/ 1109796 h 2475850"/>
                  <a:gd name="connsiteX68" fmla="*/ 310109 w 1537011"/>
                  <a:gd name="connsiteY68" fmla="*/ 1387460 h 2475850"/>
                  <a:gd name="connsiteX69" fmla="*/ 440773 w 1537011"/>
                  <a:gd name="connsiteY69" fmla="*/ 1695562 h 2475850"/>
                  <a:gd name="connsiteX70" fmla="*/ 460819 w 1537011"/>
                  <a:gd name="connsiteY70" fmla="*/ 1792076 h 2475850"/>
                  <a:gd name="connsiteX71" fmla="*/ 492743 w 1537011"/>
                  <a:gd name="connsiteY71" fmla="*/ 1817318 h 2475850"/>
                  <a:gd name="connsiteX72" fmla="*/ 1065146 w 1537011"/>
                  <a:gd name="connsiteY72" fmla="*/ 1836621 h 2475850"/>
                  <a:gd name="connsiteX73" fmla="*/ 1089645 w 1537011"/>
                  <a:gd name="connsiteY73" fmla="*/ 1818803 h 2475850"/>
                  <a:gd name="connsiteX74" fmla="*/ 1116372 w 1537011"/>
                  <a:gd name="connsiteY74" fmla="*/ 1688138 h 2475850"/>
                  <a:gd name="connsiteX75" fmla="*/ 1268567 w 1537011"/>
                  <a:gd name="connsiteY75" fmla="*/ 1319900 h 2475850"/>
                  <a:gd name="connsiteX76" fmla="*/ 1376960 w 1537011"/>
                  <a:gd name="connsiteY76" fmla="*/ 1166220 h 2475850"/>
                  <a:gd name="connsiteX77" fmla="*/ 1468276 w 1537011"/>
                  <a:gd name="connsiteY77" fmla="*/ 916026 h 2475850"/>
                  <a:gd name="connsiteX78" fmla="*/ 1468276 w 1537011"/>
                  <a:gd name="connsiteY78" fmla="*/ 599015 h 2475850"/>
                  <a:gd name="connsiteX79" fmla="*/ 1056236 w 1537011"/>
                  <a:gd name="connsiteY79" fmla="*/ 110506 h 2475850"/>
                  <a:gd name="connsiteX80" fmla="*/ 800630 w 1537011"/>
                  <a:gd name="connsiteY80" fmla="*/ 46764 h 2475850"/>
                  <a:gd name="connsiteX81" fmla="*/ 794163 w 1537011"/>
                  <a:gd name="connsiteY81" fmla="*/ 814 h 2475850"/>
                  <a:gd name="connsiteX82" fmla="*/ 1036191 w 1537011"/>
                  <a:gd name="connsiteY82" fmla="*/ 52598 h 2475850"/>
                  <a:gd name="connsiteX83" fmla="*/ 1503912 w 1537011"/>
                  <a:gd name="connsiteY83" fmla="*/ 551500 h 2475850"/>
                  <a:gd name="connsiteX84" fmla="*/ 1518761 w 1537011"/>
                  <a:gd name="connsiteY84" fmla="*/ 910830 h 2475850"/>
                  <a:gd name="connsiteX85" fmla="*/ 1377702 w 1537011"/>
                  <a:gd name="connsiteY85" fmla="*/ 1250855 h 2475850"/>
                  <a:gd name="connsiteX86" fmla="*/ 1264855 w 1537011"/>
                  <a:gd name="connsiteY86" fmla="*/ 1406020 h 2475850"/>
                  <a:gd name="connsiteX87" fmla="*/ 1163144 w 1537011"/>
                  <a:gd name="connsiteY87" fmla="*/ 1694078 h 2475850"/>
                  <a:gd name="connsiteX88" fmla="*/ 1115630 w 1537011"/>
                  <a:gd name="connsiteY88" fmla="*/ 1876711 h 2475850"/>
                  <a:gd name="connsiteX89" fmla="*/ 1149781 w 1537011"/>
                  <a:gd name="connsiteY89" fmla="*/ 1887848 h 2475850"/>
                  <a:gd name="connsiteX90" fmla="*/ 1229961 w 1537011"/>
                  <a:gd name="connsiteY90" fmla="*/ 1991044 h 2475850"/>
                  <a:gd name="connsiteX91" fmla="*/ 1126023 w 1537011"/>
                  <a:gd name="connsiteY91" fmla="*/ 2077164 h 2475850"/>
                  <a:gd name="connsiteX92" fmla="*/ 1100038 w 1537011"/>
                  <a:gd name="connsiteY92" fmla="*/ 2077906 h 2475850"/>
                  <a:gd name="connsiteX93" fmla="*/ 423698 w 1537011"/>
                  <a:gd name="connsiteY93" fmla="*/ 2054891 h 2475850"/>
                  <a:gd name="connsiteX94" fmla="*/ 368017 w 1537011"/>
                  <a:gd name="connsiteY94" fmla="*/ 2039300 h 2475850"/>
                  <a:gd name="connsiteX95" fmla="*/ 311594 w 1537011"/>
                  <a:gd name="connsiteY95" fmla="*/ 1951695 h 2475850"/>
                  <a:gd name="connsiteX96" fmla="*/ 382123 w 1537011"/>
                  <a:gd name="connsiteY96" fmla="*/ 1867803 h 2475850"/>
                  <a:gd name="connsiteX97" fmla="*/ 434092 w 1537011"/>
                  <a:gd name="connsiteY97" fmla="*/ 1854439 h 2475850"/>
                  <a:gd name="connsiteX98" fmla="*/ 387320 w 1537011"/>
                  <a:gd name="connsiteY98" fmla="*/ 1655472 h 2475850"/>
                  <a:gd name="connsiteX99" fmla="*/ 301199 w 1537011"/>
                  <a:gd name="connsiteY99" fmla="*/ 1459474 h 2475850"/>
                  <a:gd name="connsiteX100" fmla="*/ 137869 w 1537011"/>
                  <a:gd name="connsiteY100" fmla="*/ 1212992 h 2475850"/>
                  <a:gd name="connsiteX101" fmla="*/ 2748 w 1537011"/>
                  <a:gd name="connsiteY101" fmla="*/ 664348 h 2475850"/>
                  <a:gd name="connsiteX102" fmla="*/ 145292 w 1537011"/>
                  <a:gd name="connsiteY102" fmla="*/ 308730 h 2475850"/>
                  <a:gd name="connsiteX103" fmla="*/ 549909 w 1537011"/>
                  <a:gd name="connsiteY103" fmla="*/ 32552 h 2475850"/>
                  <a:gd name="connsiteX104" fmla="*/ 794163 w 1537011"/>
                  <a:gd name="connsiteY104" fmla="*/ 814 h 2475850"/>
                  <a:gd name="connsiteX0" fmla="*/ 503138 w 1537011"/>
                  <a:gd name="connsiteY0" fmla="*/ 2319191 h 2475850"/>
                  <a:gd name="connsiteX1" fmla="*/ 443744 w 1537011"/>
                  <a:gd name="connsiteY1" fmla="*/ 2360024 h 2475850"/>
                  <a:gd name="connsiteX2" fmla="*/ 501653 w 1537011"/>
                  <a:gd name="connsiteY2" fmla="*/ 2403827 h 2475850"/>
                  <a:gd name="connsiteX3" fmla="*/ 1051782 w 1537011"/>
                  <a:gd name="connsiteY3" fmla="*/ 2420160 h 2475850"/>
                  <a:gd name="connsiteX4" fmla="*/ 1097070 w 1537011"/>
                  <a:gd name="connsiteY4" fmla="*/ 2383040 h 2475850"/>
                  <a:gd name="connsiteX5" fmla="*/ 1058465 w 1537011"/>
                  <a:gd name="connsiteY5" fmla="*/ 2339237 h 2475850"/>
                  <a:gd name="connsiteX6" fmla="*/ 503138 w 1537011"/>
                  <a:gd name="connsiteY6" fmla="*/ 2319191 h 2475850"/>
                  <a:gd name="connsiteX7" fmla="*/ 470472 w 1537011"/>
                  <a:gd name="connsiteY7" fmla="*/ 2270192 h 2475850"/>
                  <a:gd name="connsiteX8" fmla="*/ 525411 w 1537011"/>
                  <a:gd name="connsiteY8" fmla="*/ 2270192 h 2475850"/>
                  <a:gd name="connsiteX9" fmla="*/ 1067374 w 1537011"/>
                  <a:gd name="connsiteY9" fmla="*/ 2287268 h 2475850"/>
                  <a:gd name="connsiteX10" fmla="*/ 1152751 w 1537011"/>
                  <a:gd name="connsiteY10" fmla="*/ 2388236 h 2475850"/>
                  <a:gd name="connsiteX11" fmla="*/ 1054010 w 1537011"/>
                  <a:gd name="connsiteY11" fmla="*/ 2475841 h 2475850"/>
                  <a:gd name="connsiteX12" fmla="*/ 643455 w 1537011"/>
                  <a:gd name="connsiteY12" fmla="*/ 2463963 h 2475850"/>
                  <a:gd name="connsiteX13" fmla="*/ 500911 w 1537011"/>
                  <a:gd name="connsiteY13" fmla="*/ 2459508 h 2475850"/>
                  <a:gd name="connsiteX14" fmla="*/ 447457 w 1537011"/>
                  <a:gd name="connsiteY14" fmla="*/ 2446887 h 2475850"/>
                  <a:gd name="connsiteX15" fmla="*/ 391775 w 1537011"/>
                  <a:gd name="connsiteY15" fmla="*/ 2352600 h 2475850"/>
                  <a:gd name="connsiteX16" fmla="*/ 470472 w 1537011"/>
                  <a:gd name="connsiteY16" fmla="*/ 2270192 h 2475850"/>
                  <a:gd name="connsiteX17" fmla="*/ 460819 w 1537011"/>
                  <a:gd name="connsiteY17" fmla="*/ 2117997 h 2475850"/>
                  <a:gd name="connsiteX18" fmla="*/ 417759 w 1537011"/>
                  <a:gd name="connsiteY18" fmla="*/ 2125420 h 2475850"/>
                  <a:gd name="connsiteX19" fmla="*/ 390290 w 1537011"/>
                  <a:gd name="connsiteY19" fmla="*/ 2156602 h 2475850"/>
                  <a:gd name="connsiteX20" fmla="*/ 414047 w 1537011"/>
                  <a:gd name="connsiteY20" fmla="*/ 2190753 h 2475850"/>
                  <a:gd name="connsiteX21" fmla="*/ 458592 w 1537011"/>
                  <a:gd name="connsiteY21" fmla="*/ 2201147 h 2475850"/>
                  <a:gd name="connsiteX22" fmla="*/ 763724 w 1537011"/>
                  <a:gd name="connsiteY22" fmla="*/ 2210798 h 2475850"/>
                  <a:gd name="connsiteX23" fmla="*/ 1054751 w 1537011"/>
                  <a:gd name="connsiteY23" fmla="*/ 2220450 h 2475850"/>
                  <a:gd name="connsiteX24" fmla="*/ 1106721 w 1537011"/>
                  <a:gd name="connsiteY24" fmla="*/ 2215253 h 2475850"/>
                  <a:gd name="connsiteX25" fmla="*/ 1136417 w 1537011"/>
                  <a:gd name="connsiteY25" fmla="*/ 2182586 h 2475850"/>
                  <a:gd name="connsiteX26" fmla="*/ 1110433 w 1537011"/>
                  <a:gd name="connsiteY26" fmla="*/ 2146950 h 2475850"/>
                  <a:gd name="connsiteX27" fmla="*/ 1045100 w 1537011"/>
                  <a:gd name="connsiteY27" fmla="*/ 2136557 h 2475850"/>
                  <a:gd name="connsiteX28" fmla="*/ 460819 w 1537011"/>
                  <a:gd name="connsiteY28" fmla="*/ 2117997 h 2475850"/>
                  <a:gd name="connsiteX29" fmla="*/ 425926 w 1537011"/>
                  <a:gd name="connsiteY29" fmla="*/ 2063800 h 2475850"/>
                  <a:gd name="connsiteX30" fmla="*/ 465274 w 1537011"/>
                  <a:gd name="connsiteY30" fmla="*/ 2065285 h 2475850"/>
                  <a:gd name="connsiteX31" fmla="*/ 506849 w 1537011"/>
                  <a:gd name="connsiteY31" fmla="*/ 2066770 h 2475850"/>
                  <a:gd name="connsiteX32" fmla="*/ 526151 w 1537011"/>
                  <a:gd name="connsiteY32" fmla="*/ 2066770 h 2475850"/>
                  <a:gd name="connsiteX33" fmla="*/ 1096326 w 1537011"/>
                  <a:gd name="connsiteY33" fmla="*/ 2083845 h 2475850"/>
                  <a:gd name="connsiteX34" fmla="*/ 1137159 w 1537011"/>
                  <a:gd name="connsiteY34" fmla="*/ 2097209 h 2475850"/>
                  <a:gd name="connsiteX35" fmla="*/ 1192840 w 1537011"/>
                  <a:gd name="connsiteY35" fmla="*/ 2187041 h 2475850"/>
                  <a:gd name="connsiteX36" fmla="*/ 1128251 w 1537011"/>
                  <a:gd name="connsiteY36" fmla="*/ 2267964 h 2475850"/>
                  <a:gd name="connsiteX37" fmla="*/ 1097811 w 1537011"/>
                  <a:gd name="connsiteY37" fmla="*/ 2276131 h 2475850"/>
                  <a:gd name="connsiteX38" fmla="*/ 443001 w 1537011"/>
                  <a:gd name="connsiteY38" fmla="*/ 2256828 h 2475850"/>
                  <a:gd name="connsiteX39" fmla="*/ 338320 w 1537011"/>
                  <a:gd name="connsiteY39" fmla="*/ 2126163 h 2475850"/>
                  <a:gd name="connsiteX40" fmla="*/ 425926 w 1537011"/>
                  <a:gd name="connsiteY40" fmla="*/ 2063800 h 2475850"/>
                  <a:gd name="connsiteX41" fmla="*/ 446713 w 1537011"/>
                  <a:gd name="connsiteY41" fmla="*/ 1916802 h 2475850"/>
                  <a:gd name="connsiteX42" fmla="*/ 390289 w 1537011"/>
                  <a:gd name="connsiteY42" fmla="*/ 1927939 h 2475850"/>
                  <a:gd name="connsiteX43" fmla="*/ 388062 w 1537011"/>
                  <a:gd name="connsiteY43" fmla="*/ 1982877 h 2475850"/>
                  <a:gd name="connsiteX44" fmla="*/ 440773 w 1537011"/>
                  <a:gd name="connsiteY44" fmla="*/ 1996983 h 2475850"/>
                  <a:gd name="connsiteX45" fmla="*/ 1098555 w 1537011"/>
                  <a:gd name="connsiteY45" fmla="*/ 2018513 h 2475850"/>
                  <a:gd name="connsiteX46" fmla="*/ 1149038 w 1537011"/>
                  <a:gd name="connsiteY46" fmla="*/ 2008119 h 2475850"/>
                  <a:gd name="connsiteX47" fmla="*/ 1151266 w 1537011"/>
                  <a:gd name="connsiteY47" fmla="*/ 1952438 h 2475850"/>
                  <a:gd name="connsiteX48" fmla="*/ 1098555 w 1537011"/>
                  <a:gd name="connsiteY48" fmla="*/ 1937590 h 2475850"/>
                  <a:gd name="connsiteX49" fmla="*/ 446713 w 1537011"/>
                  <a:gd name="connsiteY49" fmla="*/ 1916802 h 2475850"/>
                  <a:gd name="connsiteX50" fmla="*/ 523923 w 1537011"/>
                  <a:gd name="connsiteY50" fmla="*/ 192914 h 2475850"/>
                  <a:gd name="connsiteX51" fmla="*/ 408107 w 1537011"/>
                  <a:gd name="connsiteY51" fmla="*/ 273095 h 2475850"/>
                  <a:gd name="connsiteX52" fmla="*/ 183898 w 1537011"/>
                  <a:gd name="connsiteY52" fmla="*/ 552985 h 2475850"/>
                  <a:gd name="connsiteX53" fmla="*/ 150488 w 1537011"/>
                  <a:gd name="connsiteY53" fmla="*/ 820997 h 2475850"/>
                  <a:gd name="connsiteX54" fmla="*/ 244033 w 1537011"/>
                  <a:gd name="connsiteY54" fmla="*/ 1149145 h 2475850"/>
                  <a:gd name="connsiteX55" fmla="*/ 242548 w 1537011"/>
                  <a:gd name="connsiteY55" fmla="*/ 1156569 h 2475850"/>
                  <a:gd name="connsiteX56" fmla="*/ 154200 w 1537011"/>
                  <a:gd name="connsiteY56" fmla="*/ 950920 h 2475850"/>
                  <a:gd name="connsiteX57" fmla="*/ 131186 w 1537011"/>
                  <a:gd name="connsiteY57" fmla="*/ 648757 h 2475850"/>
                  <a:gd name="connsiteX58" fmla="*/ 215821 w 1537011"/>
                  <a:gd name="connsiteY58" fmla="*/ 443851 h 2475850"/>
                  <a:gd name="connsiteX59" fmla="*/ 500165 w 1537011"/>
                  <a:gd name="connsiteY59" fmla="*/ 201081 h 2475850"/>
                  <a:gd name="connsiteX60" fmla="*/ 523923 w 1537011"/>
                  <a:gd name="connsiteY60" fmla="*/ 192914 h 2475850"/>
                  <a:gd name="connsiteX61" fmla="*/ 800630 w 1537011"/>
                  <a:gd name="connsiteY61" fmla="*/ 46764 h 2475850"/>
                  <a:gd name="connsiteX62" fmla="*/ 713588 w 1537011"/>
                  <a:gd name="connsiteY62" fmla="*/ 47343 h 2475850"/>
                  <a:gd name="connsiteX63" fmla="*/ 595938 w 1537011"/>
                  <a:gd name="connsiteY63" fmla="*/ 67446 h 2475850"/>
                  <a:gd name="connsiteX64" fmla="*/ 175732 w 1537011"/>
                  <a:gd name="connsiteY64" fmla="*/ 344366 h 2475850"/>
                  <a:gd name="connsiteX65" fmla="*/ 49521 w 1537011"/>
                  <a:gd name="connsiteY65" fmla="*/ 655438 h 2475850"/>
                  <a:gd name="connsiteX66" fmla="*/ 137126 w 1537011"/>
                  <a:gd name="connsiteY66" fmla="*/ 1109796 h 2475850"/>
                  <a:gd name="connsiteX67" fmla="*/ 310109 w 1537011"/>
                  <a:gd name="connsiteY67" fmla="*/ 1387460 h 2475850"/>
                  <a:gd name="connsiteX68" fmla="*/ 440773 w 1537011"/>
                  <a:gd name="connsiteY68" fmla="*/ 1695562 h 2475850"/>
                  <a:gd name="connsiteX69" fmla="*/ 460819 w 1537011"/>
                  <a:gd name="connsiteY69" fmla="*/ 1792076 h 2475850"/>
                  <a:gd name="connsiteX70" fmla="*/ 492743 w 1537011"/>
                  <a:gd name="connsiteY70" fmla="*/ 1817318 h 2475850"/>
                  <a:gd name="connsiteX71" fmla="*/ 1065146 w 1537011"/>
                  <a:gd name="connsiteY71" fmla="*/ 1836621 h 2475850"/>
                  <a:gd name="connsiteX72" fmla="*/ 1089645 w 1537011"/>
                  <a:gd name="connsiteY72" fmla="*/ 1818803 h 2475850"/>
                  <a:gd name="connsiteX73" fmla="*/ 1116372 w 1537011"/>
                  <a:gd name="connsiteY73" fmla="*/ 1688138 h 2475850"/>
                  <a:gd name="connsiteX74" fmla="*/ 1268567 w 1537011"/>
                  <a:gd name="connsiteY74" fmla="*/ 1319900 h 2475850"/>
                  <a:gd name="connsiteX75" fmla="*/ 1376960 w 1537011"/>
                  <a:gd name="connsiteY75" fmla="*/ 1166220 h 2475850"/>
                  <a:gd name="connsiteX76" fmla="*/ 1468276 w 1537011"/>
                  <a:gd name="connsiteY76" fmla="*/ 916026 h 2475850"/>
                  <a:gd name="connsiteX77" fmla="*/ 1468276 w 1537011"/>
                  <a:gd name="connsiteY77" fmla="*/ 599015 h 2475850"/>
                  <a:gd name="connsiteX78" fmla="*/ 1056236 w 1537011"/>
                  <a:gd name="connsiteY78" fmla="*/ 110506 h 2475850"/>
                  <a:gd name="connsiteX79" fmla="*/ 800630 w 1537011"/>
                  <a:gd name="connsiteY79" fmla="*/ 46764 h 2475850"/>
                  <a:gd name="connsiteX80" fmla="*/ 794163 w 1537011"/>
                  <a:gd name="connsiteY80" fmla="*/ 814 h 2475850"/>
                  <a:gd name="connsiteX81" fmla="*/ 1036191 w 1537011"/>
                  <a:gd name="connsiteY81" fmla="*/ 52598 h 2475850"/>
                  <a:gd name="connsiteX82" fmla="*/ 1503912 w 1537011"/>
                  <a:gd name="connsiteY82" fmla="*/ 551500 h 2475850"/>
                  <a:gd name="connsiteX83" fmla="*/ 1518761 w 1537011"/>
                  <a:gd name="connsiteY83" fmla="*/ 910830 h 2475850"/>
                  <a:gd name="connsiteX84" fmla="*/ 1377702 w 1537011"/>
                  <a:gd name="connsiteY84" fmla="*/ 1250855 h 2475850"/>
                  <a:gd name="connsiteX85" fmla="*/ 1264855 w 1537011"/>
                  <a:gd name="connsiteY85" fmla="*/ 1406020 h 2475850"/>
                  <a:gd name="connsiteX86" fmla="*/ 1163144 w 1537011"/>
                  <a:gd name="connsiteY86" fmla="*/ 1694078 h 2475850"/>
                  <a:gd name="connsiteX87" fmla="*/ 1115630 w 1537011"/>
                  <a:gd name="connsiteY87" fmla="*/ 1876711 h 2475850"/>
                  <a:gd name="connsiteX88" fmla="*/ 1149781 w 1537011"/>
                  <a:gd name="connsiteY88" fmla="*/ 1887848 h 2475850"/>
                  <a:gd name="connsiteX89" fmla="*/ 1229961 w 1537011"/>
                  <a:gd name="connsiteY89" fmla="*/ 1991044 h 2475850"/>
                  <a:gd name="connsiteX90" fmla="*/ 1126023 w 1537011"/>
                  <a:gd name="connsiteY90" fmla="*/ 2077164 h 2475850"/>
                  <a:gd name="connsiteX91" fmla="*/ 1100038 w 1537011"/>
                  <a:gd name="connsiteY91" fmla="*/ 2077906 h 2475850"/>
                  <a:gd name="connsiteX92" fmla="*/ 423698 w 1537011"/>
                  <a:gd name="connsiteY92" fmla="*/ 2054891 h 2475850"/>
                  <a:gd name="connsiteX93" fmla="*/ 368017 w 1537011"/>
                  <a:gd name="connsiteY93" fmla="*/ 2039300 h 2475850"/>
                  <a:gd name="connsiteX94" fmla="*/ 311594 w 1537011"/>
                  <a:gd name="connsiteY94" fmla="*/ 1951695 h 2475850"/>
                  <a:gd name="connsiteX95" fmla="*/ 382123 w 1537011"/>
                  <a:gd name="connsiteY95" fmla="*/ 1867803 h 2475850"/>
                  <a:gd name="connsiteX96" fmla="*/ 434092 w 1537011"/>
                  <a:gd name="connsiteY96" fmla="*/ 1854439 h 2475850"/>
                  <a:gd name="connsiteX97" fmla="*/ 387320 w 1537011"/>
                  <a:gd name="connsiteY97" fmla="*/ 1655472 h 2475850"/>
                  <a:gd name="connsiteX98" fmla="*/ 301199 w 1537011"/>
                  <a:gd name="connsiteY98" fmla="*/ 1459474 h 2475850"/>
                  <a:gd name="connsiteX99" fmla="*/ 137869 w 1537011"/>
                  <a:gd name="connsiteY99" fmla="*/ 1212992 h 2475850"/>
                  <a:gd name="connsiteX100" fmla="*/ 2748 w 1537011"/>
                  <a:gd name="connsiteY100" fmla="*/ 664348 h 2475850"/>
                  <a:gd name="connsiteX101" fmla="*/ 145292 w 1537011"/>
                  <a:gd name="connsiteY101" fmla="*/ 308730 h 2475850"/>
                  <a:gd name="connsiteX102" fmla="*/ 549909 w 1537011"/>
                  <a:gd name="connsiteY102" fmla="*/ 32552 h 2475850"/>
                  <a:gd name="connsiteX103" fmla="*/ 794163 w 1537011"/>
                  <a:gd name="connsiteY103" fmla="*/ 814 h 2475850"/>
                  <a:gd name="connsiteX0" fmla="*/ 503138 w 1537011"/>
                  <a:gd name="connsiteY0" fmla="*/ 2319191 h 2475850"/>
                  <a:gd name="connsiteX1" fmla="*/ 443744 w 1537011"/>
                  <a:gd name="connsiteY1" fmla="*/ 2360024 h 2475850"/>
                  <a:gd name="connsiteX2" fmla="*/ 501653 w 1537011"/>
                  <a:gd name="connsiteY2" fmla="*/ 2403827 h 2475850"/>
                  <a:gd name="connsiteX3" fmla="*/ 1051782 w 1537011"/>
                  <a:gd name="connsiteY3" fmla="*/ 2420160 h 2475850"/>
                  <a:gd name="connsiteX4" fmla="*/ 1097070 w 1537011"/>
                  <a:gd name="connsiteY4" fmla="*/ 2383040 h 2475850"/>
                  <a:gd name="connsiteX5" fmla="*/ 1058465 w 1537011"/>
                  <a:gd name="connsiteY5" fmla="*/ 2339237 h 2475850"/>
                  <a:gd name="connsiteX6" fmla="*/ 503138 w 1537011"/>
                  <a:gd name="connsiteY6" fmla="*/ 2319191 h 2475850"/>
                  <a:gd name="connsiteX7" fmla="*/ 470472 w 1537011"/>
                  <a:gd name="connsiteY7" fmla="*/ 2270192 h 2475850"/>
                  <a:gd name="connsiteX8" fmla="*/ 525411 w 1537011"/>
                  <a:gd name="connsiteY8" fmla="*/ 2270192 h 2475850"/>
                  <a:gd name="connsiteX9" fmla="*/ 1067374 w 1537011"/>
                  <a:gd name="connsiteY9" fmla="*/ 2287268 h 2475850"/>
                  <a:gd name="connsiteX10" fmla="*/ 1152751 w 1537011"/>
                  <a:gd name="connsiteY10" fmla="*/ 2388236 h 2475850"/>
                  <a:gd name="connsiteX11" fmla="*/ 1054010 w 1537011"/>
                  <a:gd name="connsiteY11" fmla="*/ 2475841 h 2475850"/>
                  <a:gd name="connsiteX12" fmla="*/ 500911 w 1537011"/>
                  <a:gd name="connsiteY12" fmla="*/ 2459508 h 2475850"/>
                  <a:gd name="connsiteX13" fmla="*/ 447457 w 1537011"/>
                  <a:gd name="connsiteY13" fmla="*/ 2446887 h 2475850"/>
                  <a:gd name="connsiteX14" fmla="*/ 391775 w 1537011"/>
                  <a:gd name="connsiteY14" fmla="*/ 2352600 h 2475850"/>
                  <a:gd name="connsiteX15" fmla="*/ 470472 w 1537011"/>
                  <a:gd name="connsiteY15" fmla="*/ 2270192 h 2475850"/>
                  <a:gd name="connsiteX16" fmla="*/ 460819 w 1537011"/>
                  <a:gd name="connsiteY16" fmla="*/ 2117997 h 2475850"/>
                  <a:gd name="connsiteX17" fmla="*/ 417759 w 1537011"/>
                  <a:gd name="connsiteY17" fmla="*/ 2125420 h 2475850"/>
                  <a:gd name="connsiteX18" fmla="*/ 390290 w 1537011"/>
                  <a:gd name="connsiteY18" fmla="*/ 2156602 h 2475850"/>
                  <a:gd name="connsiteX19" fmla="*/ 414047 w 1537011"/>
                  <a:gd name="connsiteY19" fmla="*/ 2190753 h 2475850"/>
                  <a:gd name="connsiteX20" fmla="*/ 458592 w 1537011"/>
                  <a:gd name="connsiteY20" fmla="*/ 2201147 h 2475850"/>
                  <a:gd name="connsiteX21" fmla="*/ 763724 w 1537011"/>
                  <a:gd name="connsiteY21" fmla="*/ 2210798 h 2475850"/>
                  <a:gd name="connsiteX22" fmla="*/ 1054751 w 1537011"/>
                  <a:gd name="connsiteY22" fmla="*/ 2220450 h 2475850"/>
                  <a:gd name="connsiteX23" fmla="*/ 1106721 w 1537011"/>
                  <a:gd name="connsiteY23" fmla="*/ 2215253 h 2475850"/>
                  <a:gd name="connsiteX24" fmla="*/ 1136417 w 1537011"/>
                  <a:gd name="connsiteY24" fmla="*/ 2182586 h 2475850"/>
                  <a:gd name="connsiteX25" fmla="*/ 1110433 w 1537011"/>
                  <a:gd name="connsiteY25" fmla="*/ 2146950 h 2475850"/>
                  <a:gd name="connsiteX26" fmla="*/ 1045100 w 1537011"/>
                  <a:gd name="connsiteY26" fmla="*/ 2136557 h 2475850"/>
                  <a:gd name="connsiteX27" fmla="*/ 460819 w 1537011"/>
                  <a:gd name="connsiteY27" fmla="*/ 2117997 h 2475850"/>
                  <a:gd name="connsiteX28" fmla="*/ 425926 w 1537011"/>
                  <a:gd name="connsiteY28" fmla="*/ 2063800 h 2475850"/>
                  <a:gd name="connsiteX29" fmla="*/ 465274 w 1537011"/>
                  <a:gd name="connsiteY29" fmla="*/ 2065285 h 2475850"/>
                  <a:gd name="connsiteX30" fmla="*/ 506849 w 1537011"/>
                  <a:gd name="connsiteY30" fmla="*/ 2066770 h 2475850"/>
                  <a:gd name="connsiteX31" fmla="*/ 526151 w 1537011"/>
                  <a:gd name="connsiteY31" fmla="*/ 2066770 h 2475850"/>
                  <a:gd name="connsiteX32" fmla="*/ 1096326 w 1537011"/>
                  <a:gd name="connsiteY32" fmla="*/ 2083845 h 2475850"/>
                  <a:gd name="connsiteX33" fmla="*/ 1137159 w 1537011"/>
                  <a:gd name="connsiteY33" fmla="*/ 2097209 h 2475850"/>
                  <a:gd name="connsiteX34" fmla="*/ 1192840 w 1537011"/>
                  <a:gd name="connsiteY34" fmla="*/ 2187041 h 2475850"/>
                  <a:gd name="connsiteX35" fmla="*/ 1128251 w 1537011"/>
                  <a:gd name="connsiteY35" fmla="*/ 2267964 h 2475850"/>
                  <a:gd name="connsiteX36" fmla="*/ 1097811 w 1537011"/>
                  <a:gd name="connsiteY36" fmla="*/ 2276131 h 2475850"/>
                  <a:gd name="connsiteX37" fmla="*/ 443001 w 1537011"/>
                  <a:gd name="connsiteY37" fmla="*/ 2256828 h 2475850"/>
                  <a:gd name="connsiteX38" fmla="*/ 338320 w 1537011"/>
                  <a:gd name="connsiteY38" fmla="*/ 2126163 h 2475850"/>
                  <a:gd name="connsiteX39" fmla="*/ 425926 w 1537011"/>
                  <a:gd name="connsiteY39" fmla="*/ 2063800 h 2475850"/>
                  <a:gd name="connsiteX40" fmla="*/ 446713 w 1537011"/>
                  <a:gd name="connsiteY40" fmla="*/ 1916802 h 2475850"/>
                  <a:gd name="connsiteX41" fmla="*/ 390289 w 1537011"/>
                  <a:gd name="connsiteY41" fmla="*/ 1927939 h 2475850"/>
                  <a:gd name="connsiteX42" fmla="*/ 388062 w 1537011"/>
                  <a:gd name="connsiteY42" fmla="*/ 1982877 h 2475850"/>
                  <a:gd name="connsiteX43" fmla="*/ 440773 w 1537011"/>
                  <a:gd name="connsiteY43" fmla="*/ 1996983 h 2475850"/>
                  <a:gd name="connsiteX44" fmla="*/ 1098555 w 1537011"/>
                  <a:gd name="connsiteY44" fmla="*/ 2018513 h 2475850"/>
                  <a:gd name="connsiteX45" fmla="*/ 1149038 w 1537011"/>
                  <a:gd name="connsiteY45" fmla="*/ 2008119 h 2475850"/>
                  <a:gd name="connsiteX46" fmla="*/ 1151266 w 1537011"/>
                  <a:gd name="connsiteY46" fmla="*/ 1952438 h 2475850"/>
                  <a:gd name="connsiteX47" fmla="*/ 1098555 w 1537011"/>
                  <a:gd name="connsiteY47" fmla="*/ 1937590 h 2475850"/>
                  <a:gd name="connsiteX48" fmla="*/ 446713 w 1537011"/>
                  <a:gd name="connsiteY48" fmla="*/ 1916802 h 2475850"/>
                  <a:gd name="connsiteX49" fmla="*/ 523923 w 1537011"/>
                  <a:gd name="connsiteY49" fmla="*/ 192914 h 2475850"/>
                  <a:gd name="connsiteX50" fmla="*/ 408107 w 1537011"/>
                  <a:gd name="connsiteY50" fmla="*/ 273095 h 2475850"/>
                  <a:gd name="connsiteX51" fmla="*/ 183898 w 1537011"/>
                  <a:gd name="connsiteY51" fmla="*/ 552985 h 2475850"/>
                  <a:gd name="connsiteX52" fmla="*/ 150488 w 1537011"/>
                  <a:gd name="connsiteY52" fmla="*/ 820997 h 2475850"/>
                  <a:gd name="connsiteX53" fmla="*/ 244033 w 1537011"/>
                  <a:gd name="connsiteY53" fmla="*/ 1149145 h 2475850"/>
                  <a:gd name="connsiteX54" fmla="*/ 242548 w 1537011"/>
                  <a:gd name="connsiteY54" fmla="*/ 1156569 h 2475850"/>
                  <a:gd name="connsiteX55" fmla="*/ 154200 w 1537011"/>
                  <a:gd name="connsiteY55" fmla="*/ 950920 h 2475850"/>
                  <a:gd name="connsiteX56" fmla="*/ 131186 w 1537011"/>
                  <a:gd name="connsiteY56" fmla="*/ 648757 h 2475850"/>
                  <a:gd name="connsiteX57" fmla="*/ 215821 w 1537011"/>
                  <a:gd name="connsiteY57" fmla="*/ 443851 h 2475850"/>
                  <a:gd name="connsiteX58" fmla="*/ 500165 w 1537011"/>
                  <a:gd name="connsiteY58" fmla="*/ 201081 h 2475850"/>
                  <a:gd name="connsiteX59" fmla="*/ 523923 w 1537011"/>
                  <a:gd name="connsiteY59" fmla="*/ 192914 h 2475850"/>
                  <a:gd name="connsiteX60" fmla="*/ 800630 w 1537011"/>
                  <a:gd name="connsiteY60" fmla="*/ 46764 h 2475850"/>
                  <a:gd name="connsiteX61" fmla="*/ 713588 w 1537011"/>
                  <a:gd name="connsiteY61" fmla="*/ 47343 h 2475850"/>
                  <a:gd name="connsiteX62" fmla="*/ 595938 w 1537011"/>
                  <a:gd name="connsiteY62" fmla="*/ 67446 h 2475850"/>
                  <a:gd name="connsiteX63" fmla="*/ 175732 w 1537011"/>
                  <a:gd name="connsiteY63" fmla="*/ 344366 h 2475850"/>
                  <a:gd name="connsiteX64" fmla="*/ 49521 w 1537011"/>
                  <a:gd name="connsiteY64" fmla="*/ 655438 h 2475850"/>
                  <a:gd name="connsiteX65" fmla="*/ 137126 w 1537011"/>
                  <a:gd name="connsiteY65" fmla="*/ 1109796 h 2475850"/>
                  <a:gd name="connsiteX66" fmla="*/ 310109 w 1537011"/>
                  <a:gd name="connsiteY66" fmla="*/ 1387460 h 2475850"/>
                  <a:gd name="connsiteX67" fmla="*/ 440773 w 1537011"/>
                  <a:gd name="connsiteY67" fmla="*/ 1695562 h 2475850"/>
                  <a:gd name="connsiteX68" fmla="*/ 460819 w 1537011"/>
                  <a:gd name="connsiteY68" fmla="*/ 1792076 h 2475850"/>
                  <a:gd name="connsiteX69" fmla="*/ 492743 w 1537011"/>
                  <a:gd name="connsiteY69" fmla="*/ 1817318 h 2475850"/>
                  <a:gd name="connsiteX70" fmla="*/ 1065146 w 1537011"/>
                  <a:gd name="connsiteY70" fmla="*/ 1836621 h 2475850"/>
                  <a:gd name="connsiteX71" fmla="*/ 1089645 w 1537011"/>
                  <a:gd name="connsiteY71" fmla="*/ 1818803 h 2475850"/>
                  <a:gd name="connsiteX72" fmla="*/ 1116372 w 1537011"/>
                  <a:gd name="connsiteY72" fmla="*/ 1688138 h 2475850"/>
                  <a:gd name="connsiteX73" fmla="*/ 1268567 w 1537011"/>
                  <a:gd name="connsiteY73" fmla="*/ 1319900 h 2475850"/>
                  <a:gd name="connsiteX74" fmla="*/ 1376960 w 1537011"/>
                  <a:gd name="connsiteY74" fmla="*/ 1166220 h 2475850"/>
                  <a:gd name="connsiteX75" fmla="*/ 1468276 w 1537011"/>
                  <a:gd name="connsiteY75" fmla="*/ 916026 h 2475850"/>
                  <a:gd name="connsiteX76" fmla="*/ 1468276 w 1537011"/>
                  <a:gd name="connsiteY76" fmla="*/ 599015 h 2475850"/>
                  <a:gd name="connsiteX77" fmla="*/ 1056236 w 1537011"/>
                  <a:gd name="connsiteY77" fmla="*/ 110506 h 2475850"/>
                  <a:gd name="connsiteX78" fmla="*/ 800630 w 1537011"/>
                  <a:gd name="connsiteY78" fmla="*/ 46764 h 2475850"/>
                  <a:gd name="connsiteX79" fmla="*/ 794163 w 1537011"/>
                  <a:gd name="connsiteY79" fmla="*/ 814 h 2475850"/>
                  <a:gd name="connsiteX80" fmla="*/ 1036191 w 1537011"/>
                  <a:gd name="connsiteY80" fmla="*/ 52598 h 2475850"/>
                  <a:gd name="connsiteX81" fmla="*/ 1503912 w 1537011"/>
                  <a:gd name="connsiteY81" fmla="*/ 551500 h 2475850"/>
                  <a:gd name="connsiteX82" fmla="*/ 1518761 w 1537011"/>
                  <a:gd name="connsiteY82" fmla="*/ 910830 h 2475850"/>
                  <a:gd name="connsiteX83" fmla="*/ 1377702 w 1537011"/>
                  <a:gd name="connsiteY83" fmla="*/ 1250855 h 2475850"/>
                  <a:gd name="connsiteX84" fmla="*/ 1264855 w 1537011"/>
                  <a:gd name="connsiteY84" fmla="*/ 1406020 h 2475850"/>
                  <a:gd name="connsiteX85" fmla="*/ 1163144 w 1537011"/>
                  <a:gd name="connsiteY85" fmla="*/ 1694078 h 2475850"/>
                  <a:gd name="connsiteX86" fmla="*/ 1115630 w 1537011"/>
                  <a:gd name="connsiteY86" fmla="*/ 1876711 h 2475850"/>
                  <a:gd name="connsiteX87" fmla="*/ 1149781 w 1537011"/>
                  <a:gd name="connsiteY87" fmla="*/ 1887848 h 2475850"/>
                  <a:gd name="connsiteX88" fmla="*/ 1229961 w 1537011"/>
                  <a:gd name="connsiteY88" fmla="*/ 1991044 h 2475850"/>
                  <a:gd name="connsiteX89" fmla="*/ 1126023 w 1537011"/>
                  <a:gd name="connsiteY89" fmla="*/ 2077164 h 2475850"/>
                  <a:gd name="connsiteX90" fmla="*/ 1100038 w 1537011"/>
                  <a:gd name="connsiteY90" fmla="*/ 2077906 h 2475850"/>
                  <a:gd name="connsiteX91" fmla="*/ 423698 w 1537011"/>
                  <a:gd name="connsiteY91" fmla="*/ 2054891 h 2475850"/>
                  <a:gd name="connsiteX92" fmla="*/ 368017 w 1537011"/>
                  <a:gd name="connsiteY92" fmla="*/ 2039300 h 2475850"/>
                  <a:gd name="connsiteX93" fmla="*/ 311594 w 1537011"/>
                  <a:gd name="connsiteY93" fmla="*/ 1951695 h 2475850"/>
                  <a:gd name="connsiteX94" fmla="*/ 382123 w 1537011"/>
                  <a:gd name="connsiteY94" fmla="*/ 1867803 h 2475850"/>
                  <a:gd name="connsiteX95" fmla="*/ 434092 w 1537011"/>
                  <a:gd name="connsiteY95" fmla="*/ 1854439 h 2475850"/>
                  <a:gd name="connsiteX96" fmla="*/ 387320 w 1537011"/>
                  <a:gd name="connsiteY96" fmla="*/ 1655472 h 2475850"/>
                  <a:gd name="connsiteX97" fmla="*/ 301199 w 1537011"/>
                  <a:gd name="connsiteY97" fmla="*/ 1459474 h 2475850"/>
                  <a:gd name="connsiteX98" fmla="*/ 137869 w 1537011"/>
                  <a:gd name="connsiteY98" fmla="*/ 1212992 h 2475850"/>
                  <a:gd name="connsiteX99" fmla="*/ 2748 w 1537011"/>
                  <a:gd name="connsiteY99" fmla="*/ 664348 h 2475850"/>
                  <a:gd name="connsiteX100" fmla="*/ 145292 w 1537011"/>
                  <a:gd name="connsiteY100" fmla="*/ 308730 h 2475850"/>
                  <a:gd name="connsiteX101" fmla="*/ 549909 w 1537011"/>
                  <a:gd name="connsiteY101" fmla="*/ 32552 h 2475850"/>
                  <a:gd name="connsiteX102" fmla="*/ 794163 w 1537011"/>
                  <a:gd name="connsiteY102" fmla="*/ 814 h 24758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</a:cxnLst>
                <a:rect l="l" t="t" r="r" b="b"/>
                <a:pathLst>
                  <a:path w="1537011" h="2475850">
                    <a:moveTo>
                      <a:pt x="503138" y="2319191"/>
                    </a:moveTo>
                    <a:cubicBezTo>
                      <a:pt x="466017" y="2317706"/>
                      <a:pt x="444487" y="2334039"/>
                      <a:pt x="443744" y="2360024"/>
                    </a:cubicBezTo>
                    <a:cubicBezTo>
                      <a:pt x="443744" y="2385266"/>
                      <a:pt x="466017" y="2402342"/>
                      <a:pt x="501653" y="2403827"/>
                    </a:cubicBezTo>
                    <a:lnTo>
                      <a:pt x="1051782" y="2420160"/>
                    </a:lnTo>
                    <a:cubicBezTo>
                      <a:pt x="1074055" y="2418675"/>
                      <a:pt x="1094100" y="2407539"/>
                      <a:pt x="1097070" y="2383040"/>
                    </a:cubicBezTo>
                    <a:cubicBezTo>
                      <a:pt x="1099297" y="2357797"/>
                      <a:pt x="1080737" y="2345176"/>
                      <a:pt x="1058465" y="2339237"/>
                    </a:cubicBezTo>
                    <a:cubicBezTo>
                      <a:pt x="1047329" y="2336267"/>
                      <a:pt x="618212" y="2322161"/>
                      <a:pt x="503138" y="2319191"/>
                    </a:cubicBezTo>
                    <a:close/>
                    <a:moveTo>
                      <a:pt x="470472" y="2270192"/>
                    </a:moveTo>
                    <a:cubicBezTo>
                      <a:pt x="489032" y="2270192"/>
                      <a:pt x="506850" y="2269450"/>
                      <a:pt x="525411" y="2270192"/>
                    </a:cubicBezTo>
                    <a:lnTo>
                      <a:pt x="1067374" y="2287268"/>
                    </a:lnTo>
                    <a:cubicBezTo>
                      <a:pt x="1120828" y="2297661"/>
                      <a:pt x="1155721" y="2339237"/>
                      <a:pt x="1152751" y="2388236"/>
                    </a:cubicBezTo>
                    <a:cubicBezTo>
                      <a:pt x="1149782" y="2435751"/>
                      <a:pt x="1106721" y="2476583"/>
                      <a:pt x="1054010" y="2475841"/>
                    </a:cubicBezTo>
                    <a:lnTo>
                      <a:pt x="500911" y="2459508"/>
                    </a:lnTo>
                    <a:cubicBezTo>
                      <a:pt x="468245" y="2456662"/>
                      <a:pt x="464532" y="2455053"/>
                      <a:pt x="447457" y="2446887"/>
                    </a:cubicBezTo>
                    <a:cubicBezTo>
                      <a:pt x="410336" y="2428327"/>
                      <a:pt x="385837" y="2388978"/>
                      <a:pt x="391775" y="2352600"/>
                    </a:cubicBezTo>
                    <a:cubicBezTo>
                      <a:pt x="398457" y="2308055"/>
                      <a:pt x="425926" y="2280586"/>
                      <a:pt x="470472" y="2270192"/>
                    </a:cubicBezTo>
                    <a:close/>
                    <a:moveTo>
                      <a:pt x="460819" y="2117997"/>
                    </a:moveTo>
                    <a:cubicBezTo>
                      <a:pt x="445229" y="2117997"/>
                      <a:pt x="431123" y="2119481"/>
                      <a:pt x="417759" y="2125420"/>
                    </a:cubicBezTo>
                    <a:cubicBezTo>
                      <a:pt x="404395" y="2131360"/>
                      <a:pt x="391774" y="2140269"/>
                      <a:pt x="390290" y="2156602"/>
                    </a:cubicBezTo>
                    <a:cubicBezTo>
                      <a:pt x="388805" y="2173678"/>
                      <a:pt x="401425" y="2183329"/>
                      <a:pt x="414047" y="2190753"/>
                    </a:cubicBezTo>
                    <a:cubicBezTo>
                      <a:pt x="427411" y="2198919"/>
                      <a:pt x="443001" y="2201147"/>
                      <a:pt x="458592" y="2201147"/>
                    </a:cubicBezTo>
                    <a:lnTo>
                      <a:pt x="763724" y="2210798"/>
                    </a:lnTo>
                    <a:lnTo>
                      <a:pt x="1054751" y="2220450"/>
                    </a:lnTo>
                    <a:cubicBezTo>
                      <a:pt x="1072569" y="2221192"/>
                      <a:pt x="1090387" y="2221935"/>
                      <a:pt x="1106721" y="2215253"/>
                    </a:cubicBezTo>
                    <a:cubicBezTo>
                      <a:pt x="1121569" y="2209314"/>
                      <a:pt x="1134932" y="2201147"/>
                      <a:pt x="1136417" y="2182586"/>
                    </a:cubicBezTo>
                    <a:cubicBezTo>
                      <a:pt x="1137159" y="2163283"/>
                      <a:pt x="1124538" y="2154375"/>
                      <a:pt x="1110433" y="2146950"/>
                    </a:cubicBezTo>
                    <a:cubicBezTo>
                      <a:pt x="1090387" y="2136557"/>
                      <a:pt x="1067372" y="2137299"/>
                      <a:pt x="1045100" y="2136557"/>
                    </a:cubicBezTo>
                    <a:lnTo>
                      <a:pt x="460819" y="2117997"/>
                    </a:lnTo>
                    <a:close/>
                    <a:moveTo>
                      <a:pt x="425926" y="2063800"/>
                    </a:moveTo>
                    <a:cubicBezTo>
                      <a:pt x="438546" y="2064543"/>
                      <a:pt x="451910" y="2064543"/>
                      <a:pt x="465274" y="2065285"/>
                    </a:cubicBezTo>
                    <a:cubicBezTo>
                      <a:pt x="479379" y="2066770"/>
                      <a:pt x="493485" y="2066770"/>
                      <a:pt x="506849" y="2066770"/>
                    </a:cubicBezTo>
                    <a:lnTo>
                      <a:pt x="526151" y="2066770"/>
                    </a:lnTo>
                    <a:lnTo>
                      <a:pt x="1096326" y="2083845"/>
                    </a:lnTo>
                    <a:cubicBezTo>
                      <a:pt x="1109690" y="2090528"/>
                      <a:pt x="1123796" y="2089785"/>
                      <a:pt x="1137159" y="2097209"/>
                    </a:cubicBezTo>
                    <a:cubicBezTo>
                      <a:pt x="1172795" y="2117254"/>
                      <a:pt x="1195810" y="2143981"/>
                      <a:pt x="1192840" y="2187041"/>
                    </a:cubicBezTo>
                    <a:cubicBezTo>
                      <a:pt x="1190613" y="2229358"/>
                      <a:pt x="1164628" y="2253116"/>
                      <a:pt x="1128251" y="2267964"/>
                    </a:cubicBezTo>
                    <a:cubicBezTo>
                      <a:pt x="1118599" y="2272419"/>
                      <a:pt x="1108205" y="2273904"/>
                      <a:pt x="1097811" y="2276131"/>
                    </a:cubicBezTo>
                    <a:cubicBezTo>
                      <a:pt x="1078508" y="2276131"/>
                      <a:pt x="492000" y="2253116"/>
                      <a:pt x="443001" y="2256828"/>
                    </a:cubicBezTo>
                    <a:cubicBezTo>
                      <a:pt x="366532" y="2253858"/>
                      <a:pt x="313078" y="2187784"/>
                      <a:pt x="338320" y="2126163"/>
                    </a:cubicBezTo>
                    <a:cubicBezTo>
                      <a:pt x="353911" y="2088299"/>
                      <a:pt x="386577" y="2070482"/>
                      <a:pt x="425926" y="2063800"/>
                    </a:cubicBezTo>
                    <a:close/>
                    <a:moveTo>
                      <a:pt x="446713" y="1916802"/>
                    </a:moveTo>
                    <a:cubicBezTo>
                      <a:pt x="426668" y="1916059"/>
                      <a:pt x="407365" y="1919029"/>
                      <a:pt x="390289" y="1927939"/>
                    </a:cubicBezTo>
                    <a:cubicBezTo>
                      <a:pt x="364305" y="1941302"/>
                      <a:pt x="363563" y="1966543"/>
                      <a:pt x="388062" y="1982877"/>
                    </a:cubicBezTo>
                    <a:cubicBezTo>
                      <a:pt x="404395" y="1992528"/>
                      <a:pt x="421471" y="1996241"/>
                      <a:pt x="440773" y="1996983"/>
                    </a:cubicBezTo>
                    <a:lnTo>
                      <a:pt x="1098555" y="2018513"/>
                    </a:lnTo>
                    <a:cubicBezTo>
                      <a:pt x="1116372" y="2019255"/>
                      <a:pt x="1133448" y="2017029"/>
                      <a:pt x="1149038" y="2008119"/>
                    </a:cubicBezTo>
                    <a:cubicBezTo>
                      <a:pt x="1176507" y="1993271"/>
                      <a:pt x="1177992" y="1969513"/>
                      <a:pt x="1151266" y="1952438"/>
                    </a:cubicBezTo>
                    <a:cubicBezTo>
                      <a:pt x="1135674" y="1942787"/>
                      <a:pt x="1117115" y="1938332"/>
                      <a:pt x="1098555" y="1937590"/>
                    </a:cubicBezTo>
                    <a:lnTo>
                      <a:pt x="446713" y="1916802"/>
                    </a:lnTo>
                    <a:close/>
                    <a:moveTo>
                      <a:pt x="523923" y="192914"/>
                    </a:moveTo>
                    <a:cubicBezTo>
                      <a:pt x="480864" y="222610"/>
                      <a:pt x="443743" y="246368"/>
                      <a:pt x="408107" y="273095"/>
                    </a:cubicBezTo>
                    <a:cubicBezTo>
                      <a:pt x="311592" y="348079"/>
                      <a:pt x="229927" y="436426"/>
                      <a:pt x="183898" y="552985"/>
                    </a:cubicBezTo>
                    <a:cubicBezTo>
                      <a:pt x="149004" y="639105"/>
                      <a:pt x="140095" y="728938"/>
                      <a:pt x="150488" y="820997"/>
                    </a:cubicBezTo>
                    <a:cubicBezTo>
                      <a:pt x="163110" y="935329"/>
                      <a:pt x="194291" y="1044464"/>
                      <a:pt x="244033" y="1149145"/>
                    </a:cubicBezTo>
                    <a:cubicBezTo>
                      <a:pt x="244775" y="1149887"/>
                      <a:pt x="243290" y="1152114"/>
                      <a:pt x="242548" y="1156569"/>
                    </a:cubicBezTo>
                    <a:cubicBezTo>
                      <a:pt x="201715" y="1091237"/>
                      <a:pt x="174988" y="1022191"/>
                      <a:pt x="154200" y="950920"/>
                    </a:cubicBezTo>
                    <a:cubicBezTo>
                      <a:pt x="125989" y="852179"/>
                      <a:pt x="115595" y="751210"/>
                      <a:pt x="131186" y="648757"/>
                    </a:cubicBezTo>
                    <a:cubicBezTo>
                      <a:pt x="142322" y="573773"/>
                      <a:pt x="173503" y="506213"/>
                      <a:pt x="215821" y="443851"/>
                    </a:cubicBezTo>
                    <a:cubicBezTo>
                      <a:pt x="288578" y="336943"/>
                      <a:pt x="387319" y="260474"/>
                      <a:pt x="500165" y="201081"/>
                    </a:cubicBezTo>
                    <a:cubicBezTo>
                      <a:pt x="505363" y="198111"/>
                      <a:pt x="510560" y="197369"/>
                      <a:pt x="523923" y="192914"/>
                    </a:cubicBezTo>
                    <a:close/>
                    <a:moveTo>
                      <a:pt x="800630" y="46764"/>
                    </a:moveTo>
                    <a:cubicBezTo>
                      <a:pt x="771780" y="44996"/>
                      <a:pt x="742769" y="45142"/>
                      <a:pt x="713588" y="47343"/>
                    </a:cubicBezTo>
                    <a:cubicBezTo>
                      <a:pt x="674681" y="50278"/>
                      <a:pt x="635472" y="56866"/>
                      <a:pt x="595938" y="67446"/>
                    </a:cubicBezTo>
                    <a:cubicBezTo>
                      <a:pt x="425183" y="112734"/>
                      <a:pt x="287836" y="210732"/>
                      <a:pt x="175732" y="344366"/>
                    </a:cubicBezTo>
                    <a:cubicBezTo>
                      <a:pt x="100748" y="434199"/>
                      <a:pt x="62142" y="540364"/>
                      <a:pt x="49521" y="655438"/>
                    </a:cubicBezTo>
                    <a:cubicBezTo>
                      <a:pt x="32446" y="815058"/>
                      <a:pt x="71793" y="965026"/>
                      <a:pt x="137126" y="1109796"/>
                    </a:cubicBezTo>
                    <a:cubicBezTo>
                      <a:pt x="182413" y="1210023"/>
                      <a:pt x="249230" y="1296886"/>
                      <a:pt x="310109" y="1387460"/>
                    </a:cubicBezTo>
                    <a:cubicBezTo>
                      <a:pt x="373956" y="1482489"/>
                      <a:pt x="427410" y="1581972"/>
                      <a:pt x="440773" y="1695562"/>
                    </a:cubicBezTo>
                    <a:cubicBezTo>
                      <a:pt x="445228" y="1727486"/>
                      <a:pt x="454138" y="1759410"/>
                      <a:pt x="460819" y="1792076"/>
                    </a:cubicBezTo>
                    <a:cubicBezTo>
                      <a:pt x="464531" y="1810636"/>
                      <a:pt x="462764" y="1817754"/>
                      <a:pt x="492743" y="1817318"/>
                    </a:cubicBezTo>
                    <a:cubicBezTo>
                      <a:pt x="593727" y="1815849"/>
                      <a:pt x="965662" y="1836373"/>
                      <a:pt x="1065146" y="1836621"/>
                    </a:cubicBezTo>
                    <a:cubicBezTo>
                      <a:pt x="1079251" y="1838106"/>
                      <a:pt x="1085190" y="1832167"/>
                      <a:pt x="1089645" y="1818803"/>
                    </a:cubicBezTo>
                    <a:cubicBezTo>
                      <a:pt x="1103008" y="1776485"/>
                      <a:pt x="1111175" y="1731941"/>
                      <a:pt x="1116372" y="1688138"/>
                    </a:cubicBezTo>
                    <a:cubicBezTo>
                      <a:pt x="1132705" y="1550791"/>
                      <a:pt x="1179477" y="1427550"/>
                      <a:pt x="1268567" y="1319900"/>
                    </a:cubicBezTo>
                    <a:cubicBezTo>
                      <a:pt x="1307915" y="1271643"/>
                      <a:pt x="1343551" y="1219674"/>
                      <a:pt x="1376960" y="1166220"/>
                    </a:cubicBezTo>
                    <a:cubicBezTo>
                      <a:pt x="1425217" y="1089752"/>
                      <a:pt x="1448232" y="1002889"/>
                      <a:pt x="1468276" y="916026"/>
                    </a:cubicBezTo>
                    <a:cubicBezTo>
                      <a:pt x="1493519" y="809861"/>
                      <a:pt x="1500201" y="703696"/>
                      <a:pt x="1468276" y="599015"/>
                    </a:cubicBezTo>
                    <a:cubicBezTo>
                      <a:pt x="1401459" y="377775"/>
                      <a:pt x="1275248" y="204792"/>
                      <a:pt x="1056236" y="110506"/>
                    </a:cubicBezTo>
                    <a:cubicBezTo>
                      <a:pt x="972297" y="74592"/>
                      <a:pt x="887183" y="52067"/>
                      <a:pt x="800630" y="46764"/>
                    </a:cubicBezTo>
                    <a:close/>
                    <a:moveTo>
                      <a:pt x="794163" y="814"/>
                    </a:moveTo>
                    <a:cubicBezTo>
                      <a:pt x="875086" y="4712"/>
                      <a:pt x="955638" y="22530"/>
                      <a:pt x="1036191" y="52598"/>
                    </a:cubicBezTo>
                    <a:cubicBezTo>
                      <a:pt x="1275248" y="140945"/>
                      <a:pt x="1421504" y="317640"/>
                      <a:pt x="1503912" y="551500"/>
                    </a:cubicBezTo>
                    <a:cubicBezTo>
                      <a:pt x="1544745" y="668802"/>
                      <a:pt x="1545488" y="789816"/>
                      <a:pt x="1518761" y="910830"/>
                    </a:cubicBezTo>
                    <a:cubicBezTo>
                      <a:pt x="1492034" y="1032586"/>
                      <a:pt x="1457140" y="1149887"/>
                      <a:pt x="1377702" y="1250855"/>
                    </a:cubicBezTo>
                    <a:cubicBezTo>
                      <a:pt x="1337612" y="1300597"/>
                      <a:pt x="1301233" y="1354051"/>
                      <a:pt x="1264855" y="1406020"/>
                    </a:cubicBezTo>
                    <a:cubicBezTo>
                      <a:pt x="1203977" y="1492140"/>
                      <a:pt x="1177250" y="1590882"/>
                      <a:pt x="1163144" y="1694078"/>
                    </a:cubicBezTo>
                    <a:cubicBezTo>
                      <a:pt x="1154235" y="1756440"/>
                      <a:pt x="1146811" y="1819546"/>
                      <a:pt x="1115630" y="1876711"/>
                    </a:cubicBezTo>
                    <a:cubicBezTo>
                      <a:pt x="1125281" y="1884878"/>
                      <a:pt x="1138644" y="1884136"/>
                      <a:pt x="1149781" y="1887848"/>
                    </a:cubicBezTo>
                    <a:cubicBezTo>
                      <a:pt x="1203235" y="1904923"/>
                      <a:pt x="1235158" y="1945757"/>
                      <a:pt x="1229961" y="1991044"/>
                    </a:cubicBezTo>
                    <a:cubicBezTo>
                      <a:pt x="1224022" y="2034846"/>
                      <a:pt x="1177992" y="2073451"/>
                      <a:pt x="1126023" y="2077164"/>
                    </a:cubicBezTo>
                    <a:cubicBezTo>
                      <a:pt x="1117857" y="2077906"/>
                      <a:pt x="1108948" y="2077906"/>
                      <a:pt x="1100038" y="2077906"/>
                    </a:cubicBezTo>
                    <a:cubicBezTo>
                      <a:pt x="1038418" y="2074936"/>
                      <a:pt x="496455" y="2056376"/>
                      <a:pt x="423698" y="2054891"/>
                    </a:cubicBezTo>
                    <a:cubicBezTo>
                      <a:pt x="403653" y="2055633"/>
                      <a:pt x="385093" y="2048210"/>
                      <a:pt x="368017" y="2039300"/>
                    </a:cubicBezTo>
                    <a:cubicBezTo>
                      <a:pt x="333866" y="2020740"/>
                      <a:pt x="309366" y="1994013"/>
                      <a:pt x="311594" y="1951695"/>
                    </a:cubicBezTo>
                    <a:cubicBezTo>
                      <a:pt x="314565" y="1907151"/>
                      <a:pt x="344260" y="1882651"/>
                      <a:pt x="382123" y="1867803"/>
                    </a:cubicBezTo>
                    <a:cubicBezTo>
                      <a:pt x="397714" y="1861121"/>
                      <a:pt x="415532" y="1858893"/>
                      <a:pt x="434092" y="1854439"/>
                    </a:cubicBezTo>
                    <a:cubicBezTo>
                      <a:pt x="408107" y="1790591"/>
                      <a:pt x="400684" y="1722289"/>
                      <a:pt x="387320" y="1655472"/>
                    </a:cubicBezTo>
                    <a:cubicBezTo>
                      <a:pt x="372471" y="1584200"/>
                      <a:pt x="337578" y="1521837"/>
                      <a:pt x="301199" y="1459474"/>
                    </a:cubicBezTo>
                    <a:cubicBezTo>
                      <a:pt x="251458" y="1374096"/>
                      <a:pt x="185383" y="1299855"/>
                      <a:pt x="137869" y="1212992"/>
                    </a:cubicBezTo>
                    <a:cubicBezTo>
                      <a:pt x="44324" y="1041494"/>
                      <a:pt x="-13585" y="861830"/>
                      <a:pt x="2748" y="664348"/>
                    </a:cubicBezTo>
                    <a:cubicBezTo>
                      <a:pt x="13885" y="531456"/>
                      <a:pt x="57687" y="409699"/>
                      <a:pt x="145292" y="308730"/>
                    </a:cubicBezTo>
                    <a:cubicBezTo>
                      <a:pt x="254428" y="180293"/>
                      <a:pt x="387320" y="83779"/>
                      <a:pt x="549909" y="32552"/>
                    </a:cubicBezTo>
                    <a:cubicBezTo>
                      <a:pt x="631946" y="6939"/>
                      <a:pt x="713240" y="-3084"/>
                      <a:pt x="794163" y="814"/>
                    </a:cubicBezTo>
                    <a:close/>
                  </a:path>
                </a:pathLst>
              </a:custGeom>
              <a:grpFill/>
              <a:ln w="8005" cap="flat">
                <a:noFill/>
                <a:prstDash val="solid"/>
                <a:miter/>
              </a:ln>
            </p:spPr>
            <p:txBody>
              <a:bodyPr wrap="square" rtlCol="0" anchor="ctr">
                <a:noAutofit/>
              </a:bodyPr>
              <a:lstStyle/>
              <a:p>
                <a:pPr algn="ctr" rtl="1"/>
                <a:endParaRPr lang="en-US" dirty="0">
                  <a:cs typeface="B Nazanin" panose="00000400000000000000" pitchFamily="2" charset="-78"/>
                </a:endParaRPr>
              </a:p>
            </p:txBody>
          </p:sp>
          <p:sp>
            <p:nvSpPr>
              <p:cNvPr id="74" name="Freeform: Shape 73">
                <a:extLst>
                  <a:ext uri="{FF2B5EF4-FFF2-40B4-BE49-F238E27FC236}">
                    <a16:creationId xmlns:a16="http://schemas.microsoft.com/office/drawing/2014/main" id="{A52C6A36-D333-43CE-895E-439C3FE8E802}"/>
                  </a:ext>
                </a:extLst>
              </p:cNvPr>
              <p:cNvSpPr/>
              <p:nvPr/>
            </p:nvSpPr>
            <p:spPr>
              <a:xfrm rot="787194">
                <a:off x="6310671" y="3399479"/>
                <a:ext cx="619080" cy="1140625"/>
              </a:xfrm>
              <a:custGeom>
                <a:avLst/>
                <a:gdLst>
                  <a:gd name="connsiteX0" fmla="*/ 48922 w 309288"/>
                  <a:gd name="connsiteY0" fmla="*/ 148695 h 569848"/>
                  <a:gd name="connsiteX1" fmla="*/ 25563 w 309288"/>
                  <a:gd name="connsiteY1" fmla="*/ 179627 h 569848"/>
                  <a:gd name="connsiteX2" fmla="*/ 116831 w 309288"/>
                  <a:gd name="connsiteY2" fmla="*/ 244426 h 569848"/>
                  <a:gd name="connsiteX3" fmla="*/ 156990 w 309288"/>
                  <a:gd name="connsiteY3" fmla="*/ 241689 h 569848"/>
                  <a:gd name="connsiteX4" fmla="*/ 164291 w 309288"/>
                  <a:gd name="connsiteY4" fmla="*/ 221610 h 569848"/>
                  <a:gd name="connsiteX5" fmla="*/ 65721 w 309288"/>
                  <a:gd name="connsiteY5" fmla="*/ 152245 h 569848"/>
                  <a:gd name="connsiteX6" fmla="*/ 48922 w 309288"/>
                  <a:gd name="connsiteY6" fmla="*/ 148695 h 569848"/>
                  <a:gd name="connsiteX7" fmla="*/ 221133 w 309288"/>
                  <a:gd name="connsiteY7" fmla="*/ 24056 h 569848"/>
                  <a:gd name="connsiteX8" fmla="*/ 171593 w 309288"/>
                  <a:gd name="connsiteY8" fmla="*/ 63716 h 569848"/>
                  <a:gd name="connsiteX9" fmla="*/ 204448 w 309288"/>
                  <a:gd name="connsiteY9" fmla="*/ 196054 h 569848"/>
                  <a:gd name="connsiteX10" fmla="*/ 237305 w 309288"/>
                  <a:gd name="connsiteY10" fmla="*/ 195141 h 569848"/>
                  <a:gd name="connsiteX11" fmla="*/ 279288 w 309288"/>
                  <a:gd name="connsiteY11" fmla="*/ 82881 h 569848"/>
                  <a:gd name="connsiteX12" fmla="*/ 243694 w 309288"/>
                  <a:gd name="connsiteY12" fmla="*/ 25382 h 569848"/>
                  <a:gd name="connsiteX13" fmla="*/ 221133 w 309288"/>
                  <a:gd name="connsiteY13" fmla="*/ 24056 h 569848"/>
                  <a:gd name="connsiteX14" fmla="*/ 242782 w 309288"/>
                  <a:gd name="connsiteY14" fmla="*/ 740 h 569848"/>
                  <a:gd name="connsiteX15" fmla="*/ 304844 w 309288"/>
                  <a:gd name="connsiteY15" fmla="*/ 97484 h 569848"/>
                  <a:gd name="connsiteX16" fmla="*/ 256470 w 309288"/>
                  <a:gd name="connsiteY16" fmla="*/ 214309 h 569848"/>
                  <a:gd name="connsiteX17" fmla="*/ 247615 w 309288"/>
                  <a:gd name="connsiteY17" fmla="*/ 229966 h 569848"/>
                  <a:gd name="connsiteX18" fmla="*/ 247717 w 309288"/>
                  <a:gd name="connsiteY18" fmla="*/ 230070 h 569848"/>
                  <a:gd name="connsiteX19" fmla="*/ 236496 w 309288"/>
                  <a:gd name="connsiteY19" fmla="*/ 257161 h 569848"/>
                  <a:gd name="connsiteX20" fmla="*/ 308494 w 309288"/>
                  <a:gd name="connsiteY20" fmla="*/ 539222 h 569848"/>
                  <a:gd name="connsiteX21" fmla="*/ 309288 w 309288"/>
                  <a:gd name="connsiteY21" fmla="*/ 560145 h 569848"/>
                  <a:gd name="connsiteX22" fmla="*/ 282919 w 309288"/>
                  <a:gd name="connsiteY22" fmla="*/ 569848 h 569848"/>
                  <a:gd name="connsiteX23" fmla="*/ 282211 w 309288"/>
                  <a:gd name="connsiteY23" fmla="*/ 531551 h 569848"/>
                  <a:gd name="connsiteX24" fmla="*/ 211751 w 309288"/>
                  <a:gd name="connsiteY24" fmla="*/ 278196 h 569848"/>
                  <a:gd name="connsiteX25" fmla="*/ 177068 w 309288"/>
                  <a:gd name="connsiteY25" fmla="*/ 264505 h 569848"/>
                  <a:gd name="connsiteX26" fmla="*/ 77586 w 309288"/>
                  <a:gd name="connsiteY26" fmla="*/ 271807 h 569848"/>
                  <a:gd name="connsiteX27" fmla="*/ 29442 w 309288"/>
                  <a:gd name="connsiteY27" fmla="*/ 253553 h 569848"/>
                  <a:gd name="connsiteX28" fmla="*/ 8046 w 309288"/>
                  <a:gd name="connsiteY28" fmla="*/ 220310 h 569848"/>
                  <a:gd name="connsiteX29" fmla="*/ 0 w 309288"/>
                  <a:gd name="connsiteY29" fmla="*/ 168083 h 569848"/>
                  <a:gd name="connsiteX30" fmla="*/ 19174 w 309288"/>
                  <a:gd name="connsiteY30" fmla="*/ 134904 h 569848"/>
                  <a:gd name="connsiteX31" fmla="*/ 89451 w 309288"/>
                  <a:gd name="connsiteY31" fmla="*/ 134904 h 569848"/>
                  <a:gd name="connsiteX32" fmla="*/ 159727 w 309288"/>
                  <a:gd name="connsiteY32" fmla="*/ 177801 h 569848"/>
                  <a:gd name="connsiteX33" fmla="*/ 140561 w 309288"/>
                  <a:gd name="connsiteY33" fmla="*/ 84708 h 569848"/>
                  <a:gd name="connsiteX34" fmla="*/ 242782 w 309288"/>
                  <a:gd name="connsiteY34" fmla="*/ 740 h 569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</a:cxnLst>
                <a:rect l="l" t="t" r="r" b="b"/>
                <a:pathLst>
                  <a:path w="309288" h="569848">
                    <a:moveTo>
                      <a:pt x="48922" y="148695"/>
                    </a:moveTo>
                    <a:cubicBezTo>
                      <a:pt x="34462" y="148995"/>
                      <a:pt x="26932" y="160460"/>
                      <a:pt x="25563" y="179627"/>
                    </a:cubicBezTo>
                    <a:cubicBezTo>
                      <a:pt x="22824" y="223435"/>
                      <a:pt x="49293" y="244426"/>
                      <a:pt x="116831" y="244426"/>
                    </a:cubicBezTo>
                    <a:cubicBezTo>
                      <a:pt x="125959" y="243514"/>
                      <a:pt x="141474" y="243514"/>
                      <a:pt x="156990" y="241689"/>
                    </a:cubicBezTo>
                    <a:cubicBezTo>
                      <a:pt x="171593" y="239863"/>
                      <a:pt x="177068" y="232562"/>
                      <a:pt x="164291" y="221610"/>
                    </a:cubicBezTo>
                    <a:cubicBezTo>
                      <a:pt x="135085" y="193315"/>
                      <a:pt x="104053" y="166849"/>
                      <a:pt x="65721" y="152245"/>
                    </a:cubicBezTo>
                    <a:cubicBezTo>
                      <a:pt x="59332" y="149736"/>
                      <a:pt x="53742" y="148595"/>
                      <a:pt x="48922" y="148695"/>
                    </a:cubicBezTo>
                    <a:close/>
                    <a:moveTo>
                      <a:pt x="221133" y="24056"/>
                    </a:moveTo>
                    <a:cubicBezTo>
                      <a:pt x="198972" y="26752"/>
                      <a:pt x="179122" y="41127"/>
                      <a:pt x="171593" y="63716"/>
                    </a:cubicBezTo>
                    <a:cubicBezTo>
                      <a:pt x="153338" y="113913"/>
                      <a:pt x="174329" y="155897"/>
                      <a:pt x="204448" y="196054"/>
                    </a:cubicBezTo>
                    <a:cubicBezTo>
                      <a:pt x="216313" y="211571"/>
                      <a:pt x="226353" y="209745"/>
                      <a:pt x="237305" y="195141"/>
                    </a:cubicBezTo>
                    <a:cubicBezTo>
                      <a:pt x="262860" y="162285"/>
                      <a:pt x="275638" y="124866"/>
                      <a:pt x="279288" y="82881"/>
                    </a:cubicBezTo>
                    <a:cubicBezTo>
                      <a:pt x="278375" y="57327"/>
                      <a:pt x="274726" y="32685"/>
                      <a:pt x="243694" y="25382"/>
                    </a:cubicBezTo>
                    <a:cubicBezTo>
                      <a:pt x="236164" y="23557"/>
                      <a:pt x="228520" y="23158"/>
                      <a:pt x="221133" y="24056"/>
                    </a:cubicBezTo>
                    <a:close/>
                    <a:moveTo>
                      <a:pt x="242782" y="740"/>
                    </a:moveTo>
                    <a:cubicBezTo>
                      <a:pt x="284765" y="5304"/>
                      <a:pt x="311233" y="45461"/>
                      <a:pt x="304844" y="97484"/>
                    </a:cubicBezTo>
                    <a:cubicBezTo>
                      <a:pt x="300279" y="140381"/>
                      <a:pt x="284765" y="180539"/>
                      <a:pt x="256470" y="214309"/>
                    </a:cubicBezTo>
                    <a:cubicBezTo>
                      <a:pt x="252364" y="219784"/>
                      <a:pt x="245178" y="224233"/>
                      <a:pt x="247615" y="229966"/>
                    </a:cubicBezTo>
                    <a:cubicBezTo>
                      <a:pt x="247650" y="230000"/>
                      <a:pt x="247683" y="230036"/>
                      <a:pt x="247717" y="230070"/>
                    </a:cubicBezTo>
                    <a:lnTo>
                      <a:pt x="236496" y="257161"/>
                    </a:lnTo>
                    <a:cubicBezTo>
                      <a:pt x="273760" y="324965"/>
                      <a:pt x="306398" y="466198"/>
                      <a:pt x="308494" y="539222"/>
                    </a:cubicBezTo>
                    <a:lnTo>
                      <a:pt x="309288" y="560145"/>
                    </a:lnTo>
                    <a:lnTo>
                      <a:pt x="282919" y="569848"/>
                    </a:lnTo>
                    <a:lnTo>
                      <a:pt x="282211" y="531551"/>
                    </a:lnTo>
                    <a:cubicBezTo>
                      <a:pt x="275923" y="443506"/>
                      <a:pt x="254875" y="358284"/>
                      <a:pt x="211751" y="278196"/>
                    </a:cubicBezTo>
                    <a:cubicBezTo>
                      <a:pt x="204448" y="264505"/>
                      <a:pt x="195322" y="256291"/>
                      <a:pt x="177068" y="264505"/>
                    </a:cubicBezTo>
                    <a:cubicBezTo>
                      <a:pt x="145125" y="278196"/>
                      <a:pt x="110442" y="273633"/>
                      <a:pt x="77586" y="271807"/>
                    </a:cubicBezTo>
                    <a:cubicBezTo>
                      <a:pt x="59332" y="270895"/>
                      <a:pt x="42676" y="264278"/>
                      <a:pt x="29442" y="253553"/>
                    </a:cubicBezTo>
                    <a:lnTo>
                      <a:pt x="8046" y="220310"/>
                    </a:lnTo>
                    <a:lnTo>
                      <a:pt x="0" y="168083"/>
                    </a:lnTo>
                    <a:lnTo>
                      <a:pt x="19174" y="134904"/>
                    </a:lnTo>
                    <a:cubicBezTo>
                      <a:pt x="41077" y="115738"/>
                      <a:pt x="66633" y="122128"/>
                      <a:pt x="89451" y="134904"/>
                    </a:cubicBezTo>
                    <a:cubicBezTo>
                      <a:pt x="110442" y="145858"/>
                      <a:pt x="130521" y="159547"/>
                      <a:pt x="159727" y="177801"/>
                    </a:cubicBezTo>
                    <a:cubicBezTo>
                      <a:pt x="141474" y="141293"/>
                      <a:pt x="138735" y="113000"/>
                      <a:pt x="140561" y="84708"/>
                    </a:cubicBezTo>
                    <a:cubicBezTo>
                      <a:pt x="144212" y="29946"/>
                      <a:pt x="187108" y="-5647"/>
                      <a:pt x="242782" y="740"/>
                    </a:cubicBezTo>
                    <a:close/>
                  </a:path>
                </a:pathLst>
              </a:custGeom>
              <a:grpFill/>
              <a:ln w="8005" cap="flat">
                <a:noFill/>
                <a:prstDash val="solid"/>
                <a:miter/>
              </a:ln>
            </p:spPr>
            <p:txBody>
              <a:bodyPr wrap="square" rtlCol="0" anchor="ctr">
                <a:noAutofit/>
              </a:bodyPr>
              <a:lstStyle/>
              <a:p>
                <a:pPr algn="ctr" rtl="1"/>
                <a:endParaRPr lang="en-US" dirty="0">
                  <a:cs typeface="B Nazanin" panose="00000400000000000000" pitchFamily="2" charset="-78"/>
                </a:endParaRPr>
              </a:p>
            </p:txBody>
          </p:sp>
        </p:grp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2551A575-CE46-4FC7-ACB7-E213719B3DE1}"/>
                </a:ext>
              </a:extLst>
            </p:cNvPr>
            <p:cNvSpPr/>
            <p:nvPr/>
          </p:nvSpPr>
          <p:spPr>
            <a:xfrm>
              <a:off x="6246802" y="5800162"/>
              <a:ext cx="4218052" cy="427271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softEdge rad="2032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>
                <a:cs typeface="B Nazanin" panose="00000400000000000000" pitchFamily="2" charset="-78"/>
              </a:endParaRPr>
            </a:p>
          </p:txBody>
        </p:sp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144FE077-9047-432C-BEB1-50E024B26516}"/>
                </a:ext>
              </a:extLst>
            </p:cNvPr>
            <p:cNvSpPr/>
            <p:nvPr/>
          </p:nvSpPr>
          <p:spPr>
            <a:xfrm>
              <a:off x="8506633" y="5800162"/>
              <a:ext cx="4218052" cy="427271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softEdge rad="2032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>
                <a:cs typeface="B Nazanin" panose="00000400000000000000" pitchFamily="2" charset="-78"/>
              </a:endParaRPr>
            </a:p>
          </p:txBody>
        </p:sp>
        <p:sp>
          <p:nvSpPr>
            <p:cNvPr id="77" name="Oval 76">
              <a:extLst>
                <a:ext uri="{FF2B5EF4-FFF2-40B4-BE49-F238E27FC236}">
                  <a16:creationId xmlns:a16="http://schemas.microsoft.com/office/drawing/2014/main" id="{F7FF1415-15EB-420A-934A-25A430A68434}"/>
                </a:ext>
              </a:extLst>
            </p:cNvPr>
            <p:cNvSpPr/>
            <p:nvPr/>
          </p:nvSpPr>
          <p:spPr>
            <a:xfrm>
              <a:off x="3986973" y="5800162"/>
              <a:ext cx="4218052" cy="427271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softEdge rad="2032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>
                <a:cs typeface="B Nazanin" panose="00000400000000000000" pitchFamily="2" charset="-78"/>
              </a:endParaRPr>
            </a:p>
          </p:txBody>
        </p:sp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B0597AA1-20CC-4AB3-AE7E-6884F3BB81FC}"/>
                </a:ext>
              </a:extLst>
            </p:cNvPr>
            <p:cNvSpPr/>
            <p:nvPr/>
          </p:nvSpPr>
          <p:spPr>
            <a:xfrm>
              <a:off x="-532685" y="5800162"/>
              <a:ext cx="4218052" cy="427271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softEdge rad="2032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 dirty="0">
                <a:cs typeface="B Nazanin" panose="00000400000000000000" pitchFamily="2" charset="-78"/>
              </a:endParaRPr>
            </a:p>
          </p:txBody>
        </p:sp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CAC97750-58AE-4712-91DB-6BA8114A926C}"/>
                </a:ext>
              </a:extLst>
            </p:cNvPr>
            <p:cNvSpPr/>
            <p:nvPr/>
          </p:nvSpPr>
          <p:spPr>
            <a:xfrm>
              <a:off x="1727144" y="5800162"/>
              <a:ext cx="4218052" cy="427271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softEdge rad="2032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>
                <a:cs typeface="B Nazanin" panose="00000400000000000000" pitchFamily="2" charset="-78"/>
              </a:endParaRPr>
            </a:p>
          </p:txBody>
        </p:sp>
      </p:grpSp>
      <p:sp>
        <p:nvSpPr>
          <p:cNvPr id="6" name="Rounded Rectangle 7">
            <a:extLst>
              <a:ext uri="{FF2B5EF4-FFF2-40B4-BE49-F238E27FC236}">
                <a16:creationId xmlns:a16="http://schemas.microsoft.com/office/drawing/2014/main" id="{761F9A83-5D4C-0923-0A43-207501504445}"/>
              </a:ext>
            </a:extLst>
          </p:cNvPr>
          <p:cNvSpPr/>
          <p:nvPr/>
        </p:nvSpPr>
        <p:spPr>
          <a:xfrm>
            <a:off x="9276182" y="348297"/>
            <a:ext cx="2430326" cy="413563"/>
          </a:xfrm>
          <a:prstGeom prst="roundRect">
            <a:avLst>
              <a:gd name="adj" fmla="val 50000"/>
            </a:avLst>
          </a:prstGeom>
          <a:solidFill>
            <a:schemeClr val="bg1">
              <a:alpha val="0"/>
            </a:schemeClr>
          </a:solidFill>
          <a:ln w="15875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en-US" altLang="zh-CN" sz="2700" dirty="0">
                <a:solidFill>
                  <a:schemeClr val="tx1"/>
                </a:solidFill>
                <a:cs typeface="B Nazanin" panose="00000400000000000000" pitchFamily="2" charset="-78"/>
              </a:rPr>
              <a:t>20begir.com</a:t>
            </a:r>
            <a:endParaRPr lang="ko-KR" altLang="en-US" sz="2700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02813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9B85F3A-0D98-4AE5-8CED-AA4A4CF8218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rtl="1"/>
            <a:r>
              <a:rPr lang="fa-IR" dirty="0">
                <a:cs typeface="B Nazanin" panose="00000400000000000000" pitchFamily="2" charset="-78"/>
              </a:rPr>
              <a:t>سبک جدول زمانی</a:t>
            </a:r>
            <a:endParaRPr lang="en-US" dirty="0">
              <a:cs typeface="B Nazanin" panose="00000400000000000000" pitchFamily="2" charset="-78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36FAA933-D933-442F-9AAD-181DBEF0BFC0}"/>
              </a:ext>
            </a:extLst>
          </p:cNvPr>
          <p:cNvGrpSpPr/>
          <p:nvPr/>
        </p:nvGrpSpPr>
        <p:grpSpPr>
          <a:xfrm>
            <a:off x="629222" y="1863734"/>
            <a:ext cx="10857355" cy="4027782"/>
            <a:chOff x="495690" y="1674891"/>
            <a:chExt cx="10857355" cy="4027782"/>
          </a:xfrm>
        </p:grpSpPr>
        <p:sp>
          <p:nvSpPr>
            <p:cNvPr id="3" name="Block Arc 2">
              <a:extLst>
                <a:ext uri="{FF2B5EF4-FFF2-40B4-BE49-F238E27FC236}">
                  <a16:creationId xmlns:a16="http://schemas.microsoft.com/office/drawing/2014/main" id="{CD18691E-4522-434C-A7A0-16569F7D7F17}"/>
                </a:ext>
              </a:extLst>
            </p:cNvPr>
            <p:cNvSpPr/>
            <p:nvPr/>
          </p:nvSpPr>
          <p:spPr>
            <a:xfrm>
              <a:off x="9302459" y="1674891"/>
              <a:ext cx="2050586" cy="2050586"/>
            </a:xfrm>
            <a:prstGeom prst="blockArc">
              <a:avLst>
                <a:gd name="adj1" fmla="val 16132277"/>
                <a:gd name="adj2" fmla="val 5439486"/>
                <a:gd name="adj3" fmla="val 3979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en-US">
                <a:solidFill>
                  <a:schemeClr val="tx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5C33C190-B237-4216-A305-5CE78B207721}"/>
                </a:ext>
              </a:extLst>
            </p:cNvPr>
            <p:cNvSpPr/>
            <p:nvPr/>
          </p:nvSpPr>
          <p:spPr>
            <a:xfrm>
              <a:off x="1520983" y="1674891"/>
              <a:ext cx="8793559" cy="8148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89F84C6B-B53C-4596-9E14-B7689A8C86C2}"/>
                </a:ext>
              </a:extLst>
            </p:cNvPr>
            <p:cNvSpPr/>
            <p:nvPr/>
          </p:nvSpPr>
          <p:spPr>
            <a:xfrm>
              <a:off x="1520983" y="3643996"/>
              <a:ext cx="8812839" cy="8148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8C692ECC-EC2C-4C6F-A38F-6A2F460E16CE}"/>
                </a:ext>
              </a:extLst>
            </p:cNvPr>
            <p:cNvSpPr/>
            <p:nvPr/>
          </p:nvSpPr>
          <p:spPr>
            <a:xfrm>
              <a:off x="1520983" y="5621192"/>
              <a:ext cx="9052560" cy="8148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en-US" dirty="0">
                <a:cs typeface="B Nazanin" panose="00000400000000000000" pitchFamily="2" charset="-78"/>
              </a:endParaRPr>
            </a:p>
          </p:txBody>
        </p:sp>
        <p:sp>
          <p:nvSpPr>
            <p:cNvPr id="7" name="Block Arc 6">
              <a:extLst>
                <a:ext uri="{FF2B5EF4-FFF2-40B4-BE49-F238E27FC236}">
                  <a16:creationId xmlns:a16="http://schemas.microsoft.com/office/drawing/2014/main" id="{C529F251-7513-4E74-84B2-ECF457CE084D}"/>
                </a:ext>
              </a:extLst>
            </p:cNvPr>
            <p:cNvSpPr/>
            <p:nvPr/>
          </p:nvSpPr>
          <p:spPr>
            <a:xfrm flipH="1">
              <a:off x="495690" y="3643995"/>
              <a:ext cx="2050586" cy="2050586"/>
            </a:xfrm>
            <a:prstGeom prst="blockArc">
              <a:avLst>
                <a:gd name="adj1" fmla="val 16132277"/>
                <a:gd name="adj2" fmla="val 5439486"/>
                <a:gd name="adj3" fmla="val 3979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en-US">
                <a:solidFill>
                  <a:schemeClr val="tx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1" name="Block Arc 10">
              <a:extLst>
                <a:ext uri="{FF2B5EF4-FFF2-40B4-BE49-F238E27FC236}">
                  <a16:creationId xmlns:a16="http://schemas.microsoft.com/office/drawing/2014/main" id="{EA159119-02E1-4B50-8E81-FA4250F8C422}"/>
                </a:ext>
              </a:extLst>
            </p:cNvPr>
            <p:cNvSpPr/>
            <p:nvPr/>
          </p:nvSpPr>
          <p:spPr>
            <a:xfrm>
              <a:off x="10354047" y="5261206"/>
              <a:ext cx="438991" cy="438991"/>
            </a:xfrm>
            <a:prstGeom prst="blockArc">
              <a:avLst>
                <a:gd name="adj1" fmla="val 228339"/>
                <a:gd name="adj2" fmla="val 5553148"/>
                <a:gd name="adj3" fmla="val 18207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en-US" dirty="0">
                <a:solidFill>
                  <a:schemeClr val="tx1"/>
                </a:solidFill>
                <a:cs typeface="B Nazanin" panose="00000400000000000000" pitchFamily="2" charset="-78"/>
              </a:endParaRPr>
            </a:p>
          </p:txBody>
        </p:sp>
      </p:grpSp>
      <p:sp>
        <p:nvSpPr>
          <p:cNvPr id="9" name="Diamond 8">
            <a:extLst>
              <a:ext uri="{FF2B5EF4-FFF2-40B4-BE49-F238E27FC236}">
                <a16:creationId xmlns:a16="http://schemas.microsoft.com/office/drawing/2014/main" id="{E26580AF-B3BD-4A4E-9AE3-F22BB4AB3C52}"/>
              </a:ext>
            </a:extLst>
          </p:cNvPr>
          <p:cNvSpPr/>
          <p:nvPr/>
        </p:nvSpPr>
        <p:spPr>
          <a:xfrm>
            <a:off x="1500647" y="1750606"/>
            <a:ext cx="307736" cy="307736"/>
          </a:xfrm>
          <a:prstGeom prst="diamond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en-US">
              <a:cs typeface="B Nazanin" panose="00000400000000000000" pitchFamily="2" charset="-78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0A2F3AC-2A11-4A12-9D80-A5507A707422}"/>
              </a:ext>
            </a:extLst>
          </p:cNvPr>
          <p:cNvGrpSpPr/>
          <p:nvPr/>
        </p:nvGrpSpPr>
        <p:grpSpPr>
          <a:xfrm>
            <a:off x="10066995" y="4036106"/>
            <a:ext cx="1596435" cy="1661152"/>
            <a:chOff x="219453" y="2580615"/>
            <a:chExt cx="2625263" cy="2731686"/>
          </a:xfrm>
        </p:grpSpPr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911EC6BF-952D-4390-8F32-88FBA5D46974}"/>
                </a:ext>
              </a:extLst>
            </p:cNvPr>
            <p:cNvGrpSpPr/>
            <p:nvPr/>
          </p:nvGrpSpPr>
          <p:grpSpPr>
            <a:xfrm>
              <a:off x="885166" y="3186393"/>
              <a:ext cx="1319766" cy="2125908"/>
              <a:chOff x="7271291" y="1882249"/>
              <a:chExt cx="1537011" cy="2475850"/>
            </a:xfrm>
            <a:solidFill>
              <a:schemeClr val="bg1"/>
            </a:solidFill>
          </p:grpSpPr>
          <p:sp>
            <p:nvSpPr>
              <p:cNvPr id="22" name="Freeform: Shape 21">
                <a:extLst>
                  <a:ext uri="{FF2B5EF4-FFF2-40B4-BE49-F238E27FC236}">
                    <a16:creationId xmlns:a16="http://schemas.microsoft.com/office/drawing/2014/main" id="{B8440D19-06B8-4E92-914C-10F954506180}"/>
                  </a:ext>
                </a:extLst>
              </p:cNvPr>
              <p:cNvSpPr/>
              <p:nvPr/>
            </p:nvSpPr>
            <p:spPr>
              <a:xfrm>
                <a:off x="7271291" y="1882249"/>
                <a:ext cx="1537011" cy="2475850"/>
              </a:xfrm>
              <a:custGeom>
                <a:avLst/>
                <a:gdLst>
                  <a:gd name="connsiteX0" fmla="*/ 503138 w 1537011"/>
                  <a:gd name="connsiteY0" fmla="*/ 2319191 h 2480745"/>
                  <a:gd name="connsiteX1" fmla="*/ 443744 w 1537011"/>
                  <a:gd name="connsiteY1" fmla="*/ 2360024 h 2480745"/>
                  <a:gd name="connsiteX2" fmla="*/ 501653 w 1537011"/>
                  <a:gd name="connsiteY2" fmla="*/ 2403827 h 2480745"/>
                  <a:gd name="connsiteX3" fmla="*/ 1051782 w 1537011"/>
                  <a:gd name="connsiteY3" fmla="*/ 2420160 h 2480745"/>
                  <a:gd name="connsiteX4" fmla="*/ 1097070 w 1537011"/>
                  <a:gd name="connsiteY4" fmla="*/ 2383040 h 2480745"/>
                  <a:gd name="connsiteX5" fmla="*/ 1058465 w 1537011"/>
                  <a:gd name="connsiteY5" fmla="*/ 2339237 h 2480745"/>
                  <a:gd name="connsiteX6" fmla="*/ 503138 w 1537011"/>
                  <a:gd name="connsiteY6" fmla="*/ 2319191 h 2480745"/>
                  <a:gd name="connsiteX7" fmla="*/ 470472 w 1537011"/>
                  <a:gd name="connsiteY7" fmla="*/ 2270192 h 2480745"/>
                  <a:gd name="connsiteX8" fmla="*/ 525411 w 1537011"/>
                  <a:gd name="connsiteY8" fmla="*/ 2270192 h 2480745"/>
                  <a:gd name="connsiteX9" fmla="*/ 1067374 w 1537011"/>
                  <a:gd name="connsiteY9" fmla="*/ 2287268 h 2480745"/>
                  <a:gd name="connsiteX10" fmla="*/ 1152751 w 1537011"/>
                  <a:gd name="connsiteY10" fmla="*/ 2388236 h 2480745"/>
                  <a:gd name="connsiteX11" fmla="*/ 1054010 w 1537011"/>
                  <a:gd name="connsiteY11" fmla="*/ 2475841 h 2480745"/>
                  <a:gd name="connsiteX12" fmla="*/ 643455 w 1537011"/>
                  <a:gd name="connsiteY12" fmla="*/ 2463963 h 2480745"/>
                  <a:gd name="connsiteX13" fmla="*/ 608445 w 1537011"/>
                  <a:gd name="connsiteY13" fmla="*/ 2467907 h 2480745"/>
                  <a:gd name="connsiteX14" fmla="*/ 588812 w 1537011"/>
                  <a:gd name="connsiteY14" fmla="*/ 2480745 h 2480745"/>
                  <a:gd name="connsiteX15" fmla="*/ 565995 w 1537011"/>
                  <a:gd name="connsiteY15" fmla="*/ 2480745 h 2480745"/>
                  <a:gd name="connsiteX16" fmla="*/ 569955 w 1537011"/>
                  <a:gd name="connsiteY16" fmla="*/ 2463220 h 2480745"/>
                  <a:gd name="connsiteX17" fmla="*/ 500911 w 1537011"/>
                  <a:gd name="connsiteY17" fmla="*/ 2459508 h 2480745"/>
                  <a:gd name="connsiteX18" fmla="*/ 447457 w 1537011"/>
                  <a:gd name="connsiteY18" fmla="*/ 2446887 h 2480745"/>
                  <a:gd name="connsiteX19" fmla="*/ 391775 w 1537011"/>
                  <a:gd name="connsiteY19" fmla="*/ 2352600 h 2480745"/>
                  <a:gd name="connsiteX20" fmla="*/ 470472 w 1537011"/>
                  <a:gd name="connsiteY20" fmla="*/ 2270192 h 2480745"/>
                  <a:gd name="connsiteX21" fmla="*/ 460819 w 1537011"/>
                  <a:gd name="connsiteY21" fmla="*/ 2117997 h 2480745"/>
                  <a:gd name="connsiteX22" fmla="*/ 417759 w 1537011"/>
                  <a:gd name="connsiteY22" fmla="*/ 2125420 h 2480745"/>
                  <a:gd name="connsiteX23" fmla="*/ 390290 w 1537011"/>
                  <a:gd name="connsiteY23" fmla="*/ 2156602 h 2480745"/>
                  <a:gd name="connsiteX24" fmla="*/ 414047 w 1537011"/>
                  <a:gd name="connsiteY24" fmla="*/ 2190753 h 2480745"/>
                  <a:gd name="connsiteX25" fmla="*/ 458592 w 1537011"/>
                  <a:gd name="connsiteY25" fmla="*/ 2201147 h 2480745"/>
                  <a:gd name="connsiteX26" fmla="*/ 763724 w 1537011"/>
                  <a:gd name="connsiteY26" fmla="*/ 2210798 h 2480745"/>
                  <a:gd name="connsiteX27" fmla="*/ 1054751 w 1537011"/>
                  <a:gd name="connsiteY27" fmla="*/ 2220450 h 2480745"/>
                  <a:gd name="connsiteX28" fmla="*/ 1106721 w 1537011"/>
                  <a:gd name="connsiteY28" fmla="*/ 2215253 h 2480745"/>
                  <a:gd name="connsiteX29" fmla="*/ 1136417 w 1537011"/>
                  <a:gd name="connsiteY29" fmla="*/ 2182586 h 2480745"/>
                  <a:gd name="connsiteX30" fmla="*/ 1110433 w 1537011"/>
                  <a:gd name="connsiteY30" fmla="*/ 2146950 h 2480745"/>
                  <a:gd name="connsiteX31" fmla="*/ 1045100 w 1537011"/>
                  <a:gd name="connsiteY31" fmla="*/ 2136557 h 2480745"/>
                  <a:gd name="connsiteX32" fmla="*/ 460819 w 1537011"/>
                  <a:gd name="connsiteY32" fmla="*/ 2117997 h 2480745"/>
                  <a:gd name="connsiteX33" fmla="*/ 425926 w 1537011"/>
                  <a:gd name="connsiteY33" fmla="*/ 2063800 h 2480745"/>
                  <a:gd name="connsiteX34" fmla="*/ 465274 w 1537011"/>
                  <a:gd name="connsiteY34" fmla="*/ 2065285 h 2480745"/>
                  <a:gd name="connsiteX35" fmla="*/ 506849 w 1537011"/>
                  <a:gd name="connsiteY35" fmla="*/ 2066770 h 2480745"/>
                  <a:gd name="connsiteX36" fmla="*/ 526151 w 1537011"/>
                  <a:gd name="connsiteY36" fmla="*/ 2066770 h 2480745"/>
                  <a:gd name="connsiteX37" fmla="*/ 1096326 w 1537011"/>
                  <a:gd name="connsiteY37" fmla="*/ 2083845 h 2480745"/>
                  <a:gd name="connsiteX38" fmla="*/ 1137159 w 1537011"/>
                  <a:gd name="connsiteY38" fmla="*/ 2097209 h 2480745"/>
                  <a:gd name="connsiteX39" fmla="*/ 1192840 w 1537011"/>
                  <a:gd name="connsiteY39" fmla="*/ 2187041 h 2480745"/>
                  <a:gd name="connsiteX40" fmla="*/ 1128251 w 1537011"/>
                  <a:gd name="connsiteY40" fmla="*/ 2267964 h 2480745"/>
                  <a:gd name="connsiteX41" fmla="*/ 1097811 w 1537011"/>
                  <a:gd name="connsiteY41" fmla="*/ 2276131 h 2480745"/>
                  <a:gd name="connsiteX42" fmla="*/ 443001 w 1537011"/>
                  <a:gd name="connsiteY42" fmla="*/ 2256828 h 2480745"/>
                  <a:gd name="connsiteX43" fmla="*/ 338320 w 1537011"/>
                  <a:gd name="connsiteY43" fmla="*/ 2126163 h 2480745"/>
                  <a:gd name="connsiteX44" fmla="*/ 425926 w 1537011"/>
                  <a:gd name="connsiteY44" fmla="*/ 2063800 h 2480745"/>
                  <a:gd name="connsiteX45" fmla="*/ 446713 w 1537011"/>
                  <a:gd name="connsiteY45" fmla="*/ 1916802 h 2480745"/>
                  <a:gd name="connsiteX46" fmla="*/ 390289 w 1537011"/>
                  <a:gd name="connsiteY46" fmla="*/ 1927939 h 2480745"/>
                  <a:gd name="connsiteX47" fmla="*/ 388062 w 1537011"/>
                  <a:gd name="connsiteY47" fmla="*/ 1982877 h 2480745"/>
                  <a:gd name="connsiteX48" fmla="*/ 440773 w 1537011"/>
                  <a:gd name="connsiteY48" fmla="*/ 1996983 h 2480745"/>
                  <a:gd name="connsiteX49" fmla="*/ 1098555 w 1537011"/>
                  <a:gd name="connsiteY49" fmla="*/ 2018513 h 2480745"/>
                  <a:gd name="connsiteX50" fmla="*/ 1149038 w 1537011"/>
                  <a:gd name="connsiteY50" fmla="*/ 2008119 h 2480745"/>
                  <a:gd name="connsiteX51" fmla="*/ 1151266 w 1537011"/>
                  <a:gd name="connsiteY51" fmla="*/ 1952438 h 2480745"/>
                  <a:gd name="connsiteX52" fmla="*/ 1098555 w 1537011"/>
                  <a:gd name="connsiteY52" fmla="*/ 1937590 h 2480745"/>
                  <a:gd name="connsiteX53" fmla="*/ 523923 w 1537011"/>
                  <a:gd name="connsiteY53" fmla="*/ 192914 h 2480745"/>
                  <a:gd name="connsiteX54" fmla="*/ 408107 w 1537011"/>
                  <a:gd name="connsiteY54" fmla="*/ 273095 h 2480745"/>
                  <a:gd name="connsiteX55" fmla="*/ 183898 w 1537011"/>
                  <a:gd name="connsiteY55" fmla="*/ 552985 h 2480745"/>
                  <a:gd name="connsiteX56" fmla="*/ 150488 w 1537011"/>
                  <a:gd name="connsiteY56" fmla="*/ 820997 h 2480745"/>
                  <a:gd name="connsiteX57" fmla="*/ 244033 w 1537011"/>
                  <a:gd name="connsiteY57" fmla="*/ 1149145 h 2480745"/>
                  <a:gd name="connsiteX58" fmla="*/ 242548 w 1537011"/>
                  <a:gd name="connsiteY58" fmla="*/ 1156569 h 2480745"/>
                  <a:gd name="connsiteX59" fmla="*/ 154200 w 1537011"/>
                  <a:gd name="connsiteY59" fmla="*/ 950920 h 2480745"/>
                  <a:gd name="connsiteX60" fmla="*/ 131186 w 1537011"/>
                  <a:gd name="connsiteY60" fmla="*/ 648757 h 2480745"/>
                  <a:gd name="connsiteX61" fmla="*/ 215821 w 1537011"/>
                  <a:gd name="connsiteY61" fmla="*/ 443851 h 2480745"/>
                  <a:gd name="connsiteX62" fmla="*/ 500165 w 1537011"/>
                  <a:gd name="connsiteY62" fmla="*/ 201081 h 2480745"/>
                  <a:gd name="connsiteX63" fmla="*/ 523923 w 1537011"/>
                  <a:gd name="connsiteY63" fmla="*/ 192914 h 2480745"/>
                  <a:gd name="connsiteX64" fmla="*/ 800630 w 1537011"/>
                  <a:gd name="connsiteY64" fmla="*/ 46764 h 2480745"/>
                  <a:gd name="connsiteX65" fmla="*/ 713588 w 1537011"/>
                  <a:gd name="connsiteY65" fmla="*/ 47343 h 2480745"/>
                  <a:gd name="connsiteX66" fmla="*/ 595938 w 1537011"/>
                  <a:gd name="connsiteY66" fmla="*/ 67446 h 2480745"/>
                  <a:gd name="connsiteX67" fmla="*/ 175732 w 1537011"/>
                  <a:gd name="connsiteY67" fmla="*/ 344366 h 2480745"/>
                  <a:gd name="connsiteX68" fmla="*/ 49521 w 1537011"/>
                  <a:gd name="connsiteY68" fmla="*/ 655438 h 2480745"/>
                  <a:gd name="connsiteX69" fmla="*/ 137126 w 1537011"/>
                  <a:gd name="connsiteY69" fmla="*/ 1109796 h 2480745"/>
                  <a:gd name="connsiteX70" fmla="*/ 310109 w 1537011"/>
                  <a:gd name="connsiteY70" fmla="*/ 1387460 h 2480745"/>
                  <a:gd name="connsiteX71" fmla="*/ 440773 w 1537011"/>
                  <a:gd name="connsiteY71" fmla="*/ 1695562 h 2480745"/>
                  <a:gd name="connsiteX72" fmla="*/ 460819 w 1537011"/>
                  <a:gd name="connsiteY72" fmla="*/ 1792076 h 2480745"/>
                  <a:gd name="connsiteX73" fmla="*/ 492743 w 1537011"/>
                  <a:gd name="connsiteY73" fmla="*/ 1817318 h 2480745"/>
                  <a:gd name="connsiteX74" fmla="*/ 1065146 w 1537011"/>
                  <a:gd name="connsiteY74" fmla="*/ 1836621 h 2480745"/>
                  <a:gd name="connsiteX75" fmla="*/ 1089645 w 1537011"/>
                  <a:gd name="connsiteY75" fmla="*/ 1818803 h 2480745"/>
                  <a:gd name="connsiteX76" fmla="*/ 1116372 w 1537011"/>
                  <a:gd name="connsiteY76" fmla="*/ 1688138 h 2480745"/>
                  <a:gd name="connsiteX77" fmla="*/ 1268567 w 1537011"/>
                  <a:gd name="connsiteY77" fmla="*/ 1319900 h 2480745"/>
                  <a:gd name="connsiteX78" fmla="*/ 1376960 w 1537011"/>
                  <a:gd name="connsiteY78" fmla="*/ 1166220 h 2480745"/>
                  <a:gd name="connsiteX79" fmla="*/ 1468276 w 1537011"/>
                  <a:gd name="connsiteY79" fmla="*/ 916026 h 2480745"/>
                  <a:gd name="connsiteX80" fmla="*/ 1468276 w 1537011"/>
                  <a:gd name="connsiteY80" fmla="*/ 599015 h 2480745"/>
                  <a:gd name="connsiteX81" fmla="*/ 1056236 w 1537011"/>
                  <a:gd name="connsiteY81" fmla="*/ 110506 h 2480745"/>
                  <a:gd name="connsiteX82" fmla="*/ 800630 w 1537011"/>
                  <a:gd name="connsiteY82" fmla="*/ 46764 h 2480745"/>
                  <a:gd name="connsiteX83" fmla="*/ 794163 w 1537011"/>
                  <a:gd name="connsiteY83" fmla="*/ 814 h 2480745"/>
                  <a:gd name="connsiteX84" fmla="*/ 1036191 w 1537011"/>
                  <a:gd name="connsiteY84" fmla="*/ 52598 h 2480745"/>
                  <a:gd name="connsiteX85" fmla="*/ 1503912 w 1537011"/>
                  <a:gd name="connsiteY85" fmla="*/ 551500 h 2480745"/>
                  <a:gd name="connsiteX86" fmla="*/ 1518761 w 1537011"/>
                  <a:gd name="connsiteY86" fmla="*/ 910830 h 2480745"/>
                  <a:gd name="connsiteX87" fmla="*/ 1377702 w 1537011"/>
                  <a:gd name="connsiteY87" fmla="*/ 1250855 h 2480745"/>
                  <a:gd name="connsiteX88" fmla="*/ 1264855 w 1537011"/>
                  <a:gd name="connsiteY88" fmla="*/ 1406020 h 2480745"/>
                  <a:gd name="connsiteX89" fmla="*/ 1163144 w 1537011"/>
                  <a:gd name="connsiteY89" fmla="*/ 1694078 h 2480745"/>
                  <a:gd name="connsiteX90" fmla="*/ 1115630 w 1537011"/>
                  <a:gd name="connsiteY90" fmla="*/ 1876711 h 2480745"/>
                  <a:gd name="connsiteX91" fmla="*/ 1149781 w 1537011"/>
                  <a:gd name="connsiteY91" fmla="*/ 1887848 h 2480745"/>
                  <a:gd name="connsiteX92" fmla="*/ 1229961 w 1537011"/>
                  <a:gd name="connsiteY92" fmla="*/ 1991044 h 2480745"/>
                  <a:gd name="connsiteX93" fmla="*/ 1126023 w 1537011"/>
                  <a:gd name="connsiteY93" fmla="*/ 2077164 h 2480745"/>
                  <a:gd name="connsiteX94" fmla="*/ 1100038 w 1537011"/>
                  <a:gd name="connsiteY94" fmla="*/ 2077906 h 2480745"/>
                  <a:gd name="connsiteX95" fmla="*/ 423698 w 1537011"/>
                  <a:gd name="connsiteY95" fmla="*/ 2054891 h 2480745"/>
                  <a:gd name="connsiteX96" fmla="*/ 368017 w 1537011"/>
                  <a:gd name="connsiteY96" fmla="*/ 2039300 h 2480745"/>
                  <a:gd name="connsiteX97" fmla="*/ 311594 w 1537011"/>
                  <a:gd name="connsiteY97" fmla="*/ 1951695 h 2480745"/>
                  <a:gd name="connsiteX98" fmla="*/ 382123 w 1537011"/>
                  <a:gd name="connsiteY98" fmla="*/ 1867803 h 2480745"/>
                  <a:gd name="connsiteX99" fmla="*/ 434092 w 1537011"/>
                  <a:gd name="connsiteY99" fmla="*/ 1854439 h 2480745"/>
                  <a:gd name="connsiteX100" fmla="*/ 387320 w 1537011"/>
                  <a:gd name="connsiteY100" fmla="*/ 1655472 h 2480745"/>
                  <a:gd name="connsiteX101" fmla="*/ 301199 w 1537011"/>
                  <a:gd name="connsiteY101" fmla="*/ 1459474 h 2480745"/>
                  <a:gd name="connsiteX102" fmla="*/ 137869 w 1537011"/>
                  <a:gd name="connsiteY102" fmla="*/ 1212992 h 2480745"/>
                  <a:gd name="connsiteX103" fmla="*/ 2748 w 1537011"/>
                  <a:gd name="connsiteY103" fmla="*/ 664348 h 2480745"/>
                  <a:gd name="connsiteX104" fmla="*/ 145292 w 1537011"/>
                  <a:gd name="connsiteY104" fmla="*/ 308730 h 2480745"/>
                  <a:gd name="connsiteX105" fmla="*/ 549909 w 1537011"/>
                  <a:gd name="connsiteY105" fmla="*/ 32552 h 2480745"/>
                  <a:gd name="connsiteX106" fmla="*/ 794163 w 1537011"/>
                  <a:gd name="connsiteY106" fmla="*/ 814 h 2480745"/>
                  <a:gd name="connsiteX0" fmla="*/ 503138 w 1537011"/>
                  <a:gd name="connsiteY0" fmla="*/ 2319191 h 2480745"/>
                  <a:gd name="connsiteX1" fmla="*/ 443744 w 1537011"/>
                  <a:gd name="connsiteY1" fmla="*/ 2360024 h 2480745"/>
                  <a:gd name="connsiteX2" fmla="*/ 501653 w 1537011"/>
                  <a:gd name="connsiteY2" fmla="*/ 2403827 h 2480745"/>
                  <a:gd name="connsiteX3" fmla="*/ 1051782 w 1537011"/>
                  <a:gd name="connsiteY3" fmla="*/ 2420160 h 2480745"/>
                  <a:gd name="connsiteX4" fmla="*/ 1097070 w 1537011"/>
                  <a:gd name="connsiteY4" fmla="*/ 2383040 h 2480745"/>
                  <a:gd name="connsiteX5" fmla="*/ 1058465 w 1537011"/>
                  <a:gd name="connsiteY5" fmla="*/ 2339237 h 2480745"/>
                  <a:gd name="connsiteX6" fmla="*/ 503138 w 1537011"/>
                  <a:gd name="connsiteY6" fmla="*/ 2319191 h 2480745"/>
                  <a:gd name="connsiteX7" fmla="*/ 470472 w 1537011"/>
                  <a:gd name="connsiteY7" fmla="*/ 2270192 h 2480745"/>
                  <a:gd name="connsiteX8" fmla="*/ 525411 w 1537011"/>
                  <a:gd name="connsiteY8" fmla="*/ 2270192 h 2480745"/>
                  <a:gd name="connsiteX9" fmla="*/ 1067374 w 1537011"/>
                  <a:gd name="connsiteY9" fmla="*/ 2287268 h 2480745"/>
                  <a:gd name="connsiteX10" fmla="*/ 1152751 w 1537011"/>
                  <a:gd name="connsiteY10" fmla="*/ 2388236 h 2480745"/>
                  <a:gd name="connsiteX11" fmla="*/ 1054010 w 1537011"/>
                  <a:gd name="connsiteY11" fmla="*/ 2475841 h 2480745"/>
                  <a:gd name="connsiteX12" fmla="*/ 643455 w 1537011"/>
                  <a:gd name="connsiteY12" fmla="*/ 2463963 h 2480745"/>
                  <a:gd name="connsiteX13" fmla="*/ 608445 w 1537011"/>
                  <a:gd name="connsiteY13" fmla="*/ 2467907 h 2480745"/>
                  <a:gd name="connsiteX14" fmla="*/ 588812 w 1537011"/>
                  <a:gd name="connsiteY14" fmla="*/ 2480745 h 2480745"/>
                  <a:gd name="connsiteX15" fmla="*/ 565995 w 1537011"/>
                  <a:gd name="connsiteY15" fmla="*/ 2480745 h 2480745"/>
                  <a:gd name="connsiteX16" fmla="*/ 500911 w 1537011"/>
                  <a:gd name="connsiteY16" fmla="*/ 2459508 h 2480745"/>
                  <a:gd name="connsiteX17" fmla="*/ 447457 w 1537011"/>
                  <a:gd name="connsiteY17" fmla="*/ 2446887 h 2480745"/>
                  <a:gd name="connsiteX18" fmla="*/ 391775 w 1537011"/>
                  <a:gd name="connsiteY18" fmla="*/ 2352600 h 2480745"/>
                  <a:gd name="connsiteX19" fmla="*/ 470472 w 1537011"/>
                  <a:gd name="connsiteY19" fmla="*/ 2270192 h 2480745"/>
                  <a:gd name="connsiteX20" fmla="*/ 460819 w 1537011"/>
                  <a:gd name="connsiteY20" fmla="*/ 2117997 h 2480745"/>
                  <a:gd name="connsiteX21" fmla="*/ 417759 w 1537011"/>
                  <a:gd name="connsiteY21" fmla="*/ 2125420 h 2480745"/>
                  <a:gd name="connsiteX22" fmla="*/ 390290 w 1537011"/>
                  <a:gd name="connsiteY22" fmla="*/ 2156602 h 2480745"/>
                  <a:gd name="connsiteX23" fmla="*/ 414047 w 1537011"/>
                  <a:gd name="connsiteY23" fmla="*/ 2190753 h 2480745"/>
                  <a:gd name="connsiteX24" fmla="*/ 458592 w 1537011"/>
                  <a:gd name="connsiteY24" fmla="*/ 2201147 h 2480745"/>
                  <a:gd name="connsiteX25" fmla="*/ 763724 w 1537011"/>
                  <a:gd name="connsiteY25" fmla="*/ 2210798 h 2480745"/>
                  <a:gd name="connsiteX26" fmla="*/ 1054751 w 1537011"/>
                  <a:gd name="connsiteY26" fmla="*/ 2220450 h 2480745"/>
                  <a:gd name="connsiteX27" fmla="*/ 1106721 w 1537011"/>
                  <a:gd name="connsiteY27" fmla="*/ 2215253 h 2480745"/>
                  <a:gd name="connsiteX28" fmla="*/ 1136417 w 1537011"/>
                  <a:gd name="connsiteY28" fmla="*/ 2182586 h 2480745"/>
                  <a:gd name="connsiteX29" fmla="*/ 1110433 w 1537011"/>
                  <a:gd name="connsiteY29" fmla="*/ 2146950 h 2480745"/>
                  <a:gd name="connsiteX30" fmla="*/ 1045100 w 1537011"/>
                  <a:gd name="connsiteY30" fmla="*/ 2136557 h 2480745"/>
                  <a:gd name="connsiteX31" fmla="*/ 460819 w 1537011"/>
                  <a:gd name="connsiteY31" fmla="*/ 2117997 h 2480745"/>
                  <a:gd name="connsiteX32" fmla="*/ 425926 w 1537011"/>
                  <a:gd name="connsiteY32" fmla="*/ 2063800 h 2480745"/>
                  <a:gd name="connsiteX33" fmla="*/ 465274 w 1537011"/>
                  <a:gd name="connsiteY33" fmla="*/ 2065285 h 2480745"/>
                  <a:gd name="connsiteX34" fmla="*/ 506849 w 1537011"/>
                  <a:gd name="connsiteY34" fmla="*/ 2066770 h 2480745"/>
                  <a:gd name="connsiteX35" fmla="*/ 526151 w 1537011"/>
                  <a:gd name="connsiteY35" fmla="*/ 2066770 h 2480745"/>
                  <a:gd name="connsiteX36" fmla="*/ 1096326 w 1537011"/>
                  <a:gd name="connsiteY36" fmla="*/ 2083845 h 2480745"/>
                  <a:gd name="connsiteX37" fmla="*/ 1137159 w 1537011"/>
                  <a:gd name="connsiteY37" fmla="*/ 2097209 h 2480745"/>
                  <a:gd name="connsiteX38" fmla="*/ 1192840 w 1537011"/>
                  <a:gd name="connsiteY38" fmla="*/ 2187041 h 2480745"/>
                  <a:gd name="connsiteX39" fmla="*/ 1128251 w 1537011"/>
                  <a:gd name="connsiteY39" fmla="*/ 2267964 h 2480745"/>
                  <a:gd name="connsiteX40" fmla="*/ 1097811 w 1537011"/>
                  <a:gd name="connsiteY40" fmla="*/ 2276131 h 2480745"/>
                  <a:gd name="connsiteX41" fmla="*/ 443001 w 1537011"/>
                  <a:gd name="connsiteY41" fmla="*/ 2256828 h 2480745"/>
                  <a:gd name="connsiteX42" fmla="*/ 338320 w 1537011"/>
                  <a:gd name="connsiteY42" fmla="*/ 2126163 h 2480745"/>
                  <a:gd name="connsiteX43" fmla="*/ 425926 w 1537011"/>
                  <a:gd name="connsiteY43" fmla="*/ 2063800 h 2480745"/>
                  <a:gd name="connsiteX44" fmla="*/ 446713 w 1537011"/>
                  <a:gd name="connsiteY44" fmla="*/ 1916802 h 2480745"/>
                  <a:gd name="connsiteX45" fmla="*/ 390289 w 1537011"/>
                  <a:gd name="connsiteY45" fmla="*/ 1927939 h 2480745"/>
                  <a:gd name="connsiteX46" fmla="*/ 388062 w 1537011"/>
                  <a:gd name="connsiteY46" fmla="*/ 1982877 h 2480745"/>
                  <a:gd name="connsiteX47" fmla="*/ 440773 w 1537011"/>
                  <a:gd name="connsiteY47" fmla="*/ 1996983 h 2480745"/>
                  <a:gd name="connsiteX48" fmla="*/ 1098555 w 1537011"/>
                  <a:gd name="connsiteY48" fmla="*/ 2018513 h 2480745"/>
                  <a:gd name="connsiteX49" fmla="*/ 1149038 w 1537011"/>
                  <a:gd name="connsiteY49" fmla="*/ 2008119 h 2480745"/>
                  <a:gd name="connsiteX50" fmla="*/ 1151266 w 1537011"/>
                  <a:gd name="connsiteY50" fmla="*/ 1952438 h 2480745"/>
                  <a:gd name="connsiteX51" fmla="*/ 1098555 w 1537011"/>
                  <a:gd name="connsiteY51" fmla="*/ 1937590 h 2480745"/>
                  <a:gd name="connsiteX52" fmla="*/ 446713 w 1537011"/>
                  <a:gd name="connsiteY52" fmla="*/ 1916802 h 2480745"/>
                  <a:gd name="connsiteX53" fmla="*/ 523923 w 1537011"/>
                  <a:gd name="connsiteY53" fmla="*/ 192914 h 2480745"/>
                  <a:gd name="connsiteX54" fmla="*/ 408107 w 1537011"/>
                  <a:gd name="connsiteY54" fmla="*/ 273095 h 2480745"/>
                  <a:gd name="connsiteX55" fmla="*/ 183898 w 1537011"/>
                  <a:gd name="connsiteY55" fmla="*/ 552985 h 2480745"/>
                  <a:gd name="connsiteX56" fmla="*/ 150488 w 1537011"/>
                  <a:gd name="connsiteY56" fmla="*/ 820997 h 2480745"/>
                  <a:gd name="connsiteX57" fmla="*/ 244033 w 1537011"/>
                  <a:gd name="connsiteY57" fmla="*/ 1149145 h 2480745"/>
                  <a:gd name="connsiteX58" fmla="*/ 242548 w 1537011"/>
                  <a:gd name="connsiteY58" fmla="*/ 1156569 h 2480745"/>
                  <a:gd name="connsiteX59" fmla="*/ 154200 w 1537011"/>
                  <a:gd name="connsiteY59" fmla="*/ 950920 h 2480745"/>
                  <a:gd name="connsiteX60" fmla="*/ 131186 w 1537011"/>
                  <a:gd name="connsiteY60" fmla="*/ 648757 h 2480745"/>
                  <a:gd name="connsiteX61" fmla="*/ 215821 w 1537011"/>
                  <a:gd name="connsiteY61" fmla="*/ 443851 h 2480745"/>
                  <a:gd name="connsiteX62" fmla="*/ 500165 w 1537011"/>
                  <a:gd name="connsiteY62" fmla="*/ 201081 h 2480745"/>
                  <a:gd name="connsiteX63" fmla="*/ 523923 w 1537011"/>
                  <a:gd name="connsiteY63" fmla="*/ 192914 h 2480745"/>
                  <a:gd name="connsiteX64" fmla="*/ 800630 w 1537011"/>
                  <a:gd name="connsiteY64" fmla="*/ 46764 h 2480745"/>
                  <a:gd name="connsiteX65" fmla="*/ 713588 w 1537011"/>
                  <a:gd name="connsiteY65" fmla="*/ 47343 h 2480745"/>
                  <a:gd name="connsiteX66" fmla="*/ 595938 w 1537011"/>
                  <a:gd name="connsiteY66" fmla="*/ 67446 h 2480745"/>
                  <a:gd name="connsiteX67" fmla="*/ 175732 w 1537011"/>
                  <a:gd name="connsiteY67" fmla="*/ 344366 h 2480745"/>
                  <a:gd name="connsiteX68" fmla="*/ 49521 w 1537011"/>
                  <a:gd name="connsiteY68" fmla="*/ 655438 h 2480745"/>
                  <a:gd name="connsiteX69" fmla="*/ 137126 w 1537011"/>
                  <a:gd name="connsiteY69" fmla="*/ 1109796 h 2480745"/>
                  <a:gd name="connsiteX70" fmla="*/ 310109 w 1537011"/>
                  <a:gd name="connsiteY70" fmla="*/ 1387460 h 2480745"/>
                  <a:gd name="connsiteX71" fmla="*/ 440773 w 1537011"/>
                  <a:gd name="connsiteY71" fmla="*/ 1695562 h 2480745"/>
                  <a:gd name="connsiteX72" fmla="*/ 460819 w 1537011"/>
                  <a:gd name="connsiteY72" fmla="*/ 1792076 h 2480745"/>
                  <a:gd name="connsiteX73" fmla="*/ 492743 w 1537011"/>
                  <a:gd name="connsiteY73" fmla="*/ 1817318 h 2480745"/>
                  <a:gd name="connsiteX74" fmla="*/ 1065146 w 1537011"/>
                  <a:gd name="connsiteY74" fmla="*/ 1836621 h 2480745"/>
                  <a:gd name="connsiteX75" fmla="*/ 1089645 w 1537011"/>
                  <a:gd name="connsiteY75" fmla="*/ 1818803 h 2480745"/>
                  <a:gd name="connsiteX76" fmla="*/ 1116372 w 1537011"/>
                  <a:gd name="connsiteY76" fmla="*/ 1688138 h 2480745"/>
                  <a:gd name="connsiteX77" fmla="*/ 1268567 w 1537011"/>
                  <a:gd name="connsiteY77" fmla="*/ 1319900 h 2480745"/>
                  <a:gd name="connsiteX78" fmla="*/ 1376960 w 1537011"/>
                  <a:gd name="connsiteY78" fmla="*/ 1166220 h 2480745"/>
                  <a:gd name="connsiteX79" fmla="*/ 1468276 w 1537011"/>
                  <a:gd name="connsiteY79" fmla="*/ 916026 h 2480745"/>
                  <a:gd name="connsiteX80" fmla="*/ 1468276 w 1537011"/>
                  <a:gd name="connsiteY80" fmla="*/ 599015 h 2480745"/>
                  <a:gd name="connsiteX81" fmla="*/ 1056236 w 1537011"/>
                  <a:gd name="connsiteY81" fmla="*/ 110506 h 2480745"/>
                  <a:gd name="connsiteX82" fmla="*/ 800630 w 1537011"/>
                  <a:gd name="connsiteY82" fmla="*/ 46764 h 2480745"/>
                  <a:gd name="connsiteX83" fmla="*/ 794163 w 1537011"/>
                  <a:gd name="connsiteY83" fmla="*/ 814 h 2480745"/>
                  <a:gd name="connsiteX84" fmla="*/ 1036191 w 1537011"/>
                  <a:gd name="connsiteY84" fmla="*/ 52598 h 2480745"/>
                  <a:gd name="connsiteX85" fmla="*/ 1503912 w 1537011"/>
                  <a:gd name="connsiteY85" fmla="*/ 551500 h 2480745"/>
                  <a:gd name="connsiteX86" fmla="*/ 1518761 w 1537011"/>
                  <a:gd name="connsiteY86" fmla="*/ 910830 h 2480745"/>
                  <a:gd name="connsiteX87" fmla="*/ 1377702 w 1537011"/>
                  <a:gd name="connsiteY87" fmla="*/ 1250855 h 2480745"/>
                  <a:gd name="connsiteX88" fmla="*/ 1264855 w 1537011"/>
                  <a:gd name="connsiteY88" fmla="*/ 1406020 h 2480745"/>
                  <a:gd name="connsiteX89" fmla="*/ 1163144 w 1537011"/>
                  <a:gd name="connsiteY89" fmla="*/ 1694078 h 2480745"/>
                  <a:gd name="connsiteX90" fmla="*/ 1115630 w 1537011"/>
                  <a:gd name="connsiteY90" fmla="*/ 1876711 h 2480745"/>
                  <a:gd name="connsiteX91" fmla="*/ 1149781 w 1537011"/>
                  <a:gd name="connsiteY91" fmla="*/ 1887848 h 2480745"/>
                  <a:gd name="connsiteX92" fmla="*/ 1229961 w 1537011"/>
                  <a:gd name="connsiteY92" fmla="*/ 1991044 h 2480745"/>
                  <a:gd name="connsiteX93" fmla="*/ 1126023 w 1537011"/>
                  <a:gd name="connsiteY93" fmla="*/ 2077164 h 2480745"/>
                  <a:gd name="connsiteX94" fmla="*/ 1100038 w 1537011"/>
                  <a:gd name="connsiteY94" fmla="*/ 2077906 h 2480745"/>
                  <a:gd name="connsiteX95" fmla="*/ 423698 w 1537011"/>
                  <a:gd name="connsiteY95" fmla="*/ 2054891 h 2480745"/>
                  <a:gd name="connsiteX96" fmla="*/ 368017 w 1537011"/>
                  <a:gd name="connsiteY96" fmla="*/ 2039300 h 2480745"/>
                  <a:gd name="connsiteX97" fmla="*/ 311594 w 1537011"/>
                  <a:gd name="connsiteY97" fmla="*/ 1951695 h 2480745"/>
                  <a:gd name="connsiteX98" fmla="*/ 382123 w 1537011"/>
                  <a:gd name="connsiteY98" fmla="*/ 1867803 h 2480745"/>
                  <a:gd name="connsiteX99" fmla="*/ 434092 w 1537011"/>
                  <a:gd name="connsiteY99" fmla="*/ 1854439 h 2480745"/>
                  <a:gd name="connsiteX100" fmla="*/ 387320 w 1537011"/>
                  <a:gd name="connsiteY100" fmla="*/ 1655472 h 2480745"/>
                  <a:gd name="connsiteX101" fmla="*/ 301199 w 1537011"/>
                  <a:gd name="connsiteY101" fmla="*/ 1459474 h 2480745"/>
                  <a:gd name="connsiteX102" fmla="*/ 137869 w 1537011"/>
                  <a:gd name="connsiteY102" fmla="*/ 1212992 h 2480745"/>
                  <a:gd name="connsiteX103" fmla="*/ 2748 w 1537011"/>
                  <a:gd name="connsiteY103" fmla="*/ 664348 h 2480745"/>
                  <a:gd name="connsiteX104" fmla="*/ 145292 w 1537011"/>
                  <a:gd name="connsiteY104" fmla="*/ 308730 h 2480745"/>
                  <a:gd name="connsiteX105" fmla="*/ 549909 w 1537011"/>
                  <a:gd name="connsiteY105" fmla="*/ 32552 h 2480745"/>
                  <a:gd name="connsiteX106" fmla="*/ 794163 w 1537011"/>
                  <a:gd name="connsiteY106" fmla="*/ 814 h 2480745"/>
                  <a:gd name="connsiteX0" fmla="*/ 503138 w 1537011"/>
                  <a:gd name="connsiteY0" fmla="*/ 2319191 h 2480745"/>
                  <a:gd name="connsiteX1" fmla="*/ 443744 w 1537011"/>
                  <a:gd name="connsiteY1" fmla="*/ 2360024 h 2480745"/>
                  <a:gd name="connsiteX2" fmla="*/ 501653 w 1537011"/>
                  <a:gd name="connsiteY2" fmla="*/ 2403827 h 2480745"/>
                  <a:gd name="connsiteX3" fmla="*/ 1051782 w 1537011"/>
                  <a:gd name="connsiteY3" fmla="*/ 2420160 h 2480745"/>
                  <a:gd name="connsiteX4" fmla="*/ 1097070 w 1537011"/>
                  <a:gd name="connsiteY4" fmla="*/ 2383040 h 2480745"/>
                  <a:gd name="connsiteX5" fmla="*/ 1058465 w 1537011"/>
                  <a:gd name="connsiteY5" fmla="*/ 2339237 h 2480745"/>
                  <a:gd name="connsiteX6" fmla="*/ 503138 w 1537011"/>
                  <a:gd name="connsiteY6" fmla="*/ 2319191 h 2480745"/>
                  <a:gd name="connsiteX7" fmla="*/ 470472 w 1537011"/>
                  <a:gd name="connsiteY7" fmla="*/ 2270192 h 2480745"/>
                  <a:gd name="connsiteX8" fmla="*/ 525411 w 1537011"/>
                  <a:gd name="connsiteY8" fmla="*/ 2270192 h 2480745"/>
                  <a:gd name="connsiteX9" fmla="*/ 1067374 w 1537011"/>
                  <a:gd name="connsiteY9" fmla="*/ 2287268 h 2480745"/>
                  <a:gd name="connsiteX10" fmla="*/ 1152751 w 1537011"/>
                  <a:gd name="connsiteY10" fmla="*/ 2388236 h 2480745"/>
                  <a:gd name="connsiteX11" fmla="*/ 1054010 w 1537011"/>
                  <a:gd name="connsiteY11" fmla="*/ 2475841 h 2480745"/>
                  <a:gd name="connsiteX12" fmla="*/ 643455 w 1537011"/>
                  <a:gd name="connsiteY12" fmla="*/ 2463963 h 2480745"/>
                  <a:gd name="connsiteX13" fmla="*/ 608445 w 1537011"/>
                  <a:gd name="connsiteY13" fmla="*/ 2467907 h 2480745"/>
                  <a:gd name="connsiteX14" fmla="*/ 588812 w 1537011"/>
                  <a:gd name="connsiteY14" fmla="*/ 2480745 h 2480745"/>
                  <a:gd name="connsiteX15" fmla="*/ 500911 w 1537011"/>
                  <a:gd name="connsiteY15" fmla="*/ 2459508 h 2480745"/>
                  <a:gd name="connsiteX16" fmla="*/ 447457 w 1537011"/>
                  <a:gd name="connsiteY16" fmla="*/ 2446887 h 2480745"/>
                  <a:gd name="connsiteX17" fmla="*/ 391775 w 1537011"/>
                  <a:gd name="connsiteY17" fmla="*/ 2352600 h 2480745"/>
                  <a:gd name="connsiteX18" fmla="*/ 470472 w 1537011"/>
                  <a:gd name="connsiteY18" fmla="*/ 2270192 h 2480745"/>
                  <a:gd name="connsiteX19" fmla="*/ 460819 w 1537011"/>
                  <a:gd name="connsiteY19" fmla="*/ 2117997 h 2480745"/>
                  <a:gd name="connsiteX20" fmla="*/ 417759 w 1537011"/>
                  <a:gd name="connsiteY20" fmla="*/ 2125420 h 2480745"/>
                  <a:gd name="connsiteX21" fmla="*/ 390290 w 1537011"/>
                  <a:gd name="connsiteY21" fmla="*/ 2156602 h 2480745"/>
                  <a:gd name="connsiteX22" fmla="*/ 414047 w 1537011"/>
                  <a:gd name="connsiteY22" fmla="*/ 2190753 h 2480745"/>
                  <a:gd name="connsiteX23" fmla="*/ 458592 w 1537011"/>
                  <a:gd name="connsiteY23" fmla="*/ 2201147 h 2480745"/>
                  <a:gd name="connsiteX24" fmla="*/ 763724 w 1537011"/>
                  <a:gd name="connsiteY24" fmla="*/ 2210798 h 2480745"/>
                  <a:gd name="connsiteX25" fmla="*/ 1054751 w 1537011"/>
                  <a:gd name="connsiteY25" fmla="*/ 2220450 h 2480745"/>
                  <a:gd name="connsiteX26" fmla="*/ 1106721 w 1537011"/>
                  <a:gd name="connsiteY26" fmla="*/ 2215253 h 2480745"/>
                  <a:gd name="connsiteX27" fmla="*/ 1136417 w 1537011"/>
                  <a:gd name="connsiteY27" fmla="*/ 2182586 h 2480745"/>
                  <a:gd name="connsiteX28" fmla="*/ 1110433 w 1537011"/>
                  <a:gd name="connsiteY28" fmla="*/ 2146950 h 2480745"/>
                  <a:gd name="connsiteX29" fmla="*/ 1045100 w 1537011"/>
                  <a:gd name="connsiteY29" fmla="*/ 2136557 h 2480745"/>
                  <a:gd name="connsiteX30" fmla="*/ 460819 w 1537011"/>
                  <a:gd name="connsiteY30" fmla="*/ 2117997 h 2480745"/>
                  <a:gd name="connsiteX31" fmla="*/ 425926 w 1537011"/>
                  <a:gd name="connsiteY31" fmla="*/ 2063800 h 2480745"/>
                  <a:gd name="connsiteX32" fmla="*/ 465274 w 1537011"/>
                  <a:gd name="connsiteY32" fmla="*/ 2065285 h 2480745"/>
                  <a:gd name="connsiteX33" fmla="*/ 506849 w 1537011"/>
                  <a:gd name="connsiteY33" fmla="*/ 2066770 h 2480745"/>
                  <a:gd name="connsiteX34" fmla="*/ 526151 w 1537011"/>
                  <a:gd name="connsiteY34" fmla="*/ 2066770 h 2480745"/>
                  <a:gd name="connsiteX35" fmla="*/ 1096326 w 1537011"/>
                  <a:gd name="connsiteY35" fmla="*/ 2083845 h 2480745"/>
                  <a:gd name="connsiteX36" fmla="*/ 1137159 w 1537011"/>
                  <a:gd name="connsiteY36" fmla="*/ 2097209 h 2480745"/>
                  <a:gd name="connsiteX37" fmla="*/ 1192840 w 1537011"/>
                  <a:gd name="connsiteY37" fmla="*/ 2187041 h 2480745"/>
                  <a:gd name="connsiteX38" fmla="*/ 1128251 w 1537011"/>
                  <a:gd name="connsiteY38" fmla="*/ 2267964 h 2480745"/>
                  <a:gd name="connsiteX39" fmla="*/ 1097811 w 1537011"/>
                  <a:gd name="connsiteY39" fmla="*/ 2276131 h 2480745"/>
                  <a:gd name="connsiteX40" fmla="*/ 443001 w 1537011"/>
                  <a:gd name="connsiteY40" fmla="*/ 2256828 h 2480745"/>
                  <a:gd name="connsiteX41" fmla="*/ 338320 w 1537011"/>
                  <a:gd name="connsiteY41" fmla="*/ 2126163 h 2480745"/>
                  <a:gd name="connsiteX42" fmla="*/ 425926 w 1537011"/>
                  <a:gd name="connsiteY42" fmla="*/ 2063800 h 2480745"/>
                  <a:gd name="connsiteX43" fmla="*/ 446713 w 1537011"/>
                  <a:gd name="connsiteY43" fmla="*/ 1916802 h 2480745"/>
                  <a:gd name="connsiteX44" fmla="*/ 390289 w 1537011"/>
                  <a:gd name="connsiteY44" fmla="*/ 1927939 h 2480745"/>
                  <a:gd name="connsiteX45" fmla="*/ 388062 w 1537011"/>
                  <a:gd name="connsiteY45" fmla="*/ 1982877 h 2480745"/>
                  <a:gd name="connsiteX46" fmla="*/ 440773 w 1537011"/>
                  <a:gd name="connsiteY46" fmla="*/ 1996983 h 2480745"/>
                  <a:gd name="connsiteX47" fmla="*/ 1098555 w 1537011"/>
                  <a:gd name="connsiteY47" fmla="*/ 2018513 h 2480745"/>
                  <a:gd name="connsiteX48" fmla="*/ 1149038 w 1537011"/>
                  <a:gd name="connsiteY48" fmla="*/ 2008119 h 2480745"/>
                  <a:gd name="connsiteX49" fmla="*/ 1151266 w 1537011"/>
                  <a:gd name="connsiteY49" fmla="*/ 1952438 h 2480745"/>
                  <a:gd name="connsiteX50" fmla="*/ 1098555 w 1537011"/>
                  <a:gd name="connsiteY50" fmla="*/ 1937590 h 2480745"/>
                  <a:gd name="connsiteX51" fmla="*/ 446713 w 1537011"/>
                  <a:gd name="connsiteY51" fmla="*/ 1916802 h 2480745"/>
                  <a:gd name="connsiteX52" fmla="*/ 523923 w 1537011"/>
                  <a:gd name="connsiteY52" fmla="*/ 192914 h 2480745"/>
                  <a:gd name="connsiteX53" fmla="*/ 408107 w 1537011"/>
                  <a:gd name="connsiteY53" fmla="*/ 273095 h 2480745"/>
                  <a:gd name="connsiteX54" fmla="*/ 183898 w 1537011"/>
                  <a:gd name="connsiteY54" fmla="*/ 552985 h 2480745"/>
                  <a:gd name="connsiteX55" fmla="*/ 150488 w 1537011"/>
                  <a:gd name="connsiteY55" fmla="*/ 820997 h 2480745"/>
                  <a:gd name="connsiteX56" fmla="*/ 244033 w 1537011"/>
                  <a:gd name="connsiteY56" fmla="*/ 1149145 h 2480745"/>
                  <a:gd name="connsiteX57" fmla="*/ 242548 w 1537011"/>
                  <a:gd name="connsiteY57" fmla="*/ 1156569 h 2480745"/>
                  <a:gd name="connsiteX58" fmla="*/ 154200 w 1537011"/>
                  <a:gd name="connsiteY58" fmla="*/ 950920 h 2480745"/>
                  <a:gd name="connsiteX59" fmla="*/ 131186 w 1537011"/>
                  <a:gd name="connsiteY59" fmla="*/ 648757 h 2480745"/>
                  <a:gd name="connsiteX60" fmla="*/ 215821 w 1537011"/>
                  <a:gd name="connsiteY60" fmla="*/ 443851 h 2480745"/>
                  <a:gd name="connsiteX61" fmla="*/ 500165 w 1537011"/>
                  <a:gd name="connsiteY61" fmla="*/ 201081 h 2480745"/>
                  <a:gd name="connsiteX62" fmla="*/ 523923 w 1537011"/>
                  <a:gd name="connsiteY62" fmla="*/ 192914 h 2480745"/>
                  <a:gd name="connsiteX63" fmla="*/ 800630 w 1537011"/>
                  <a:gd name="connsiteY63" fmla="*/ 46764 h 2480745"/>
                  <a:gd name="connsiteX64" fmla="*/ 713588 w 1537011"/>
                  <a:gd name="connsiteY64" fmla="*/ 47343 h 2480745"/>
                  <a:gd name="connsiteX65" fmla="*/ 595938 w 1537011"/>
                  <a:gd name="connsiteY65" fmla="*/ 67446 h 2480745"/>
                  <a:gd name="connsiteX66" fmla="*/ 175732 w 1537011"/>
                  <a:gd name="connsiteY66" fmla="*/ 344366 h 2480745"/>
                  <a:gd name="connsiteX67" fmla="*/ 49521 w 1537011"/>
                  <a:gd name="connsiteY67" fmla="*/ 655438 h 2480745"/>
                  <a:gd name="connsiteX68" fmla="*/ 137126 w 1537011"/>
                  <a:gd name="connsiteY68" fmla="*/ 1109796 h 2480745"/>
                  <a:gd name="connsiteX69" fmla="*/ 310109 w 1537011"/>
                  <a:gd name="connsiteY69" fmla="*/ 1387460 h 2480745"/>
                  <a:gd name="connsiteX70" fmla="*/ 440773 w 1537011"/>
                  <a:gd name="connsiteY70" fmla="*/ 1695562 h 2480745"/>
                  <a:gd name="connsiteX71" fmla="*/ 460819 w 1537011"/>
                  <a:gd name="connsiteY71" fmla="*/ 1792076 h 2480745"/>
                  <a:gd name="connsiteX72" fmla="*/ 492743 w 1537011"/>
                  <a:gd name="connsiteY72" fmla="*/ 1817318 h 2480745"/>
                  <a:gd name="connsiteX73" fmla="*/ 1065146 w 1537011"/>
                  <a:gd name="connsiteY73" fmla="*/ 1836621 h 2480745"/>
                  <a:gd name="connsiteX74" fmla="*/ 1089645 w 1537011"/>
                  <a:gd name="connsiteY74" fmla="*/ 1818803 h 2480745"/>
                  <a:gd name="connsiteX75" fmla="*/ 1116372 w 1537011"/>
                  <a:gd name="connsiteY75" fmla="*/ 1688138 h 2480745"/>
                  <a:gd name="connsiteX76" fmla="*/ 1268567 w 1537011"/>
                  <a:gd name="connsiteY76" fmla="*/ 1319900 h 2480745"/>
                  <a:gd name="connsiteX77" fmla="*/ 1376960 w 1537011"/>
                  <a:gd name="connsiteY77" fmla="*/ 1166220 h 2480745"/>
                  <a:gd name="connsiteX78" fmla="*/ 1468276 w 1537011"/>
                  <a:gd name="connsiteY78" fmla="*/ 916026 h 2480745"/>
                  <a:gd name="connsiteX79" fmla="*/ 1468276 w 1537011"/>
                  <a:gd name="connsiteY79" fmla="*/ 599015 h 2480745"/>
                  <a:gd name="connsiteX80" fmla="*/ 1056236 w 1537011"/>
                  <a:gd name="connsiteY80" fmla="*/ 110506 h 2480745"/>
                  <a:gd name="connsiteX81" fmla="*/ 800630 w 1537011"/>
                  <a:gd name="connsiteY81" fmla="*/ 46764 h 2480745"/>
                  <a:gd name="connsiteX82" fmla="*/ 794163 w 1537011"/>
                  <a:gd name="connsiteY82" fmla="*/ 814 h 2480745"/>
                  <a:gd name="connsiteX83" fmla="*/ 1036191 w 1537011"/>
                  <a:gd name="connsiteY83" fmla="*/ 52598 h 2480745"/>
                  <a:gd name="connsiteX84" fmla="*/ 1503912 w 1537011"/>
                  <a:gd name="connsiteY84" fmla="*/ 551500 h 2480745"/>
                  <a:gd name="connsiteX85" fmla="*/ 1518761 w 1537011"/>
                  <a:gd name="connsiteY85" fmla="*/ 910830 h 2480745"/>
                  <a:gd name="connsiteX86" fmla="*/ 1377702 w 1537011"/>
                  <a:gd name="connsiteY86" fmla="*/ 1250855 h 2480745"/>
                  <a:gd name="connsiteX87" fmla="*/ 1264855 w 1537011"/>
                  <a:gd name="connsiteY87" fmla="*/ 1406020 h 2480745"/>
                  <a:gd name="connsiteX88" fmla="*/ 1163144 w 1537011"/>
                  <a:gd name="connsiteY88" fmla="*/ 1694078 h 2480745"/>
                  <a:gd name="connsiteX89" fmla="*/ 1115630 w 1537011"/>
                  <a:gd name="connsiteY89" fmla="*/ 1876711 h 2480745"/>
                  <a:gd name="connsiteX90" fmla="*/ 1149781 w 1537011"/>
                  <a:gd name="connsiteY90" fmla="*/ 1887848 h 2480745"/>
                  <a:gd name="connsiteX91" fmla="*/ 1229961 w 1537011"/>
                  <a:gd name="connsiteY91" fmla="*/ 1991044 h 2480745"/>
                  <a:gd name="connsiteX92" fmla="*/ 1126023 w 1537011"/>
                  <a:gd name="connsiteY92" fmla="*/ 2077164 h 2480745"/>
                  <a:gd name="connsiteX93" fmla="*/ 1100038 w 1537011"/>
                  <a:gd name="connsiteY93" fmla="*/ 2077906 h 2480745"/>
                  <a:gd name="connsiteX94" fmla="*/ 423698 w 1537011"/>
                  <a:gd name="connsiteY94" fmla="*/ 2054891 h 2480745"/>
                  <a:gd name="connsiteX95" fmla="*/ 368017 w 1537011"/>
                  <a:gd name="connsiteY95" fmla="*/ 2039300 h 2480745"/>
                  <a:gd name="connsiteX96" fmla="*/ 311594 w 1537011"/>
                  <a:gd name="connsiteY96" fmla="*/ 1951695 h 2480745"/>
                  <a:gd name="connsiteX97" fmla="*/ 382123 w 1537011"/>
                  <a:gd name="connsiteY97" fmla="*/ 1867803 h 2480745"/>
                  <a:gd name="connsiteX98" fmla="*/ 434092 w 1537011"/>
                  <a:gd name="connsiteY98" fmla="*/ 1854439 h 2480745"/>
                  <a:gd name="connsiteX99" fmla="*/ 387320 w 1537011"/>
                  <a:gd name="connsiteY99" fmla="*/ 1655472 h 2480745"/>
                  <a:gd name="connsiteX100" fmla="*/ 301199 w 1537011"/>
                  <a:gd name="connsiteY100" fmla="*/ 1459474 h 2480745"/>
                  <a:gd name="connsiteX101" fmla="*/ 137869 w 1537011"/>
                  <a:gd name="connsiteY101" fmla="*/ 1212992 h 2480745"/>
                  <a:gd name="connsiteX102" fmla="*/ 2748 w 1537011"/>
                  <a:gd name="connsiteY102" fmla="*/ 664348 h 2480745"/>
                  <a:gd name="connsiteX103" fmla="*/ 145292 w 1537011"/>
                  <a:gd name="connsiteY103" fmla="*/ 308730 h 2480745"/>
                  <a:gd name="connsiteX104" fmla="*/ 549909 w 1537011"/>
                  <a:gd name="connsiteY104" fmla="*/ 32552 h 2480745"/>
                  <a:gd name="connsiteX105" fmla="*/ 794163 w 1537011"/>
                  <a:gd name="connsiteY105" fmla="*/ 814 h 2480745"/>
                  <a:gd name="connsiteX0" fmla="*/ 503138 w 1537011"/>
                  <a:gd name="connsiteY0" fmla="*/ 2319191 h 2475850"/>
                  <a:gd name="connsiteX1" fmla="*/ 443744 w 1537011"/>
                  <a:gd name="connsiteY1" fmla="*/ 2360024 h 2475850"/>
                  <a:gd name="connsiteX2" fmla="*/ 501653 w 1537011"/>
                  <a:gd name="connsiteY2" fmla="*/ 2403827 h 2475850"/>
                  <a:gd name="connsiteX3" fmla="*/ 1051782 w 1537011"/>
                  <a:gd name="connsiteY3" fmla="*/ 2420160 h 2475850"/>
                  <a:gd name="connsiteX4" fmla="*/ 1097070 w 1537011"/>
                  <a:gd name="connsiteY4" fmla="*/ 2383040 h 2475850"/>
                  <a:gd name="connsiteX5" fmla="*/ 1058465 w 1537011"/>
                  <a:gd name="connsiteY5" fmla="*/ 2339237 h 2475850"/>
                  <a:gd name="connsiteX6" fmla="*/ 503138 w 1537011"/>
                  <a:gd name="connsiteY6" fmla="*/ 2319191 h 2475850"/>
                  <a:gd name="connsiteX7" fmla="*/ 470472 w 1537011"/>
                  <a:gd name="connsiteY7" fmla="*/ 2270192 h 2475850"/>
                  <a:gd name="connsiteX8" fmla="*/ 525411 w 1537011"/>
                  <a:gd name="connsiteY8" fmla="*/ 2270192 h 2475850"/>
                  <a:gd name="connsiteX9" fmla="*/ 1067374 w 1537011"/>
                  <a:gd name="connsiteY9" fmla="*/ 2287268 h 2475850"/>
                  <a:gd name="connsiteX10" fmla="*/ 1152751 w 1537011"/>
                  <a:gd name="connsiteY10" fmla="*/ 2388236 h 2475850"/>
                  <a:gd name="connsiteX11" fmla="*/ 1054010 w 1537011"/>
                  <a:gd name="connsiteY11" fmla="*/ 2475841 h 2475850"/>
                  <a:gd name="connsiteX12" fmla="*/ 643455 w 1537011"/>
                  <a:gd name="connsiteY12" fmla="*/ 2463963 h 2475850"/>
                  <a:gd name="connsiteX13" fmla="*/ 608445 w 1537011"/>
                  <a:gd name="connsiteY13" fmla="*/ 2467907 h 2475850"/>
                  <a:gd name="connsiteX14" fmla="*/ 500911 w 1537011"/>
                  <a:gd name="connsiteY14" fmla="*/ 2459508 h 2475850"/>
                  <a:gd name="connsiteX15" fmla="*/ 447457 w 1537011"/>
                  <a:gd name="connsiteY15" fmla="*/ 2446887 h 2475850"/>
                  <a:gd name="connsiteX16" fmla="*/ 391775 w 1537011"/>
                  <a:gd name="connsiteY16" fmla="*/ 2352600 h 2475850"/>
                  <a:gd name="connsiteX17" fmla="*/ 470472 w 1537011"/>
                  <a:gd name="connsiteY17" fmla="*/ 2270192 h 2475850"/>
                  <a:gd name="connsiteX18" fmla="*/ 460819 w 1537011"/>
                  <a:gd name="connsiteY18" fmla="*/ 2117997 h 2475850"/>
                  <a:gd name="connsiteX19" fmla="*/ 417759 w 1537011"/>
                  <a:gd name="connsiteY19" fmla="*/ 2125420 h 2475850"/>
                  <a:gd name="connsiteX20" fmla="*/ 390290 w 1537011"/>
                  <a:gd name="connsiteY20" fmla="*/ 2156602 h 2475850"/>
                  <a:gd name="connsiteX21" fmla="*/ 414047 w 1537011"/>
                  <a:gd name="connsiteY21" fmla="*/ 2190753 h 2475850"/>
                  <a:gd name="connsiteX22" fmla="*/ 458592 w 1537011"/>
                  <a:gd name="connsiteY22" fmla="*/ 2201147 h 2475850"/>
                  <a:gd name="connsiteX23" fmla="*/ 763724 w 1537011"/>
                  <a:gd name="connsiteY23" fmla="*/ 2210798 h 2475850"/>
                  <a:gd name="connsiteX24" fmla="*/ 1054751 w 1537011"/>
                  <a:gd name="connsiteY24" fmla="*/ 2220450 h 2475850"/>
                  <a:gd name="connsiteX25" fmla="*/ 1106721 w 1537011"/>
                  <a:gd name="connsiteY25" fmla="*/ 2215253 h 2475850"/>
                  <a:gd name="connsiteX26" fmla="*/ 1136417 w 1537011"/>
                  <a:gd name="connsiteY26" fmla="*/ 2182586 h 2475850"/>
                  <a:gd name="connsiteX27" fmla="*/ 1110433 w 1537011"/>
                  <a:gd name="connsiteY27" fmla="*/ 2146950 h 2475850"/>
                  <a:gd name="connsiteX28" fmla="*/ 1045100 w 1537011"/>
                  <a:gd name="connsiteY28" fmla="*/ 2136557 h 2475850"/>
                  <a:gd name="connsiteX29" fmla="*/ 460819 w 1537011"/>
                  <a:gd name="connsiteY29" fmla="*/ 2117997 h 2475850"/>
                  <a:gd name="connsiteX30" fmla="*/ 425926 w 1537011"/>
                  <a:gd name="connsiteY30" fmla="*/ 2063800 h 2475850"/>
                  <a:gd name="connsiteX31" fmla="*/ 465274 w 1537011"/>
                  <a:gd name="connsiteY31" fmla="*/ 2065285 h 2475850"/>
                  <a:gd name="connsiteX32" fmla="*/ 506849 w 1537011"/>
                  <a:gd name="connsiteY32" fmla="*/ 2066770 h 2475850"/>
                  <a:gd name="connsiteX33" fmla="*/ 526151 w 1537011"/>
                  <a:gd name="connsiteY33" fmla="*/ 2066770 h 2475850"/>
                  <a:gd name="connsiteX34" fmla="*/ 1096326 w 1537011"/>
                  <a:gd name="connsiteY34" fmla="*/ 2083845 h 2475850"/>
                  <a:gd name="connsiteX35" fmla="*/ 1137159 w 1537011"/>
                  <a:gd name="connsiteY35" fmla="*/ 2097209 h 2475850"/>
                  <a:gd name="connsiteX36" fmla="*/ 1192840 w 1537011"/>
                  <a:gd name="connsiteY36" fmla="*/ 2187041 h 2475850"/>
                  <a:gd name="connsiteX37" fmla="*/ 1128251 w 1537011"/>
                  <a:gd name="connsiteY37" fmla="*/ 2267964 h 2475850"/>
                  <a:gd name="connsiteX38" fmla="*/ 1097811 w 1537011"/>
                  <a:gd name="connsiteY38" fmla="*/ 2276131 h 2475850"/>
                  <a:gd name="connsiteX39" fmla="*/ 443001 w 1537011"/>
                  <a:gd name="connsiteY39" fmla="*/ 2256828 h 2475850"/>
                  <a:gd name="connsiteX40" fmla="*/ 338320 w 1537011"/>
                  <a:gd name="connsiteY40" fmla="*/ 2126163 h 2475850"/>
                  <a:gd name="connsiteX41" fmla="*/ 425926 w 1537011"/>
                  <a:gd name="connsiteY41" fmla="*/ 2063800 h 2475850"/>
                  <a:gd name="connsiteX42" fmla="*/ 446713 w 1537011"/>
                  <a:gd name="connsiteY42" fmla="*/ 1916802 h 2475850"/>
                  <a:gd name="connsiteX43" fmla="*/ 390289 w 1537011"/>
                  <a:gd name="connsiteY43" fmla="*/ 1927939 h 2475850"/>
                  <a:gd name="connsiteX44" fmla="*/ 388062 w 1537011"/>
                  <a:gd name="connsiteY44" fmla="*/ 1982877 h 2475850"/>
                  <a:gd name="connsiteX45" fmla="*/ 440773 w 1537011"/>
                  <a:gd name="connsiteY45" fmla="*/ 1996983 h 2475850"/>
                  <a:gd name="connsiteX46" fmla="*/ 1098555 w 1537011"/>
                  <a:gd name="connsiteY46" fmla="*/ 2018513 h 2475850"/>
                  <a:gd name="connsiteX47" fmla="*/ 1149038 w 1537011"/>
                  <a:gd name="connsiteY47" fmla="*/ 2008119 h 2475850"/>
                  <a:gd name="connsiteX48" fmla="*/ 1151266 w 1537011"/>
                  <a:gd name="connsiteY48" fmla="*/ 1952438 h 2475850"/>
                  <a:gd name="connsiteX49" fmla="*/ 1098555 w 1537011"/>
                  <a:gd name="connsiteY49" fmla="*/ 1937590 h 2475850"/>
                  <a:gd name="connsiteX50" fmla="*/ 446713 w 1537011"/>
                  <a:gd name="connsiteY50" fmla="*/ 1916802 h 2475850"/>
                  <a:gd name="connsiteX51" fmla="*/ 523923 w 1537011"/>
                  <a:gd name="connsiteY51" fmla="*/ 192914 h 2475850"/>
                  <a:gd name="connsiteX52" fmla="*/ 408107 w 1537011"/>
                  <a:gd name="connsiteY52" fmla="*/ 273095 h 2475850"/>
                  <a:gd name="connsiteX53" fmla="*/ 183898 w 1537011"/>
                  <a:gd name="connsiteY53" fmla="*/ 552985 h 2475850"/>
                  <a:gd name="connsiteX54" fmla="*/ 150488 w 1537011"/>
                  <a:gd name="connsiteY54" fmla="*/ 820997 h 2475850"/>
                  <a:gd name="connsiteX55" fmla="*/ 244033 w 1537011"/>
                  <a:gd name="connsiteY55" fmla="*/ 1149145 h 2475850"/>
                  <a:gd name="connsiteX56" fmla="*/ 242548 w 1537011"/>
                  <a:gd name="connsiteY56" fmla="*/ 1156569 h 2475850"/>
                  <a:gd name="connsiteX57" fmla="*/ 154200 w 1537011"/>
                  <a:gd name="connsiteY57" fmla="*/ 950920 h 2475850"/>
                  <a:gd name="connsiteX58" fmla="*/ 131186 w 1537011"/>
                  <a:gd name="connsiteY58" fmla="*/ 648757 h 2475850"/>
                  <a:gd name="connsiteX59" fmla="*/ 215821 w 1537011"/>
                  <a:gd name="connsiteY59" fmla="*/ 443851 h 2475850"/>
                  <a:gd name="connsiteX60" fmla="*/ 500165 w 1537011"/>
                  <a:gd name="connsiteY60" fmla="*/ 201081 h 2475850"/>
                  <a:gd name="connsiteX61" fmla="*/ 523923 w 1537011"/>
                  <a:gd name="connsiteY61" fmla="*/ 192914 h 2475850"/>
                  <a:gd name="connsiteX62" fmla="*/ 800630 w 1537011"/>
                  <a:gd name="connsiteY62" fmla="*/ 46764 h 2475850"/>
                  <a:gd name="connsiteX63" fmla="*/ 713588 w 1537011"/>
                  <a:gd name="connsiteY63" fmla="*/ 47343 h 2475850"/>
                  <a:gd name="connsiteX64" fmla="*/ 595938 w 1537011"/>
                  <a:gd name="connsiteY64" fmla="*/ 67446 h 2475850"/>
                  <a:gd name="connsiteX65" fmla="*/ 175732 w 1537011"/>
                  <a:gd name="connsiteY65" fmla="*/ 344366 h 2475850"/>
                  <a:gd name="connsiteX66" fmla="*/ 49521 w 1537011"/>
                  <a:gd name="connsiteY66" fmla="*/ 655438 h 2475850"/>
                  <a:gd name="connsiteX67" fmla="*/ 137126 w 1537011"/>
                  <a:gd name="connsiteY67" fmla="*/ 1109796 h 2475850"/>
                  <a:gd name="connsiteX68" fmla="*/ 310109 w 1537011"/>
                  <a:gd name="connsiteY68" fmla="*/ 1387460 h 2475850"/>
                  <a:gd name="connsiteX69" fmla="*/ 440773 w 1537011"/>
                  <a:gd name="connsiteY69" fmla="*/ 1695562 h 2475850"/>
                  <a:gd name="connsiteX70" fmla="*/ 460819 w 1537011"/>
                  <a:gd name="connsiteY70" fmla="*/ 1792076 h 2475850"/>
                  <a:gd name="connsiteX71" fmla="*/ 492743 w 1537011"/>
                  <a:gd name="connsiteY71" fmla="*/ 1817318 h 2475850"/>
                  <a:gd name="connsiteX72" fmla="*/ 1065146 w 1537011"/>
                  <a:gd name="connsiteY72" fmla="*/ 1836621 h 2475850"/>
                  <a:gd name="connsiteX73" fmla="*/ 1089645 w 1537011"/>
                  <a:gd name="connsiteY73" fmla="*/ 1818803 h 2475850"/>
                  <a:gd name="connsiteX74" fmla="*/ 1116372 w 1537011"/>
                  <a:gd name="connsiteY74" fmla="*/ 1688138 h 2475850"/>
                  <a:gd name="connsiteX75" fmla="*/ 1268567 w 1537011"/>
                  <a:gd name="connsiteY75" fmla="*/ 1319900 h 2475850"/>
                  <a:gd name="connsiteX76" fmla="*/ 1376960 w 1537011"/>
                  <a:gd name="connsiteY76" fmla="*/ 1166220 h 2475850"/>
                  <a:gd name="connsiteX77" fmla="*/ 1468276 w 1537011"/>
                  <a:gd name="connsiteY77" fmla="*/ 916026 h 2475850"/>
                  <a:gd name="connsiteX78" fmla="*/ 1468276 w 1537011"/>
                  <a:gd name="connsiteY78" fmla="*/ 599015 h 2475850"/>
                  <a:gd name="connsiteX79" fmla="*/ 1056236 w 1537011"/>
                  <a:gd name="connsiteY79" fmla="*/ 110506 h 2475850"/>
                  <a:gd name="connsiteX80" fmla="*/ 800630 w 1537011"/>
                  <a:gd name="connsiteY80" fmla="*/ 46764 h 2475850"/>
                  <a:gd name="connsiteX81" fmla="*/ 794163 w 1537011"/>
                  <a:gd name="connsiteY81" fmla="*/ 814 h 2475850"/>
                  <a:gd name="connsiteX82" fmla="*/ 1036191 w 1537011"/>
                  <a:gd name="connsiteY82" fmla="*/ 52598 h 2475850"/>
                  <a:gd name="connsiteX83" fmla="*/ 1503912 w 1537011"/>
                  <a:gd name="connsiteY83" fmla="*/ 551500 h 2475850"/>
                  <a:gd name="connsiteX84" fmla="*/ 1518761 w 1537011"/>
                  <a:gd name="connsiteY84" fmla="*/ 910830 h 2475850"/>
                  <a:gd name="connsiteX85" fmla="*/ 1377702 w 1537011"/>
                  <a:gd name="connsiteY85" fmla="*/ 1250855 h 2475850"/>
                  <a:gd name="connsiteX86" fmla="*/ 1264855 w 1537011"/>
                  <a:gd name="connsiteY86" fmla="*/ 1406020 h 2475850"/>
                  <a:gd name="connsiteX87" fmla="*/ 1163144 w 1537011"/>
                  <a:gd name="connsiteY87" fmla="*/ 1694078 h 2475850"/>
                  <a:gd name="connsiteX88" fmla="*/ 1115630 w 1537011"/>
                  <a:gd name="connsiteY88" fmla="*/ 1876711 h 2475850"/>
                  <a:gd name="connsiteX89" fmla="*/ 1149781 w 1537011"/>
                  <a:gd name="connsiteY89" fmla="*/ 1887848 h 2475850"/>
                  <a:gd name="connsiteX90" fmla="*/ 1229961 w 1537011"/>
                  <a:gd name="connsiteY90" fmla="*/ 1991044 h 2475850"/>
                  <a:gd name="connsiteX91" fmla="*/ 1126023 w 1537011"/>
                  <a:gd name="connsiteY91" fmla="*/ 2077164 h 2475850"/>
                  <a:gd name="connsiteX92" fmla="*/ 1100038 w 1537011"/>
                  <a:gd name="connsiteY92" fmla="*/ 2077906 h 2475850"/>
                  <a:gd name="connsiteX93" fmla="*/ 423698 w 1537011"/>
                  <a:gd name="connsiteY93" fmla="*/ 2054891 h 2475850"/>
                  <a:gd name="connsiteX94" fmla="*/ 368017 w 1537011"/>
                  <a:gd name="connsiteY94" fmla="*/ 2039300 h 2475850"/>
                  <a:gd name="connsiteX95" fmla="*/ 311594 w 1537011"/>
                  <a:gd name="connsiteY95" fmla="*/ 1951695 h 2475850"/>
                  <a:gd name="connsiteX96" fmla="*/ 382123 w 1537011"/>
                  <a:gd name="connsiteY96" fmla="*/ 1867803 h 2475850"/>
                  <a:gd name="connsiteX97" fmla="*/ 434092 w 1537011"/>
                  <a:gd name="connsiteY97" fmla="*/ 1854439 h 2475850"/>
                  <a:gd name="connsiteX98" fmla="*/ 387320 w 1537011"/>
                  <a:gd name="connsiteY98" fmla="*/ 1655472 h 2475850"/>
                  <a:gd name="connsiteX99" fmla="*/ 301199 w 1537011"/>
                  <a:gd name="connsiteY99" fmla="*/ 1459474 h 2475850"/>
                  <a:gd name="connsiteX100" fmla="*/ 137869 w 1537011"/>
                  <a:gd name="connsiteY100" fmla="*/ 1212992 h 2475850"/>
                  <a:gd name="connsiteX101" fmla="*/ 2748 w 1537011"/>
                  <a:gd name="connsiteY101" fmla="*/ 664348 h 2475850"/>
                  <a:gd name="connsiteX102" fmla="*/ 145292 w 1537011"/>
                  <a:gd name="connsiteY102" fmla="*/ 308730 h 2475850"/>
                  <a:gd name="connsiteX103" fmla="*/ 549909 w 1537011"/>
                  <a:gd name="connsiteY103" fmla="*/ 32552 h 2475850"/>
                  <a:gd name="connsiteX104" fmla="*/ 794163 w 1537011"/>
                  <a:gd name="connsiteY104" fmla="*/ 814 h 2475850"/>
                  <a:gd name="connsiteX0" fmla="*/ 503138 w 1537011"/>
                  <a:gd name="connsiteY0" fmla="*/ 2319191 h 2475850"/>
                  <a:gd name="connsiteX1" fmla="*/ 443744 w 1537011"/>
                  <a:gd name="connsiteY1" fmla="*/ 2360024 h 2475850"/>
                  <a:gd name="connsiteX2" fmla="*/ 501653 w 1537011"/>
                  <a:gd name="connsiteY2" fmla="*/ 2403827 h 2475850"/>
                  <a:gd name="connsiteX3" fmla="*/ 1051782 w 1537011"/>
                  <a:gd name="connsiteY3" fmla="*/ 2420160 h 2475850"/>
                  <a:gd name="connsiteX4" fmla="*/ 1097070 w 1537011"/>
                  <a:gd name="connsiteY4" fmla="*/ 2383040 h 2475850"/>
                  <a:gd name="connsiteX5" fmla="*/ 1058465 w 1537011"/>
                  <a:gd name="connsiteY5" fmla="*/ 2339237 h 2475850"/>
                  <a:gd name="connsiteX6" fmla="*/ 503138 w 1537011"/>
                  <a:gd name="connsiteY6" fmla="*/ 2319191 h 2475850"/>
                  <a:gd name="connsiteX7" fmla="*/ 470472 w 1537011"/>
                  <a:gd name="connsiteY7" fmla="*/ 2270192 h 2475850"/>
                  <a:gd name="connsiteX8" fmla="*/ 525411 w 1537011"/>
                  <a:gd name="connsiteY8" fmla="*/ 2270192 h 2475850"/>
                  <a:gd name="connsiteX9" fmla="*/ 1067374 w 1537011"/>
                  <a:gd name="connsiteY9" fmla="*/ 2287268 h 2475850"/>
                  <a:gd name="connsiteX10" fmla="*/ 1152751 w 1537011"/>
                  <a:gd name="connsiteY10" fmla="*/ 2388236 h 2475850"/>
                  <a:gd name="connsiteX11" fmla="*/ 1054010 w 1537011"/>
                  <a:gd name="connsiteY11" fmla="*/ 2475841 h 2475850"/>
                  <a:gd name="connsiteX12" fmla="*/ 643455 w 1537011"/>
                  <a:gd name="connsiteY12" fmla="*/ 2463963 h 2475850"/>
                  <a:gd name="connsiteX13" fmla="*/ 500911 w 1537011"/>
                  <a:gd name="connsiteY13" fmla="*/ 2459508 h 2475850"/>
                  <a:gd name="connsiteX14" fmla="*/ 447457 w 1537011"/>
                  <a:gd name="connsiteY14" fmla="*/ 2446887 h 2475850"/>
                  <a:gd name="connsiteX15" fmla="*/ 391775 w 1537011"/>
                  <a:gd name="connsiteY15" fmla="*/ 2352600 h 2475850"/>
                  <a:gd name="connsiteX16" fmla="*/ 470472 w 1537011"/>
                  <a:gd name="connsiteY16" fmla="*/ 2270192 h 2475850"/>
                  <a:gd name="connsiteX17" fmla="*/ 460819 w 1537011"/>
                  <a:gd name="connsiteY17" fmla="*/ 2117997 h 2475850"/>
                  <a:gd name="connsiteX18" fmla="*/ 417759 w 1537011"/>
                  <a:gd name="connsiteY18" fmla="*/ 2125420 h 2475850"/>
                  <a:gd name="connsiteX19" fmla="*/ 390290 w 1537011"/>
                  <a:gd name="connsiteY19" fmla="*/ 2156602 h 2475850"/>
                  <a:gd name="connsiteX20" fmla="*/ 414047 w 1537011"/>
                  <a:gd name="connsiteY20" fmla="*/ 2190753 h 2475850"/>
                  <a:gd name="connsiteX21" fmla="*/ 458592 w 1537011"/>
                  <a:gd name="connsiteY21" fmla="*/ 2201147 h 2475850"/>
                  <a:gd name="connsiteX22" fmla="*/ 763724 w 1537011"/>
                  <a:gd name="connsiteY22" fmla="*/ 2210798 h 2475850"/>
                  <a:gd name="connsiteX23" fmla="*/ 1054751 w 1537011"/>
                  <a:gd name="connsiteY23" fmla="*/ 2220450 h 2475850"/>
                  <a:gd name="connsiteX24" fmla="*/ 1106721 w 1537011"/>
                  <a:gd name="connsiteY24" fmla="*/ 2215253 h 2475850"/>
                  <a:gd name="connsiteX25" fmla="*/ 1136417 w 1537011"/>
                  <a:gd name="connsiteY25" fmla="*/ 2182586 h 2475850"/>
                  <a:gd name="connsiteX26" fmla="*/ 1110433 w 1537011"/>
                  <a:gd name="connsiteY26" fmla="*/ 2146950 h 2475850"/>
                  <a:gd name="connsiteX27" fmla="*/ 1045100 w 1537011"/>
                  <a:gd name="connsiteY27" fmla="*/ 2136557 h 2475850"/>
                  <a:gd name="connsiteX28" fmla="*/ 460819 w 1537011"/>
                  <a:gd name="connsiteY28" fmla="*/ 2117997 h 2475850"/>
                  <a:gd name="connsiteX29" fmla="*/ 425926 w 1537011"/>
                  <a:gd name="connsiteY29" fmla="*/ 2063800 h 2475850"/>
                  <a:gd name="connsiteX30" fmla="*/ 465274 w 1537011"/>
                  <a:gd name="connsiteY30" fmla="*/ 2065285 h 2475850"/>
                  <a:gd name="connsiteX31" fmla="*/ 506849 w 1537011"/>
                  <a:gd name="connsiteY31" fmla="*/ 2066770 h 2475850"/>
                  <a:gd name="connsiteX32" fmla="*/ 526151 w 1537011"/>
                  <a:gd name="connsiteY32" fmla="*/ 2066770 h 2475850"/>
                  <a:gd name="connsiteX33" fmla="*/ 1096326 w 1537011"/>
                  <a:gd name="connsiteY33" fmla="*/ 2083845 h 2475850"/>
                  <a:gd name="connsiteX34" fmla="*/ 1137159 w 1537011"/>
                  <a:gd name="connsiteY34" fmla="*/ 2097209 h 2475850"/>
                  <a:gd name="connsiteX35" fmla="*/ 1192840 w 1537011"/>
                  <a:gd name="connsiteY35" fmla="*/ 2187041 h 2475850"/>
                  <a:gd name="connsiteX36" fmla="*/ 1128251 w 1537011"/>
                  <a:gd name="connsiteY36" fmla="*/ 2267964 h 2475850"/>
                  <a:gd name="connsiteX37" fmla="*/ 1097811 w 1537011"/>
                  <a:gd name="connsiteY37" fmla="*/ 2276131 h 2475850"/>
                  <a:gd name="connsiteX38" fmla="*/ 443001 w 1537011"/>
                  <a:gd name="connsiteY38" fmla="*/ 2256828 h 2475850"/>
                  <a:gd name="connsiteX39" fmla="*/ 338320 w 1537011"/>
                  <a:gd name="connsiteY39" fmla="*/ 2126163 h 2475850"/>
                  <a:gd name="connsiteX40" fmla="*/ 425926 w 1537011"/>
                  <a:gd name="connsiteY40" fmla="*/ 2063800 h 2475850"/>
                  <a:gd name="connsiteX41" fmla="*/ 446713 w 1537011"/>
                  <a:gd name="connsiteY41" fmla="*/ 1916802 h 2475850"/>
                  <a:gd name="connsiteX42" fmla="*/ 390289 w 1537011"/>
                  <a:gd name="connsiteY42" fmla="*/ 1927939 h 2475850"/>
                  <a:gd name="connsiteX43" fmla="*/ 388062 w 1537011"/>
                  <a:gd name="connsiteY43" fmla="*/ 1982877 h 2475850"/>
                  <a:gd name="connsiteX44" fmla="*/ 440773 w 1537011"/>
                  <a:gd name="connsiteY44" fmla="*/ 1996983 h 2475850"/>
                  <a:gd name="connsiteX45" fmla="*/ 1098555 w 1537011"/>
                  <a:gd name="connsiteY45" fmla="*/ 2018513 h 2475850"/>
                  <a:gd name="connsiteX46" fmla="*/ 1149038 w 1537011"/>
                  <a:gd name="connsiteY46" fmla="*/ 2008119 h 2475850"/>
                  <a:gd name="connsiteX47" fmla="*/ 1151266 w 1537011"/>
                  <a:gd name="connsiteY47" fmla="*/ 1952438 h 2475850"/>
                  <a:gd name="connsiteX48" fmla="*/ 1098555 w 1537011"/>
                  <a:gd name="connsiteY48" fmla="*/ 1937590 h 2475850"/>
                  <a:gd name="connsiteX49" fmla="*/ 446713 w 1537011"/>
                  <a:gd name="connsiteY49" fmla="*/ 1916802 h 2475850"/>
                  <a:gd name="connsiteX50" fmla="*/ 523923 w 1537011"/>
                  <a:gd name="connsiteY50" fmla="*/ 192914 h 2475850"/>
                  <a:gd name="connsiteX51" fmla="*/ 408107 w 1537011"/>
                  <a:gd name="connsiteY51" fmla="*/ 273095 h 2475850"/>
                  <a:gd name="connsiteX52" fmla="*/ 183898 w 1537011"/>
                  <a:gd name="connsiteY52" fmla="*/ 552985 h 2475850"/>
                  <a:gd name="connsiteX53" fmla="*/ 150488 w 1537011"/>
                  <a:gd name="connsiteY53" fmla="*/ 820997 h 2475850"/>
                  <a:gd name="connsiteX54" fmla="*/ 244033 w 1537011"/>
                  <a:gd name="connsiteY54" fmla="*/ 1149145 h 2475850"/>
                  <a:gd name="connsiteX55" fmla="*/ 242548 w 1537011"/>
                  <a:gd name="connsiteY55" fmla="*/ 1156569 h 2475850"/>
                  <a:gd name="connsiteX56" fmla="*/ 154200 w 1537011"/>
                  <a:gd name="connsiteY56" fmla="*/ 950920 h 2475850"/>
                  <a:gd name="connsiteX57" fmla="*/ 131186 w 1537011"/>
                  <a:gd name="connsiteY57" fmla="*/ 648757 h 2475850"/>
                  <a:gd name="connsiteX58" fmla="*/ 215821 w 1537011"/>
                  <a:gd name="connsiteY58" fmla="*/ 443851 h 2475850"/>
                  <a:gd name="connsiteX59" fmla="*/ 500165 w 1537011"/>
                  <a:gd name="connsiteY59" fmla="*/ 201081 h 2475850"/>
                  <a:gd name="connsiteX60" fmla="*/ 523923 w 1537011"/>
                  <a:gd name="connsiteY60" fmla="*/ 192914 h 2475850"/>
                  <a:gd name="connsiteX61" fmla="*/ 800630 w 1537011"/>
                  <a:gd name="connsiteY61" fmla="*/ 46764 h 2475850"/>
                  <a:gd name="connsiteX62" fmla="*/ 713588 w 1537011"/>
                  <a:gd name="connsiteY62" fmla="*/ 47343 h 2475850"/>
                  <a:gd name="connsiteX63" fmla="*/ 595938 w 1537011"/>
                  <a:gd name="connsiteY63" fmla="*/ 67446 h 2475850"/>
                  <a:gd name="connsiteX64" fmla="*/ 175732 w 1537011"/>
                  <a:gd name="connsiteY64" fmla="*/ 344366 h 2475850"/>
                  <a:gd name="connsiteX65" fmla="*/ 49521 w 1537011"/>
                  <a:gd name="connsiteY65" fmla="*/ 655438 h 2475850"/>
                  <a:gd name="connsiteX66" fmla="*/ 137126 w 1537011"/>
                  <a:gd name="connsiteY66" fmla="*/ 1109796 h 2475850"/>
                  <a:gd name="connsiteX67" fmla="*/ 310109 w 1537011"/>
                  <a:gd name="connsiteY67" fmla="*/ 1387460 h 2475850"/>
                  <a:gd name="connsiteX68" fmla="*/ 440773 w 1537011"/>
                  <a:gd name="connsiteY68" fmla="*/ 1695562 h 2475850"/>
                  <a:gd name="connsiteX69" fmla="*/ 460819 w 1537011"/>
                  <a:gd name="connsiteY69" fmla="*/ 1792076 h 2475850"/>
                  <a:gd name="connsiteX70" fmla="*/ 492743 w 1537011"/>
                  <a:gd name="connsiteY70" fmla="*/ 1817318 h 2475850"/>
                  <a:gd name="connsiteX71" fmla="*/ 1065146 w 1537011"/>
                  <a:gd name="connsiteY71" fmla="*/ 1836621 h 2475850"/>
                  <a:gd name="connsiteX72" fmla="*/ 1089645 w 1537011"/>
                  <a:gd name="connsiteY72" fmla="*/ 1818803 h 2475850"/>
                  <a:gd name="connsiteX73" fmla="*/ 1116372 w 1537011"/>
                  <a:gd name="connsiteY73" fmla="*/ 1688138 h 2475850"/>
                  <a:gd name="connsiteX74" fmla="*/ 1268567 w 1537011"/>
                  <a:gd name="connsiteY74" fmla="*/ 1319900 h 2475850"/>
                  <a:gd name="connsiteX75" fmla="*/ 1376960 w 1537011"/>
                  <a:gd name="connsiteY75" fmla="*/ 1166220 h 2475850"/>
                  <a:gd name="connsiteX76" fmla="*/ 1468276 w 1537011"/>
                  <a:gd name="connsiteY76" fmla="*/ 916026 h 2475850"/>
                  <a:gd name="connsiteX77" fmla="*/ 1468276 w 1537011"/>
                  <a:gd name="connsiteY77" fmla="*/ 599015 h 2475850"/>
                  <a:gd name="connsiteX78" fmla="*/ 1056236 w 1537011"/>
                  <a:gd name="connsiteY78" fmla="*/ 110506 h 2475850"/>
                  <a:gd name="connsiteX79" fmla="*/ 800630 w 1537011"/>
                  <a:gd name="connsiteY79" fmla="*/ 46764 h 2475850"/>
                  <a:gd name="connsiteX80" fmla="*/ 794163 w 1537011"/>
                  <a:gd name="connsiteY80" fmla="*/ 814 h 2475850"/>
                  <a:gd name="connsiteX81" fmla="*/ 1036191 w 1537011"/>
                  <a:gd name="connsiteY81" fmla="*/ 52598 h 2475850"/>
                  <a:gd name="connsiteX82" fmla="*/ 1503912 w 1537011"/>
                  <a:gd name="connsiteY82" fmla="*/ 551500 h 2475850"/>
                  <a:gd name="connsiteX83" fmla="*/ 1518761 w 1537011"/>
                  <a:gd name="connsiteY83" fmla="*/ 910830 h 2475850"/>
                  <a:gd name="connsiteX84" fmla="*/ 1377702 w 1537011"/>
                  <a:gd name="connsiteY84" fmla="*/ 1250855 h 2475850"/>
                  <a:gd name="connsiteX85" fmla="*/ 1264855 w 1537011"/>
                  <a:gd name="connsiteY85" fmla="*/ 1406020 h 2475850"/>
                  <a:gd name="connsiteX86" fmla="*/ 1163144 w 1537011"/>
                  <a:gd name="connsiteY86" fmla="*/ 1694078 h 2475850"/>
                  <a:gd name="connsiteX87" fmla="*/ 1115630 w 1537011"/>
                  <a:gd name="connsiteY87" fmla="*/ 1876711 h 2475850"/>
                  <a:gd name="connsiteX88" fmla="*/ 1149781 w 1537011"/>
                  <a:gd name="connsiteY88" fmla="*/ 1887848 h 2475850"/>
                  <a:gd name="connsiteX89" fmla="*/ 1229961 w 1537011"/>
                  <a:gd name="connsiteY89" fmla="*/ 1991044 h 2475850"/>
                  <a:gd name="connsiteX90" fmla="*/ 1126023 w 1537011"/>
                  <a:gd name="connsiteY90" fmla="*/ 2077164 h 2475850"/>
                  <a:gd name="connsiteX91" fmla="*/ 1100038 w 1537011"/>
                  <a:gd name="connsiteY91" fmla="*/ 2077906 h 2475850"/>
                  <a:gd name="connsiteX92" fmla="*/ 423698 w 1537011"/>
                  <a:gd name="connsiteY92" fmla="*/ 2054891 h 2475850"/>
                  <a:gd name="connsiteX93" fmla="*/ 368017 w 1537011"/>
                  <a:gd name="connsiteY93" fmla="*/ 2039300 h 2475850"/>
                  <a:gd name="connsiteX94" fmla="*/ 311594 w 1537011"/>
                  <a:gd name="connsiteY94" fmla="*/ 1951695 h 2475850"/>
                  <a:gd name="connsiteX95" fmla="*/ 382123 w 1537011"/>
                  <a:gd name="connsiteY95" fmla="*/ 1867803 h 2475850"/>
                  <a:gd name="connsiteX96" fmla="*/ 434092 w 1537011"/>
                  <a:gd name="connsiteY96" fmla="*/ 1854439 h 2475850"/>
                  <a:gd name="connsiteX97" fmla="*/ 387320 w 1537011"/>
                  <a:gd name="connsiteY97" fmla="*/ 1655472 h 2475850"/>
                  <a:gd name="connsiteX98" fmla="*/ 301199 w 1537011"/>
                  <a:gd name="connsiteY98" fmla="*/ 1459474 h 2475850"/>
                  <a:gd name="connsiteX99" fmla="*/ 137869 w 1537011"/>
                  <a:gd name="connsiteY99" fmla="*/ 1212992 h 2475850"/>
                  <a:gd name="connsiteX100" fmla="*/ 2748 w 1537011"/>
                  <a:gd name="connsiteY100" fmla="*/ 664348 h 2475850"/>
                  <a:gd name="connsiteX101" fmla="*/ 145292 w 1537011"/>
                  <a:gd name="connsiteY101" fmla="*/ 308730 h 2475850"/>
                  <a:gd name="connsiteX102" fmla="*/ 549909 w 1537011"/>
                  <a:gd name="connsiteY102" fmla="*/ 32552 h 2475850"/>
                  <a:gd name="connsiteX103" fmla="*/ 794163 w 1537011"/>
                  <a:gd name="connsiteY103" fmla="*/ 814 h 2475850"/>
                  <a:gd name="connsiteX0" fmla="*/ 503138 w 1537011"/>
                  <a:gd name="connsiteY0" fmla="*/ 2319191 h 2475850"/>
                  <a:gd name="connsiteX1" fmla="*/ 443744 w 1537011"/>
                  <a:gd name="connsiteY1" fmla="*/ 2360024 h 2475850"/>
                  <a:gd name="connsiteX2" fmla="*/ 501653 w 1537011"/>
                  <a:gd name="connsiteY2" fmla="*/ 2403827 h 2475850"/>
                  <a:gd name="connsiteX3" fmla="*/ 1051782 w 1537011"/>
                  <a:gd name="connsiteY3" fmla="*/ 2420160 h 2475850"/>
                  <a:gd name="connsiteX4" fmla="*/ 1097070 w 1537011"/>
                  <a:gd name="connsiteY4" fmla="*/ 2383040 h 2475850"/>
                  <a:gd name="connsiteX5" fmla="*/ 1058465 w 1537011"/>
                  <a:gd name="connsiteY5" fmla="*/ 2339237 h 2475850"/>
                  <a:gd name="connsiteX6" fmla="*/ 503138 w 1537011"/>
                  <a:gd name="connsiteY6" fmla="*/ 2319191 h 2475850"/>
                  <a:gd name="connsiteX7" fmla="*/ 470472 w 1537011"/>
                  <a:gd name="connsiteY7" fmla="*/ 2270192 h 2475850"/>
                  <a:gd name="connsiteX8" fmla="*/ 525411 w 1537011"/>
                  <a:gd name="connsiteY8" fmla="*/ 2270192 h 2475850"/>
                  <a:gd name="connsiteX9" fmla="*/ 1067374 w 1537011"/>
                  <a:gd name="connsiteY9" fmla="*/ 2287268 h 2475850"/>
                  <a:gd name="connsiteX10" fmla="*/ 1152751 w 1537011"/>
                  <a:gd name="connsiteY10" fmla="*/ 2388236 h 2475850"/>
                  <a:gd name="connsiteX11" fmla="*/ 1054010 w 1537011"/>
                  <a:gd name="connsiteY11" fmla="*/ 2475841 h 2475850"/>
                  <a:gd name="connsiteX12" fmla="*/ 500911 w 1537011"/>
                  <a:gd name="connsiteY12" fmla="*/ 2459508 h 2475850"/>
                  <a:gd name="connsiteX13" fmla="*/ 447457 w 1537011"/>
                  <a:gd name="connsiteY13" fmla="*/ 2446887 h 2475850"/>
                  <a:gd name="connsiteX14" fmla="*/ 391775 w 1537011"/>
                  <a:gd name="connsiteY14" fmla="*/ 2352600 h 2475850"/>
                  <a:gd name="connsiteX15" fmla="*/ 470472 w 1537011"/>
                  <a:gd name="connsiteY15" fmla="*/ 2270192 h 2475850"/>
                  <a:gd name="connsiteX16" fmla="*/ 460819 w 1537011"/>
                  <a:gd name="connsiteY16" fmla="*/ 2117997 h 2475850"/>
                  <a:gd name="connsiteX17" fmla="*/ 417759 w 1537011"/>
                  <a:gd name="connsiteY17" fmla="*/ 2125420 h 2475850"/>
                  <a:gd name="connsiteX18" fmla="*/ 390290 w 1537011"/>
                  <a:gd name="connsiteY18" fmla="*/ 2156602 h 2475850"/>
                  <a:gd name="connsiteX19" fmla="*/ 414047 w 1537011"/>
                  <a:gd name="connsiteY19" fmla="*/ 2190753 h 2475850"/>
                  <a:gd name="connsiteX20" fmla="*/ 458592 w 1537011"/>
                  <a:gd name="connsiteY20" fmla="*/ 2201147 h 2475850"/>
                  <a:gd name="connsiteX21" fmla="*/ 763724 w 1537011"/>
                  <a:gd name="connsiteY21" fmla="*/ 2210798 h 2475850"/>
                  <a:gd name="connsiteX22" fmla="*/ 1054751 w 1537011"/>
                  <a:gd name="connsiteY22" fmla="*/ 2220450 h 2475850"/>
                  <a:gd name="connsiteX23" fmla="*/ 1106721 w 1537011"/>
                  <a:gd name="connsiteY23" fmla="*/ 2215253 h 2475850"/>
                  <a:gd name="connsiteX24" fmla="*/ 1136417 w 1537011"/>
                  <a:gd name="connsiteY24" fmla="*/ 2182586 h 2475850"/>
                  <a:gd name="connsiteX25" fmla="*/ 1110433 w 1537011"/>
                  <a:gd name="connsiteY25" fmla="*/ 2146950 h 2475850"/>
                  <a:gd name="connsiteX26" fmla="*/ 1045100 w 1537011"/>
                  <a:gd name="connsiteY26" fmla="*/ 2136557 h 2475850"/>
                  <a:gd name="connsiteX27" fmla="*/ 460819 w 1537011"/>
                  <a:gd name="connsiteY27" fmla="*/ 2117997 h 2475850"/>
                  <a:gd name="connsiteX28" fmla="*/ 425926 w 1537011"/>
                  <a:gd name="connsiteY28" fmla="*/ 2063800 h 2475850"/>
                  <a:gd name="connsiteX29" fmla="*/ 465274 w 1537011"/>
                  <a:gd name="connsiteY29" fmla="*/ 2065285 h 2475850"/>
                  <a:gd name="connsiteX30" fmla="*/ 506849 w 1537011"/>
                  <a:gd name="connsiteY30" fmla="*/ 2066770 h 2475850"/>
                  <a:gd name="connsiteX31" fmla="*/ 526151 w 1537011"/>
                  <a:gd name="connsiteY31" fmla="*/ 2066770 h 2475850"/>
                  <a:gd name="connsiteX32" fmla="*/ 1096326 w 1537011"/>
                  <a:gd name="connsiteY32" fmla="*/ 2083845 h 2475850"/>
                  <a:gd name="connsiteX33" fmla="*/ 1137159 w 1537011"/>
                  <a:gd name="connsiteY33" fmla="*/ 2097209 h 2475850"/>
                  <a:gd name="connsiteX34" fmla="*/ 1192840 w 1537011"/>
                  <a:gd name="connsiteY34" fmla="*/ 2187041 h 2475850"/>
                  <a:gd name="connsiteX35" fmla="*/ 1128251 w 1537011"/>
                  <a:gd name="connsiteY35" fmla="*/ 2267964 h 2475850"/>
                  <a:gd name="connsiteX36" fmla="*/ 1097811 w 1537011"/>
                  <a:gd name="connsiteY36" fmla="*/ 2276131 h 2475850"/>
                  <a:gd name="connsiteX37" fmla="*/ 443001 w 1537011"/>
                  <a:gd name="connsiteY37" fmla="*/ 2256828 h 2475850"/>
                  <a:gd name="connsiteX38" fmla="*/ 338320 w 1537011"/>
                  <a:gd name="connsiteY38" fmla="*/ 2126163 h 2475850"/>
                  <a:gd name="connsiteX39" fmla="*/ 425926 w 1537011"/>
                  <a:gd name="connsiteY39" fmla="*/ 2063800 h 2475850"/>
                  <a:gd name="connsiteX40" fmla="*/ 446713 w 1537011"/>
                  <a:gd name="connsiteY40" fmla="*/ 1916802 h 2475850"/>
                  <a:gd name="connsiteX41" fmla="*/ 390289 w 1537011"/>
                  <a:gd name="connsiteY41" fmla="*/ 1927939 h 2475850"/>
                  <a:gd name="connsiteX42" fmla="*/ 388062 w 1537011"/>
                  <a:gd name="connsiteY42" fmla="*/ 1982877 h 2475850"/>
                  <a:gd name="connsiteX43" fmla="*/ 440773 w 1537011"/>
                  <a:gd name="connsiteY43" fmla="*/ 1996983 h 2475850"/>
                  <a:gd name="connsiteX44" fmla="*/ 1098555 w 1537011"/>
                  <a:gd name="connsiteY44" fmla="*/ 2018513 h 2475850"/>
                  <a:gd name="connsiteX45" fmla="*/ 1149038 w 1537011"/>
                  <a:gd name="connsiteY45" fmla="*/ 2008119 h 2475850"/>
                  <a:gd name="connsiteX46" fmla="*/ 1151266 w 1537011"/>
                  <a:gd name="connsiteY46" fmla="*/ 1952438 h 2475850"/>
                  <a:gd name="connsiteX47" fmla="*/ 1098555 w 1537011"/>
                  <a:gd name="connsiteY47" fmla="*/ 1937590 h 2475850"/>
                  <a:gd name="connsiteX48" fmla="*/ 446713 w 1537011"/>
                  <a:gd name="connsiteY48" fmla="*/ 1916802 h 2475850"/>
                  <a:gd name="connsiteX49" fmla="*/ 523923 w 1537011"/>
                  <a:gd name="connsiteY49" fmla="*/ 192914 h 2475850"/>
                  <a:gd name="connsiteX50" fmla="*/ 408107 w 1537011"/>
                  <a:gd name="connsiteY50" fmla="*/ 273095 h 2475850"/>
                  <a:gd name="connsiteX51" fmla="*/ 183898 w 1537011"/>
                  <a:gd name="connsiteY51" fmla="*/ 552985 h 2475850"/>
                  <a:gd name="connsiteX52" fmla="*/ 150488 w 1537011"/>
                  <a:gd name="connsiteY52" fmla="*/ 820997 h 2475850"/>
                  <a:gd name="connsiteX53" fmla="*/ 244033 w 1537011"/>
                  <a:gd name="connsiteY53" fmla="*/ 1149145 h 2475850"/>
                  <a:gd name="connsiteX54" fmla="*/ 242548 w 1537011"/>
                  <a:gd name="connsiteY54" fmla="*/ 1156569 h 2475850"/>
                  <a:gd name="connsiteX55" fmla="*/ 154200 w 1537011"/>
                  <a:gd name="connsiteY55" fmla="*/ 950920 h 2475850"/>
                  <a:gd name="connsiteX56" fmla="*/ 131186 w 1537011"/>
                  <a:gd name="connsiteY56" fmla="*/ 648757 h 2475850"/>
                  <a:gd name="connsiteX57" fmla="*/ 215821 w 1537011"/>
                  <a:gd name="connsiteY57" fmla="*/ 443851 h 2475850"/>
                  <a:gd name="connsiteX58" fmla="*/ 500165 w 1537011"/>
                  <a:gd name="connsiteY58" fmla="*/ 201081 h 2475850"/>
                  <a:gd name="connsiteX59" fmla="*/ 523923 w 1537011"/>
                  <a:gd name="connsiteY59" fmla="*/ 192914 h 2475850"/>
                  <a:gd name="connsiteX60" fmla="*/ 800630 w 1537011"/>
                  <a:gd name="connsiteY60" fmla="*/ 46764 h 2475850"/>
                  <a:gd name="connsiteX61" fmla="*/ 713588 w 1537011"/>
                  <a:gd name="connsiteY61" fmla="*/ 47343 h 2475850"/>
                  <a:gd name="connsiteX62" fmla="*/ 595938 w 1537011"/>
                  <a:gd name="connsiteY62" fmla="*/ 67446 h 2475850"/>
                  <a:gd name="connsiteX63" fmla="*/ 175732 w 1537011"/>
                  <a:gd name="connsiteY63" fmla="*/ 344366 h 2475850"/>
                  <a:gd name="connsiteX64" fmla="*/ 49521 w 1537011"/>
                  <a:gd name="connsiteY64" fmla="*/ 655438 h 2475850"/>
                  <a:gd name="connsiteX65" fmla="*/ 137126 w 1537011"/>
                  <a:gd name="connsiteY65" fmla="*/ 1109796 h 2475850"/>
                  <a:gd name="connsiteX66" fmla="*/ 310109 w 1537011"/>
                  <a:gd name="connsiteY66" fmla="*/ 1387460 h 2475850"/>
                  <a:gd name="connsiteX67" fmla="*/ 440773 w 1537011"/>
                  <a:gd name="connsiteY67" fmla="*/ 1695562 h 2475850"/>
                  <a:gd name="connsiteX68" fmla="*/ 460819 w 1537011"/>
                  <a:gd name="connsiteY68" fmla="*/ 1792076 h 2475850"/>
                  <a:gd name="connsiteX69" fmla="*/ 492743 w 1537011"/>
                  <a:gd name="connsiteY69" fmla="*/ 1817318 h 2475850"/>
                  <a:gd name="connsiteX70" fmla="*/ 1065146 w 1537011"/>
                  <a:gd name="connsiteY70" fmla="*/ 1836621 h 2475850"/>
                  <a:gd name="connsiteX71" fmla="*/ 1089645 w 1537011"/>
                  <a:gd name="connsiteY71" fmla="*/ 1818803 h 2475850"/>
                  <a:gd name="connsiteX72" fmla="*/ 1116372 w 1537011"/>
                  <a:gd name="connsiteY72" fmla="*/ 1688138 h 2475850"/>
                  <a:gd name="connsiteX73" fmla="*/ 1268567 w 1537011"/>
                  <a:gd name="connsiteY73" fmla="*/ 1319900 h 2475850"/>
                  <a:gd name="connsiteX74" fmla="*/ 1376960 w 1537011"/>
                  <a:gd name="connsiteY74" fmla="*/ 1166220 h 2475850"/>
                  <a:gd name="connsiteX75" fmla="*/ 1468276 w 1537011"/>
                  <a:gd name="connsiteY75" fmla="*/ 916026 h 2475850"/>
                  <a:gd name="connsiteX76" fmla="*/ 1468276 w 1537011"/>
                  <a:gd name="connsiteY76" fmla="*/ 599015 h 2475850"/>
                  <a:gd name="connsiteX77" fmla="*/ 1056236 w 1537011"/>
                  <a:gd name="connsiteY77" fmla="*/ 110506 h 2475850"/>
                  <a:gd name="connsiteX78" fmla="*/ 800630 w 1537011"/>
                  <a:gd name="connsiteY78" fmla="*/ 46764 h 2475850"/>
                  <a:gd name="connsiteX79" fmla="*/ 794163 w 1537011"/>
                  <a:gd name="connsiteY79" fmla="*/ 814 h 2475850"/>
                  <a:gd name="connsiteX80" fmla="*/ 1036191 w 1537011"/>
                  <a:gd name="connsiteY80" fmla="*/ 52598 h 2475850"/>
                  <a:gd name="connsiteX81" fmla="*/ 1503912 w 1537011"/>
                  <a:gd name="connsiteY81" fmla="*/ 551500 h 2475850"/>
                  <a:gd name="connsiteX82" fmla="*/ 1518761 w 1537011"/>
                  <a:gd name="connsiteY82" fmla="*/ 910830 h 2475850"/>
                  <a:gd name="connsiteX83" fmla="*/ 1377702 w 1537011"/>
                  <a:gd name="connsiteY83" fmla="*/ 1250855 h 2475850"/>
                  <a:gd name="connsiteX84" fmla="*/ 1264855 w 1537011"/>
                  <a:gd name="connsiteY84" fmla="*/ 1406020 h 2475850"/>
                  <a:gd name="connsiteX85" fmla="*/ 1163144 w 1537011"/>
                  <a:gd name="connsiteY85" fmla="*/ 1694078 h 2475850"/>
                  <a:gd name="connsiteX86" fmla="*/ 1115630 w 1537011"/>
                  <a:gd name="connsiteY86" fmla="*/ 1876711 h 2475850"/>
                  <a:gd name="connsiteX87" fmla="*/ 1149781 w 1537011"/>
                  <a:gd name="connsiteY87" fmla="*/ 1887848 h 2475850"/>
                  <a:gd name="connsiteX88" fmla="*/ 1229961 w 1537011"/>
                  <a:gd name="connsiteY88" fmla="*/ 1991044 h 2475850"/>
                  <a:gd name="connsiteX89" fmla="*/ 1126023 w 1537011"/>
                  <a:gd name="connsiteY89" fmla="*/ 2077164 h 2475850"/>
                  <a:gd name="connsiteX90" fmla="*/ 1100038 w 1537011"/>
                  <a:gd name="connsiteY90" fmla="*/ 2077906 h 2475850"/>
                  <a:gd name="connsiteX91" fmla="*/ 423698 w 1537011"/>
                  <a:gd name="connsiteY91" fmla="*/ 2054891 h 2475850"/>
                  <a:gd name="connsiteX92" fmla="*/ 368017 w 1537011"/>
                  <a:gd name="connsiteY92" fmla="*/ 2039300 h 2475850"/>
                  <a:gd name="connsiteX93" fmla="*/ 311594 w 1537011"/>
                  <a:gd name="connsiteY93" fmla="*/ 1951695 h 2475850"/>
                  <a:gd name="connsiteX94" fmla="*/ 382123 w 1537011"/>
                  <a:gd name="connsiteY94" fmla="*/ 1867803 h 2475850"/>
                  <a:gd name="connsiteX95" fmla="*/ 434092 w 1537011"/>
                  <a:gd name="connsiteY95" fmla="*/ 1854439 h 2475850"/>
                  <a:gd name="connsiteX96" fmla="*/ 387320 w 1537011"/>
                  <a:gd name="connsiteY96" fmla="*/ 1655472 h 2475850"/>
                  <a:gd name="connsiteX97" fmla="*/ 301199 w 1537011"/>
                  <a:gd name="connsiteY97" fmla="*/ 1459474 h 2475850"/>
                  <a:gd name="connsiteX98" fmla="*/ 137869 w 1537011"/>
                  <a:gd name="connsiteY98" fmla="*/ 1212992 h 2475850"/>
                  <a:gd name="connsiteX99" fmla="*/ 2748 w 1537011"/>
                  <a:gd name="connsiteY99" fmla="*/ 664348 h 2475850"/>
                  <a:gd name="connsiteX100" fmla="*/ 145292 w 1537011"/>
                  <a:gd name="connsiteY100" fmla="*/ 308730 h 2475850"/>
                  <a:gd name="connsiteX101" fmla="*/ 549909 w 1537011"/>
                  <a:gd name="connsiteY101" fmla="*/ 32552 h 2475850"/>
                  <a:gd name="connsiteX102" fmla="*/ 794163 w 1537011"/>
                  <a:gd name="connsiteY102" fmla="*/ 814 h 24758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</a:cxnLst>
                <a:rect l="l" t="t" r="r" b="b"/>
                <a:pathLst>
                  <a:path w="1537011" h="2475850">
                    <a:moveTo>
                      <a:pt x="503138" y="2319191"/>
                    </a:moveTo>
                    <a:cubicBezTo>
                      <a:pt x="466017" y="2317706"/>
                      <a:pt x="444487" y="2334039"/>
                      <a:pt x="443744" y="2360024"/>
                    </a:cubicBezTo>
                    <a:cubicBezTo>
                      <a:pt x="443744" y="2385266"/>
                      <a:pt x="466017" y="2402342"/>
                      <a:pt x="501653" y="2403827"/>
                    </a:cubicBezTo>
                    <a:lnTo>
                      <a:pt x="1051782" y="2420160"/>
                    </a:lnTo>
                    <a:cubicBezTo>
                      <a:pt x="1074055" y="2418675"/>
                      <a:pt x="1094100" y="2407539"/>
                      <a:pt x="1097070" y="2383040"/>
                    </a:cubicBezTo>
                    <a:cubicBezTo>
                      <a:pt x="1099297" y="2357797"/>
                      <a:pt x="1080737" y="2345176"/>
                      <a:pt x="1058465" y="2339237"/>
                    </a:cubicBezTo>
                    <a:cubicBezTo>
                      <a:pt x="1047329" y="2336267"/>
                      <a:pt x="618212" y="2322161"/>
                      <a:pt x="503138" y="2319191"/>
                    </a:cubicBezTo>
                    <a:close/>
                    <a:moveTo>
                      <a:pt x="470472" y="2270192"/>
                    </a:moveTo>
                    <a:cubicBezTo>
                      <a:pt x="489032" y="2270192"/>
                      <a:pt x="506850" y="2269450"/>
                      <a:pt x="525411" y="2270192"/>
                    </a:cubicBezTo>
                    <a:lnTo>
                      <a:pt x="1067374" y="2287268"/>
                    </a:lnTo>
                    <a:cubicBezTo>
                      <a:pt x="1120828" y="2297661"/>
                      <a:pt x="1155721" y="2339237"/>
                      <a:pt x="1152751" y="2388236"/>
                    </a:cubicBezTo>
                    <a:cubicBezTo>
                      <a:pt x="1149782" y="2435751"/>
                      <a:pt x="1106721" y="2476583"/>
                      <a:pt x="1054010" y="2475841"/>
                    </a:cubicBezTo>
                    <a:lnTo>
                      <a:pt x="500911" y="2459508"/>
                    </a:lnTo>
                    <a:cubicBezTo>
                      <a:pt x="468245" y="2456662"/>
                      <a:pt x="464532" y="2455053"/>
                      <a:pt x="447457" y="2446887"/>
                    </a:cubicBezTo>
                    <a:cubicBezTo>
                      <a:pt x="410336" y="2428327"/>
                      <a:pt x="385837" y="2388978"/>
                      <a:pt x="391775" y="2352600"/>
                    </a:cubicBezTo>
                    <a:cubicBezTo>
                      <a:pt x="398457" y="2308055"/>
                      <a:pt x="425926" y="2280586"/>
                      <a:pt x="470472" y="2270192"/>
                    </a:cubicBezTo>
                    <a:close/>
                    <a:moveTo>
                      <a:pt x="460819" y="2117997"/>
                    </a:moveTo>
                    <a:cubicBezTo>
                      <a:pt x="445229" y="2117997"/>
                      <a:pt x="431123" y="2119481"/>
                      <a:pt x="417759" y="2125420"/>
                    </a:cubicBezTo>
                    <a:cubicBezTo>
                      <a:pt x="404395" y="2131360"/>
                      <a:pt x="391774" y="2140269"/>
                      <a:pt x="390290" y="2156602"/>
                    </a:cubicBezTo>
                    <a:cubicBezTo>
                      <a:pt x="388805" y="2173678"/>
                      <a:pt x="401425" y="2183329"/>
                      <a:pt x="414047" y="2190753"/>
                    </a:cubicBezTo>
                    <a:cubicBezTo>
                      <a:pt x="427411" y="2198919"/>
                      <a:pt x="443001" y="2201147"/>
                      <a:pt x="458592" y="2201147"/>
                    </a:cubicBezTo>
                    <a:lnTo>
                      <a:pt x="763724" y="2210798"/>
                    </a:lnTo>
                    <a:lnTo>
                      <a:pt x="1054751" y="2220450"/>
                    </a:lnTo>
                    <a:cubicBezTo>
                      <a:pt x="1072569" y="2221192"/>
                      <a:pt x="1090387" y="2221935"/>
                      <a:pt x="1106721" y="2215253"/>
                    </a:cubicBezTo>
                    <a:cubicBezTo>
                      <a:pt x="1121569" y="2209314"/>
                      <a:pt x="1134932" y="2201147"/>
                      <a:pt x="1136417" y="2182586"/>
                    </a:cubicBezTo>
                    <a:cubicBezTo>
                      <a:pt x="1137159" y="2163283"/>
                      <a:pt x="1124538" y="2154375"/>
                      <a:pt x="1110433" y="2146950"/>
                    </a:cubicBezTo>
                    <a:cubicBezTo>
                      <a:pt x="1090387" y="2136557"/>
                      <a:pt x="1067372" y="2137299"/>
                      <a:pt x="1045100" y="2136557"/>
                    </a:cubicBezTo>
                    <a:lnTo>
                      <a:pt x="460819" y="2117997"/>
                    </a:lnTo>
                    <a:close/>
                    <a:moveTo>
                      <a:pt x="425926" y="2063800"/>
                    </a:moveTo>
                    <a:cubicBezTo>
                      <a:pt x="438546" y="2064543"/>
                      <a:pt x="451910" y="2064543"/>
                      <a:pt x="465274" y="2065285"/>
                    </a:cubicBezTo>
                    <a:cubicBezTo>
                      <a:pt x="479379" y="2066770"/>
                      <a:pt x="493485" y="2066770"/>
                      <a:pt x="506849" y="2066770"/>
                    </a:cubicBezTo>
                    <a:lnTo>
                      <a:pt x="526151" y="2066770"/>
                    </a:lnTo>
                    <a:lnTo>
                      <a:pt x="1096326" y="2083845"/>
                    </a:lnTo>
                    <a:cubicBezTo>
                      <a:pt x="1109690" y="2090528"/>
                      <a:pt x="1123796" y="2089785"/>
                      <a:pt x="1137159" y="2097209"/>
                    </a:cubicBezTo>
                    <a:cubicBezTo>
                      <a:pt x="1172795" y="2117254"/>
                      <a:pt x="1195810" y="2143981"/>
                      <a:pt x="1192840" y="2187041"/>
                    </a:cubicBezTo>
                    <a:cubicBezTo>
                      <a:pt x="1190613" y="2229358"/>
                      <a:pt x="1164628" y="2253116"/>
                      <a:pt x="1128251" y="2267964"/>
                    </a:cubicBezTo>
                    <a:cubicBezTo>
                      <a:pt x="1118599" y="2272419"/>
                      <a:pt x="1108205" y="2273904"/>
                      <a:pt x="1097811" y="2276131"/>
                    </a:cubicBezTo>
                    <a:cubicBezTo>
                      <a:pt x="1078508" y="2276131"/>
                      <a:pt x="492000" y="2253116"/>
                      <a:pt x="443001" y="2256828"/>
                    </a:cubicBezTo>
                    <a:cubicBezTo>
                      <a:pt x="366532" y="2253858"/>
                      <a:pt x="313078" y="2187784"/>
                      <a:pt x="338320" y="2126163"/>
                    </a:cubicBezTo>
                    <a:cubicBezTo>
                      <a:pt x="353911" y="2088299"/>
                      <a:pt x="386577" y="2070482"/>
                      <a:pt x="425926" y="2063800"/>
                    </a:cubicBezTo>
                    <a:close/>
                    <a:moveTo>
                      <a:pt x="446713" y="1916802"/>
                    </a:moveTo>
                    <a:cubicBezTo>
                      <a:pt x="426668" y="1916059"/>
                      <a:pt x="407365" y="1919029"/>
                      <a:pt x="390289" y="1927939"/>
                    </a:cubicBezTo>
                    <a:cubicBezTo>
                      <a:pt x="364305" y="1941302"/>
                      <a:pt x="363563" y="1966543"/>
                      <a:pt x="388062" y="1982877"/>
                    </a:cubicBezTo>
                    <a:cubicBezTo>
                      <a:pt x="404395" y="1992528"/>
                      <a:pt x="421471" y="1996241"/>
                      <a:pt x="440773" y="1996983"/>
                    </a:cubicBezTo>
                    <a:lnTo>
                      <a:pt x="1098555" y="2018513"/>
                    </a:lnTo>
                    <a:cubicBezTo>
                      <a:pt x="1116372" y="2019255"/>
                      <a:pt x="1133448" y="2017029"/>
                      <a:pt x="1149038" y="2008119"/>
                    </a:cubicBezTo>
                    <a:cubicBezTo>
                      <a:pt x="1176507" y="1993271"/>
                      <a:pt x="1177992" y="1969513"/>
                      <a:pt x="1151266" y="1952438"/>
                    </a:cubicBezTo>
                    <a:cubicBezTo>
                      <a:pt x="1135674" y="1942787"/>
                      <a:pt x="1117115" y="1938332"/>
                      <a:pt x="1098555" y="1937590"/>
                    </a:cubicBezTo>
                    <a:lnTo>
                      <a:pt x="446713" y="1916802"/>
                    </a:lnTo>
                    <a:close/>
                    <a:moveTo>
                      <a:pt x="523923" y="192914"/>
                    </a:moveTo>
                    <a:cubicBezTo>
                      <a:pt x="480864" y="222610"/>
                      <a:pt x="443743" y="246368"/>
                      <a:pt x="408107" y="273095"/>
                    </a:cubicBezTo>
                    <a:cubicBezTo>
                      <a:pt x="311592" y="348079"/>
                      <a:pt x="229927" y="436426"/>
                      <a:pt x="183898" y="552985"/>
                    </a:cubicBezTo>
                    <a:cubicBezTo>
                      <a:pt x="149004" y="639105"/>
                      <a:pt x="140095" y="728938"/>
                      <a:pt x="150488" y="820997"/>
                    </a:cubicBezTo>
                    <a:cubicBezTo>
                      <a:pt x="163110" y="935329"/>
                      <a:pt x="194291" y="1044464"/>
                      <a:pt x="244033" y="1149145"/>
                    </a:cubicBezTo>
                    <a:cubicBezTo>
                      <a:pt x="244775" y="1149887"/>
                      <a:pt x="243290" y="1152114"/>
                      <a:pt x="242548" y="1156569"/>
                    </a:cubicBezTo>
                    <a:cubicBezTo>
                      <a:pt x="201715" y="1091237"/>
                      <a:pt x="174988" y="1022191"/>
                      <a:pt x="154200" y="950920"/>
                    </a:cubicBezTo>
                    <a:cubicBezTo>
                      <a:pt x="125989" y="852179"/>
                      <a:pt x="115595" y="751210"/>
                      <a:pt x="131186" y="648757"/>
                    </a:cubicBezTo>
                    <a:cubicBezTo>
                      <a:pt x="142322" y="573773"/>
                      <a:pt x="173503" y="506213"/>
                      <a:pt x="215821" y="443851"/>
                    </a:cubicBezTo>
                    <a:cubicBezTo>
                      <a:pt x="288578" y="336943"/>
                      <a:pt x="387319" y="260474"/>
                      <a:pt x="500165" y="201081"/>
                    </a:cubicBezTo>
                    <a:cubicBezTo>
                      <a:pt x="505363" y="198111"/>
                      <a:pt x="510560" y="197369"/>
                      <a:pt x="523923" y="192914"/>
                    </a:cubicBezTo>
                    <a:close/>
                    <a:moveTo>
                      <a:pt x="800630" y="46764"/>
                    </a:moveTo>
                    <a:cubicBezTo>
                      <a:pt x="771780" y="44996"/>
                      <a:pt x="742769" y="45142"/>
                      <a:pt x="713588" y="47343"/>
                    </a:cubicBezTo>
                    <a:cubicBezTo>
                      <a:pt x="674681" y="50278"/>
                      <a:pt x="635472" y="56866"/>
                      <a:pt x="595938" y="67446"/>
                    </a:cubicBezTo>
                    <a:cubicBezTo>
                      <a:pt x="425183" y="112734"/>
                      <a:pt x="287836" y="210732"/>
                      <a:pt x="175732" y="344366"/>
                    </a:cubicBezTo>
                    <a:cubicBezTo>
                      <a:pt x="100748" y="434199"/>
                      <a:pt x="62142" y="540364"/>
                      <a:pt x="49521" y="655438"/>
                    </a:cubicBezTo>
                    <a:cubicBezTo>
                      <a:pt x="32446" y="815058"/>
                      <a:pt x="71793" y="965026"/>
                      <a:pt x="137126" y="1109796"/>
                    </a:cubicBezTo>
                    <a:cubicBezTo>
                      <a:pt x="182413" y="1210023"/>
                      <a:pt x="249230" y="1296886"/>
                      <a:pt x="310109" y="1387460"/>
                    </a:cubicBezTo>
                    <a:cubicBezTo>
                      <a:pt x="373956" y="1482489"/>
                      <a:pt x="427410" y="1581972"/>
                      <a:pt x="440773" y="1695562"/>
                    </a:cubicBezTo>
                    <a:cubicBezTo>
                      <a:pt x="445228" y="1727486"/>
                      <a:pt x="454138" y="1759410"/>
                      <a:pt x="460819" y="1792076"/>
                    </a:cubicBezTo>
                    <a:cubicBezTo>
                      <a:pt x="464531" y="1810636"/>
                      <a:pt x="462764" y="1817754"/>
                      <a:pt x="492743" y="1817318"/>
                    </a:cubicBezTo>
                    <a:cubicBezTo>
                      <a:pt x="593727" y="1815849"/>
                      <a:pt x="965662" y="1836373"/>
                      <a:pt x="1065146" y="1836621"/>
                    </a:cubicBezTo>
                    <a:cubicBezTo>
                      <a:pt x="1079251" y="1838106"/>
                      <a:pt x="1085190" y="1832167"/>
                      <a:pt x="1089645" y="1818803"/>
                    </a:cubicBezTo>
                    <a:cubicBezTo>
                      <a:pt x="1103008" y="1776485"/>
                      <a:pt x="1111175" y="1731941"/>
                      <a:pt x="1116372" y="1688138"/>
                    </a:cubicBezTo>
                    <a:cubicBezTo>
                      <a:pt x="1132705" y="1550791"/>
                      <a:pt x="1179477" y="1427550"/>
                      <a:pt x="1268567" y="1319900"/>
                    </a:cubicBezTo>
                    <a:cubicBezTo>
                      <a:pt x="1307915" y="1271643"/>
                      <a:pt x="1343551" y="1219674"/>
                      <a:pt x="1376960" y="1166220"/>
                    </a:cubicBezTo>
                    <a:cubicBezTo>
                      <a:pt x="1425217" y="1089752"/>
                      <a:pt x="1448232" y="1002889"/>
                      <a:pt x="1468276" y="916026"/>
                    </a:cubicBezTo>
                    <a:cubicBezTo>
                      <a:pt x="1493519" y="809861"/>
                      <a:pt x="1500201" y="703696"/>
                      <a:pt x="1468276" y="599015"/>
                    </a:cubicBezTo>
                    <a:cubicBezTo>
                      <a:pt x="1401459" y="377775"/>
                      <a:pt x="1275248" y="204792"/>
                      <a:pt x="1056236" y="110506"/>
                    </a:cubicBezTo>
                    <a:cubicBezTo>
                      <a:pt x="972297" y="74592"/>
                      <a:pt x="887183" y="52067"/>
                      <a:pt x="800630" y="46764"/>
                    </a:cubicBezTo>
                    <a:close/>
                    <a:moveTo>
                      <a:pt x="794163" y="814"/>
                    </a:moveTo>
                    <a:cubicBezTo>
                      <a:pt x="875086" y="4712"/>
                      <a:pt x="955638" y="22530"/>
                      <a:pt x="1036191" y="52598"/>
                    </a:cubicBezTo>
                    <a:cubicBezTo>
                      <a:pt x="1275248" y="140945"/>
                      <a:pt x="1421504" y="317640"/>
                      <a:pt x="1503912" y="551500"/>
                    </a:cubicBezTo>
                    <a:cubicBezTo>
                      <a:pt x="1544745" y="668802"/>
                      <a:pt x="1545488" y="789816"/>
                      <a:pt x="1518761" y="910830"/>
                    </a:cubicBezTo>
                    <a:cubicBezTo>
                      <a:pt x="1492034" y="1032586"/>
                      <a:pt x="1457140" y="1149887"/>
                      <a:pt x="1377702" y="1250855"/>
                    </a:cubicBezTo>
                    <a:cubicBezTo>
                      <a:pt x="1337612" y="1300597"/>
                      <a:pt x="1301233" y="1354051"/>
                      <a:pt x="1264855" y="1406020"/>
                    </a:cubicBezTo>
                    <a:cubicBezTo>
                      <a:pt x="1203977" y="1492140"/>
                      <a:pt x="1177250" y="1590882"/>
                      <a:pt x="1163144" y="1694078"/>
                    </a:cubicBezTo>
                    <a:cubicBezTo>
                      <a:pt x="1154235" y="1756440"/>
                      <a:pt x="1146811" y="1819546"/>
                      <a:pt x="1115630" y="1876711"/>
                    </a:cubicBezTo>
                    <a:cubicBezTo>
                      <a:pt x="1125281" y="1884878"/>
                      <a:pt x="1138644" y="1884136"/>
                      <a:pt x="1149781" y="1887848"/>
                    </a:cubicBezTo>
                    <a:cubicBezTo>
                      <a:pt x="1203235" y="1904923"/>
                      <a:pt x="1235158" y="1945757"/>
                      <a:pt x="1229961" y="1991044"/>
                    </a:cubicBezTo>
                    <a:cubicBezTo>
                      <a:pt x="1224022" y="2034846"/>
                      <a:pt x="1177992" y="2073451"/>
                      <a:pt x="1126023" y="2077164"/>
                    </a:cubicBezTo>
                    <a:cubicBezTo>
                      <a:pt x="1117857" y="2077906"/>
                      <a:pt x="1108948" y="2077906"/>
                      <a:pt x="1100038" y="2077906"/>
                    </a:cubicBezTo>
                    <a:cubicBezTo>
                      <a:pt x="1038418" y="2074936"/>
                      <a:pt x="496455" y="2056376"/>
                      <a:pt x="423698" y="2054891"/>
                    </a:cubicBezTo>
                    <a:cubicBezTo>
                      <a:pt x="403653" y="2055633"/>
                      <a:pt x="385093" y="2048210"/>
                      <a:pt x="368017" y="2039300"/>
                    </a:cubicBezTo>
                    <a:cubicBezTo>
                      <a:pt x="333866" y="2020740"/>
                      <a:pt x="309366" y="1994013"/>
                      <a:pt x="311594" y="1951695"/>
                    </a:cubicBezTo>
                    <a:cubicBezTo>
                      <a:pt x="314565" y="1907151"/>
                      <a:pt x="344260" y="1882651"/>
                      <a:pt x="382123" y="1867803"/>
                    </a:cubicBezTo>
                    <a:cubicBezTo>
                      <a:pt x="397714" y="1861121"/>
                      <a:pt x="415532" y="1858893"/>
                      <a:pt x="434092" y="1854439"/>
                    </a:cubicBezTo>
                    <a:cubicBezTo>
                      <a:pt x="408107" y="1790591"/>
                      <a:pt x="400684" y="1722289"/>
                      <a:pt x="387320" y="1655472"/>
                    </a:cubicBezTo>
                    <a:cubicBezTo>
                      <a:pt x="372471" y="1584200"/>
                      <a:pt x="337578" y="1521837"/>
                      <a:pt x="301199" y="1459474"/>
                    </a:cubicBezTo>
                    <a:cubicBezTo>
                      <a:pt x="251458" y="1374096"/>
                      <a:pt x="185383" y="1299855"/>
                      <a:pt x="137869" y="1212992"/>
                    </a:cubicBezTo>
                    <a:cubicBezTo>
                      <a:pt x="44324" y="1041494"/>
                      <a:pt x="-13585" y="861830"/>
                      <a:pt x="2748" y="664348"/>
                    </a:cubicBezTo>
                    <a:cubicBezTo>
                      <a:pt x="13885" y="531456"/>
                      <a:pt x="57687" y="409699"/>
                      <a:pt x="145292" y="308730"/>
                    </a:cubicBezTo>
                    <a:cubicBezTo>
                      <a:pt x="254428" y="180293"/>
                      <a:pt x="387320" y="83779"/>
                      <a:pt x="549909" y="32552"/>
                    </a:cubicBezTo>
                    <a:cubicBezTo>
                      <a:pt x="631946" y="6939"/>
                      <a:pt x="713240" y="-3084"/>
                      <a:pt x="794163" y="814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8005" cap="flat">
                <a:noFill/>
                <a:prstDash val="solid"/>
                <a:miter/>
              </a:ln>
            </p:spPr>
            <p:txBody>
              <a:bodyPr wrap="square" rtlCol="0" anchor="ctr">
                <a:noAutofit/>
              </a:bodyPr>
              <a:lstStyle/>
              <a:p>
                <a:pPr algn="ctr" rtl="1"/>
                <a:endParaRPr lang="en-US" dirty="0">
                  <a:cs typeface="B Nazanin" panose="00000400000000000000" pitchFamily="2" charset="-78"/>
                </a:endParaRPr>
              </a:p>
            </p:txBody>
          </p:sp>
          <p:sp>
            <p:nvSpPr>
              <p:cNvPr id="23" name="Freeform: Shape 22">
                <a:extLst>
                  <a:ext uri="{FF2B5EF4-FFF2-40B4-BE49-F238E27FC236}">
                    <a16:creationId xmlns:a16="http://schemas.microsoft.com/office/drawing/2014/main" id="{A4BE3562-39C9-48FC-8ABB-A323C7684D1E}"/>
                  </a:ext>
                </a:extLst>
              </p:cNvPr>
              <p:cNvSpPr/>
              <p:nvPr/>
            </p:nvSpPr>
            <p:spPr>
              <a:xfrm rot="628173">
                <a:off x="7558838" y="2427102"/>
                <a:ext cx="937061" cy="1282256"/>
              </a:xfrm>
              <a:custGeom>
                <a:avLst/>
                <a:gdLst>
                  <a:gd name="connsiteX0" fmla="*/ 72231 w 937061"/>
                  <a:gd name="connsiteY0" fmla="*/ 508194 h 1282256"/>
                  <a:gd name="connsiteX1" fmla="*/ 139689 w 937061"/>
                  <a:gd name="connsiteY1" fmla="*/ 559080 h 1282256"/>
                  <a:gd name="connsiteX2" fmla="*/ 137581 w 937061"/>
                  <a:gd name="connsiteY2" fmla="*/ 579636 h 1282256"/>
                  <a:gd name="connsiteX3" fmla="*/ 173595 w 937061"/>
                  <a:gd name="connsiteY3" fmla="*/ 561778 h 1282256"/>
                  <a:gd name="connsiteX4" fmla="*/ 235622 w 937061"/>
                  <a:gd name="connsiteY4" fmla="*/ 562333 h 1282256"/>
                  <a:gd name="connsiteX5" fmla="*/ 265212 w 937061"/>
                  <a:gd name="connsiteY5" fmla="*/ 596791 h 1282256"/>
                  <a:gd name="connsiteX6" fmla="*/ 264188 w 937061"/>
                  <a:gd name="connsiteY6" fmla="*/ 602277 h 1282256"/>
                  <a:gd name="connsiteX7" fmla="*/ 251467 w 937061"/>
                  <a:gd name="connsiteY7" fmla="*/ 657997 h 1282256"/>
                  <a:gd name="connsiteX8" fmla="*/ 248802 w 937061"/>
                  <a:gd name="connsiteY8" fmla="*/ 665620 h 1282256"/>
                  <a:gd name="connsiteX9" fmla="*/ 226702 w 937061"/>
                  <a:gd name="connsiteY9" fmla="*/ 731221 h 1282256"/>
                  <a:gd name="connsiteX10" fmla="*/ 292287 w 937061"/>
                  <a:gd name="connsiteY10" fmla="*/ 797322 h 1282256"/>
                  <a:gd name="connsiteX11" fmla="*/ 318540 w 937061"/>
                  <a:gd name="connsiteY11" fmla="*/ 799397 h 1282256"/>
                  <a:gd name="connsiteX12" fmla="*/ 386587 w 937061"/>
                  <a:gd name="connsiteY12" fmla="*/ 855674 h 1282256"/>
                  <a:gd name="connsiteX13" fmla="*/ 391213 w 937061"/>
                  <a:gd name="connsiteY13" fmla="*/ 832209 h 1282256"/>
                  <a:gd name="connsiteX14" fmla="*/ 339010 w 937061"/>
                  <a:gd name="connsiteY14" fmla="*/ 777893 h 1282256"/>
                  <a:gd name="connsiteX15" fmla="*/ 374294 w 937061"/>
                  <a:gd name="connsiteY15" fmla="*/ 724114 h 1282256"/>
                  <a:gd name="connsiteX16" fmla="*/ 365526 w 937061"/>
                  <a:gd name="connsiteY16" fmla="*/ 703124 h 1282256"/>
                  <a:gd name="connsiteX17" fmla="*/ 314275 w 937061"/>
                  <a:gd name="connsiteY17" fmla="*/ 774111 h 1282256"/>
                  <a:gd name="connsiteX18" fmla="*/ 255752 w 937061"/>
                  <a:gd name="connsiteY18" fmla="*/ 746224 h 1282256"/>
                  <a:gd name="connsiteX19" fmla="*/ 257804 w 937061"/>
                  <a:gd name="connsiteY19" fmla="*/ 700011 h 1282256"/>
                  <a:gd name="connsiteX20" fmla="*/ 281358 w 937061"/>
                  <a:gd name="connsiteY20" fmla="*/ 666529 h 1282256"/>
                  <a:gd name="connsiteX21" fmla="*/ 276069 w 937061"/>
                  <a:gd name="connsiteY21" fmla="*/ 646729 h 1282256"/>
                  <a:gd name="connsiteX22" fmla="*/ 315725 w 937061"/>
                  <a:gd name="connsiteY22" fmla="*/ 605586 h 1282256"/>
                  <a:gd name="connsiteX23" fmla="*/ 348811 w 937061"/>
                  <a:gd name="connsiteY23" fmla="*/ 615972 h 1282256"/>
                  <a:gd name="connsiteX24" fmla="*/ 355707 w 937061"/>
                  <a:gd name="connsiteY24" fmla="*/ 609198 h 1282256"/>
                  <a:gd name="connsiteX25" fmla="*/ 423989 w 937061"/>
                  <a:gd name="connsiteY25" fmla="*/ 603914 h 1282256"/>
                  <a:gd name="connsiteX26" fmla="*/ 462978 w 937061"/>
                  <a:gd name="connsiteY26" fmla="*/ 667189 h 1282256"/>
                  <a:gd name="connsiteX27" fmla="*/ 447498 w 937061"/>
                  <a:gd name="connsiteY27" fmla="*/ 742160 h 1282256"/>
                  <a:gd name="connsiteX28" fmla="*/ 444272 w 937061"/>
                  <a:gd name="connsiteY28" fmla="*/ 747849 h 1282256"/>
                  <a:gd name="connsiteX29" fmla="*/ 468977 w 937061"/>
                  <a:gd name="connsiteY29" fmla="*/ 772413 h 1282256"/>
                  <a:gd name="connsiteX30" fmla="*/ 495847 w 937061"/>
                  <a:gd name="connsiteY30" fmla="*/ 863799 h 1282256"/>
                  <a:gd name="connsiteX31" fmla="*/ 444271 w 937061"/>
                  <a:gd name="connsiteY31" fmla="*/ 922014 h 1282256"/>
                  <a:gd name="connsiteX32" fmla="*/ 431747 w 937061"/>
                  <a:gd name="connsiteY32" fmla="*/ 921551 h 1282256"/>
                  <a:gd name="connsiteX33" fmla="*/ 442410 w 937061"/>
                  <a:gd name="connsiteY33" fmla="*/ 937592 h 1282256"/>
                  <a:gd name="connsiteX34" fmla="*/ 543619 w 937061"/>
                  <a:gd name="connsiteY34" fmla="*/ 1186492 h 1282256"/>
                  <a:gd name="connsiteX35" fmla="*/ 566594 w 937061"/>
                  <a:gd name="connsiteY35" fmla="*/ 1273228 h 1282256"/>
                  <a:gd name="connsiteX36" fmla="*/ 531195 w 937061"/>
                  <a:gd name="connsiteY36" fmla="*/ 1282256 h 1282256"/>
                  <a:gd name="connsiteX37" fmla="*/ 510987 w 937061"/>
                  <a:gd name="connsiteY37" fmla="*/ 1183176 h 1282256"/>
                  <a:gd name="connsiteX38" fmla="*/ 419465 w 937061"/>
                  <a:gd name="connsiteY38" fmla="*/ 965735 h 1282256"/>
                  <a:gd name="connsiteX39" fmla="*/ 380666 w 937061"/>
                  <a:gd name="connsiteY39" fmla="*/ 911088 h 1282256"/>
                  <a:gd name="connsiteX40" fmla="*/ 370913 w 937061"/>
                  <a:gd name="connsiteY40" fmla="*/ 906441 h 1282256"/>
                  <a:gd name="connsiteX41" fmla="*/ 360466 w 937061"/>
                  <a:gd name="connsiteY41" fmla="*/ 906130 h 1282256"/>
                  <a:gd name="connsiteX42" fmla="*/ 314518 w 937061"/>
                  <a:gd name="connsiteY42" fmla="*/ 920936 h 1282256"/>
                  <a:gd name="connsiteX43" fmla="*/ 256927 w 937061"/>
                  <a:gd name="connsiteY43" fmla="*/ 880449 h 1282256"/>
                  <a:gd name="connsiteX44" fmla="*/ 248732 w 937061"/>
                  <a:gd name="connsiteY44" fmla="*/ 847130 h 1282256"/>
                  <a:gd name="connsiteX45" fmla="*/ 247889 w 937061"/>
                  <a:gd name="connsiteY45" fmla="*/ 840361 h 1282256"/>
                  <a:gd name="connsiteX46" fmla="*/ 220304 w 937061"/>
                  <a:gd name="connsiteY46" fmla="*/ 848717 h 1282256"/>
                  <a:gd name="connsiteX47" fmla="*/ 136302 w 937061"/>
                  <a:gd name="connsiteY47" fmla="*/ 795389 h 1282256"/>
                  <a:gd name="connsiteX48" fmla="*/ 132240 w 937061"/>
                  <a:gd name="connsiteY48" fmla="*/ 772306 h 1282256"/>
                  <a:gd name="connsiteX49" fmla="*/ 132030 w 937061"/>
                  <a:gd name="connsiteY49" fmla="*/ 749123 h 1282256"/>
                  <a:gd name="connsiteX50" fmla="*/ 118944 w 937061"/>
                  <a:gd name="connsiteY50" fmla="*/ 746653 h 1282256"/>
                  <a:gd name="connsiteX51" fmla="*/ 28110 w 937061"/>
                  <a:gd name="connsiteY51" fmla="*/ 666272 h 1282256"/>
                  <a:gd name="connsiteX52" fmla="*/ 18430 w 937061"/>
                  <a:gd name="connsiteY52" fmla="*/ 570895 h 1282256"/>
                  <a:gd name="connsiteX53" fmla="*/ 72231 w 937061"/>
                  <a:gd name="connsiteY53" fmla="*/ 508194 h 1282256"/>
                  <a:gd name="connsiteX54" fmla="*/ 828778 w 937061"/>
                  <a:gd name="connsiteY54" fmla="*/ 368188 h 1282256"/>
                  <a:gd name="connsiteX55" fmla="*/ 903402 w 937061"/>
                  <a:gd name="connsiteY55" fmla="*/ 393916 h 1282256"/>
                  <a:gd name="connsiteX56" fmla="*/ 921670 w 937061"/>
                  <a:gd name="connsiteY56" fmla="*/ 560021 h 1282256"/>
                  <a:gd name="connsiteX57" fmla="*/ 873673 w 937061"/>
                  <a:gd name="connsiteY57" fmla="*/ 610037 h 1282256"/>
                  <a:gd name="connsiteX58" fmla="*/ 870382 w 937061"/>
                  <a:gd name="connsiteY58" fmla="*/ 612071 h 1282256"/>
                  <a:gd name="connsiteX59" fmla="*/ 881183 w 937061"/>
                  <a:gd name="connsiteY59" fmla="*/ 655093 h 1282256"/>
                  <a:gd name="connsiteX60" fmla="*/ 811085 w 937061"/>
                  <a:gd name="connsiteY60" fmla="*/ 738732 h 1282256"/>
                  <a:gd name="connsiteX61" fmla="*/ 793636 w 937061"/>
                  <a:gd name="connsiteY61" fmla="*/ 739105 h 1282256"/>
                  <a:gd name="connsiteX62" fmla="*/ 799023 w 937061"/>
                  <a:gd name="connsiteY62" fmla="*/ 768256 h 1282256"/>
                  <a:gd name="connsiteX63" fmla="*/ 794668 w 937061"/>
                  <a:gd name="connsiteY63" fmla="*/ 805320 h 1282256"/>
                  <a:gd name="connsiteX64" fmla="*/ 736637 w 937061"/>
                  <a:gd name="connsiteY64" fmla="*/ 842933 h 1282256"/>
                  <a:gd name="connsiteX65" fmla="*/ 711441 w 937061"/>
                  <a:gd name="connsiteY65" fmla="*/ 841070 h 1282256"/>
                  <a:gd name="connsiteX66" fmla="*/ 702708 w 937061"/>
                  <a:gd name="connsiteY66" fmla="*/ 844516 h 1282256"/>
                  <a:gd name="connsiteX67" fmla="*/ 683025 w 937061"/>
                  <a:gd name="connsiteY67" fmla="*/ 866563 h 1282256"/>
                  <a:gd name="connsiteX68" fmla="*/ 657843 w 937061"/>
                  <a:gd name="connsiteY68" fmla="*/ 881435 h 1282256"/>
                  <a:gd name="connsiteX69" fmla="*/ 694319 w 937061"/>
                  <a:gd name="connsiteY69" fmla="*/ 1016214 h 1282256"/>
                  <a:gd name="connsiteX70" fmla="*/ 713201 w 937061"/>
                  <a:gd name="connsiteY70" fmla="*/ 1156998 h 1282256"/>
                  <a:gd name="connsiteX71" fmla="*/ 720960 w 937061"/>
                  <a:gd name="connsiteY71" fmla="*/ 1258622 h 1282256"/>
                  <a:gd name="connsiteX72" fmla="*/ 679557 w 937061"/>
                  <a:gd name="connsiteY72" fmla="*/ 1261399 h 1282256"/>
                  <a:gd name="connsiteX73" fmla="*/ 677437 w 937061"/>
                  <a:gd name="connsiteY73" fmla="*/ 1146560 h 1282256"/>
                  <a:gd name="connsiteX74" fmla="*/ 658812 w 937061"/>
                  <a:gd name="connsiteY74" fmla="*/ 1013559 h 1282256"/>
                  <a:gd name="connsiteX75" fmla="*/ 620096 w 937061"/>
                  <a:gd name="connsiteY75" fmla="*/ 884815 h 1282256"/>
                  <a:gd name="connsiteX76" fmla="*/ 617487 w 937061"/>
                  <a:gd name="connsiteY76" fmla="*/ 885041 h 1282256"/>
                  <a:gd name="connsiteX77" fmla="*/ 582656 w 937061"/>
                  <a:gd name="connsiteY77" fmla="*/ 865072 h 1282256"/>
                  <a:gd name="connsiteX78" fmla="*/ 558217 w 937061"/>
                  <a:gd name="connsiteY78" fmla="*/ 771403 h 1282256"/>
                  <a:gd name="connsiteX79" fmla="*/ 575867 w 937061"/>
                  <a:gd name="connsiteY79" fmla="*/ 722513 h 1282256"/>
                  <a:gd name="connsiteX80" fmla="*/ 560670 w 937061"/>
                  <a:gd name="connsiteY80" fmla="*/ 708618 h 1282256"/>
                  <a:gd name="connsiteX81" fmla="*/ 534291 w 937061"/>
                  <a:gd name="connsiteY81" fmla="*/ 600031 h 1282256"/>
                  <a:gd name="connsiteX82" fmla="*/ 572231 w 937061"/>
                  <a:gd name="connsiteY82" fmla="*/ 560631 h 1282256"/>
                  <a:gd name="connsiteX83" fmla="*/ 603475 w 937061"/>
                  <a:gd name="connsiteY83" fmla="*/ 559950 h 1282256"/>
                  <a:gd name="connsiteX84" fmla="*/ 618559 w 937061"/>
                  <a:gd name="connsiteY84" fmla="*/ 565514 h 1282256"/>
                  <a:gd name="connsiteX85" fmla="*/ 649454 w 937061"/>
                  <a:gd name="connsiteY85" fmla="*/ 543101 h 1282256"/>
                  <a:gd name="connsiteX86" fmla="*/ 697970 w 937061"/>
                  <a:gd name="connsiteY86" fmla="*/ 567543 h 1282256"/>
                  <a:gd name="connsiteX87" fmla="*/ 700456 w 937061"/>
                  <a:gd name="connsiteY87" fmla="*/ 590917 h 1282256"/>
                  <a:gd name="connsiteX88" fmla="*/ 720550 w 937061"/>
                  <a:gd name="connsiteY88" fmla="*/ 600445 h 1282256"/>
                  <a:gd name="connsiteX89" fmla="*/ 751604 w 937061"/>
                  <a:gd name="connsiteY89" fmla="*/ 639520 h 1282256"/>
                  <a:gd name="connsiteX90" fmla="*/ 738347 w 937061"/>
                  <a:gd name="connsiteY90" fmla="*/ 683525 h 1282256"/>
                  <a:gd name="connsiteX91" fmla="*/ 707956 w 937061"/>
                  <a:gd name="connsiteY91" fmla="*/ 700956 h 1282256"/>
                  <a:gd name="connsiteX92" fmla="*/ 634896 w 937061"/>
                  <a:gd name="connsiteY92" fmla="*/ 651717 h 1282256"/>
                  <a:gd name="connsiteX93" fmla="*/ 633997 w 937061"/>
                  <a:gd name="connsiteY93" fmla="*/ 675512 h 1282256"/>
                  <a:gd name="connsiteX94" fmla="*/ 687058 w 937061"/>
                  <a:gd name="connsiteY94" fmla="*/ 716835 h 1282256"/>
                  <a:gd name="connsiteX95" fmla="*/ 656986 w 937061"/>
                  <a:gd name="connsiteY95" fmla="*/ 782282 h 1282256"/>
                  <a:gd name="connsiteX96" fmla="*/ 669532 w 937061"/>
                  <a:gd name="connsiteY96" fmla="*/ 802778 h 1282256"/>
                  <a:gd name="connsiteX97" fmla="*/ 712109 w 937061"/>
                  <a:gd name="connsiteY97" fmla="*/ 736651 h 1282256"/>
                  <a:gd name="connsiteX98" fmla="*/ 723692 w 937061"/>
                  <a:gd name="connsiteY98" fmla="*/ 721066 h 1282256"/>
                  <a:gd name="connsiteX99" fmla="*/ 776459 w 937061"/>
                  <a:gd name="connsiteY99" fmla="*/ 653872 h 1282256"/>
                  <a:gd name="connsiteX100" fmla="*/ 733368 w 937061"/>
                  <a:gd name="connsiteY100" fmla="*/ 578317 h 1282256"/>
                  <a:gd name="connsiteX101" fmla="*/ 723890 w 937061"/>
                  <a:gd name="connsiteY101" fmla="*/ 565605 h 1282256"/>
                  <a:gd name="connsiteX102" fmla="*/ 694098 w 937061"/>
                  <a:gd name="connsiteY102" fmla="*/ 523444 h 1282256"/>
                  <a:gd name="connsiteX103" fmla="*/ 690243 w 937061"/>
                  <a:gd name="connsiteY103" fmla="*/ 515805 h 1282256"/>
                  <a:gd name="connsiteX104" fmla="*/ 698774 w 937061"/>
                  <a:gd name="connsiteY104" fmla="*/ 485914 h 1282256"/>
                  <a:gd name="connsiteX105" fmla="*/ 755797 w 937061"/>
                  <a:gd name="connsiteY105" fmla="*/ 452765 h 1282256"/>
                  <a:gd name="connsiteX106" fmla="*/ 802978 w 937061"/>
                  <a:gd name="connsiteY106" fmla="*/ 455658 h 1282256"/>
                  <a:gd name="connsiteX107" fmla="*/ 792796 w 937061"/>
                  <a:gd name="connsiteY107" fmla="*/ 434725 h 1282256"/>
                  <a:gd name="connsiteX108" fmla="*/ 828778 w 937061"/>
                  <a:gd name="connsiteY108" fmla="*/ 368188 h 1282256"/>
                  <a:gd name="connsiteX109" fmla="*/ 80732 w 937061"/>
                  <a:gd name="connsiteY109" fmla="*/ 236718 h 1282256"/>
                  <a:gd name="connsiteX110" fmla="*/ 85733 w 937061"/>
                  <a:gd name="connsiteY110" fmla="*/ 243941 h 1282256"/>
                  <a:gd name="connsiteX111" fmla="*/ 165483 w 937061"/>
                  <a:gd name="connsiteY111" fmla="*/ 295204 h 1282256"/>
                  <a:gd name="connsiteX112" fmla="*/ 199590 w 937061"/>
                  <a:gd name="connsiteY112" fmla="*/ 324345 h 1282256"/>
                  <a:gd name="connsiteX113" fmla="*/ 183395 w 937061"/>
                  <a:gd name="connsiteY113" fmla="*/ 381115 h 1282256"/>
                  <a:gd name="connsiteX114" fmla="*/ 167577 w 937061"/>
                  <a:gd name="connsiteY114" fmla="*/ 388113 h 1282256"/>
                  <a:gd name="connsiteX115" fmla="*/ 179565 w 937061"/>
                  <a:gd name="connsiteY115" fmla="*/ 401175 h 1282256"/>
                  <a:gd name="connsiteX116" fmla="*/ 179992 w 937061"/>
                  <a:gd name="connsiteY116" fmla="*/ 449781 h 1282256"/>
                  <a:gd name="connsiteX117" fmla="*/ 108044 w 937061"/>
                  <a:gd name="connsiteY117" fmla="*/ 482632 h 1282256"/>
                  <a:gd name="connsiteX118" fmla="*/ 27201 w 937061"/>
                  <a:gd name="connsiteY118" fmla="*/ 505923 h 1282256"/>
                  <a:gd name="connsiteX119" fmla="*/ 570 w 937061"/>
                  <a:gd name="connsiteY119" fmla="*/ 441177 h 1282256"/>
                  <a:gd name="connsiteX120" fmla="*/ 70413 w 937061"/>
                  <a:gd name="connsiteY120" fmla="*/ 361661 h 1282256"/>
                  <a:gd name="connsiteX121" fmla="*/ 65724 w 937061"/>
                  <a:gd name="connsiteY121" fmla="*/ 357231 h 1282256"/>
                  <a:gd name="connsiteX122" fmla="*/ 36050 w 937061"/>
                  <a:gd name="connsiteY122" fmla="*/ 293659 h 1282256"/>
                  <a:gd name="connsiteX123" fmla="*/ 80732 w 937061"/>
                  <a:gd name="connsiteY123" fmla="*/ 236718 h 1282256"/>
                  <a:gd name="connsiteX124" fmla="*/ 734063 w 937061"/>
                  <a:gd name="connsiteY124" fmla="*/ 115786 h 1282256"/>
                  <a:gd name="connsiteX125" fmla="*/ 800039 w 937061"/>
                  <a:gd name="connsiteY125" fmla="*/ 168575 h 1282256"/>
                  <a:gd name="connsiteX126" fmla="*/ 790133 w 937061"/>
                  <a:gd name="connsiteY126" fmla="*/ 225202 h 1282256"/>
                  <a:gd name="connsiteX127" fmla="*/ 788636 w 937061"/>
                  <a:gd name="connsiteY127" fmla="*/ 228126 h 1282256"/>
                  <a:gd name="connsiteX128" fmla="*/ 788782 w 937061"/>
                  <a:gd name="connsiteY128" fmla="*/ 228914 h 1282256"/>
                  <a:gd name="connsiteX129" fmla="*/ 879477 w 937061"/>
                  <a:gd name="connsiteY129" fmla="*/ 273265 h 1282256"/>
                  <a:gd name="connsiteX130" fmla="*/ 880462 w 937061"/>
                  <a:gd name="connsiteY130" fmla="*/ 348046 h 1282256"/>
                  <a:gd name="connsiteX131" fmla="*/ 875371 w 937061"/>
                  <a:gd name="connsiteY131" fmla="*/ 346949 h 1282256"/>
                  <a:gd name="connsiteX132" fmla="*/ 802289 w 937061"/>
                  <a:gd name="connsiteY132" fmla="*/ 352714 h 1282256"/>
                  <a:gd name="connsiteX133" fmla="*/ 731227 w 937061"/>
                  <a:gd name="connsiteY133" fmla="*/ 357290 h 1282256"/>
                  <a:gd name="connsiteX134" fmla="*/ 699035 w 937061"/>
                  <a:gd name="connsiteY134" fmla="*/ 320868 h 1282256"/>
                  <a:gd name="connsiteX135" fmla="*/ 705546 w 937061"/>
                  <a:gd name="connsiteY135" fmla="*/ 292165 h 1282256"/>
                  <a:gd name="connsiteX136" fmla="*/ 707611 w 937061"/>
                  <a:gd name="connsiteY136" fmla="*/ 287913 h 1282256"/>
                  <a:gd name="connsiteX137" fmla="*/ 691898 w 937061"/>
                  <a:gd name="connsiteY137" fmla="*/ 287761 h 1282256"/>
                  <a:gd name="connsiteX138" fmla="*/ 656836 w 937061"/>
                  <a:gd name="connsiteY138" fmla="*/ 256759 h 1282256"/>
                  <a:gd name="connsiteX139" fmla="*/ 657076 w 937061"/>
                  <a:gd name="connsiteY139" fmla="*/ 221678 h 1282256"/>
                  <a:gd name="connsiteX140" fmla="*/ 672162 w 937061"/>
                  <a:gd name="connsiteY140" fmla="*/ 203002 h 1282256"/>
                  <a:gd name="connsiteX141" fmla="*/ 732996 w 937061"/>
                  <a:gd name="connsiteY141" fmla="*/ 118834 h 1282256"/>
                  <a:gd name="connsiteX142" fmla="*/ 734063 w 937061"/>
                  <a:gd name="connsiteY142" fmla="*/ 115786 h 1282256"/>
                  <a:gd name="connsiteX143" fmla="*/ 234805 w 937061"/>
                  <a:gd name="connsiteY143" fmla="*/ 54681 h 1282256"/>
                  <a:gd name="connsiteX144" fmla="*/ 265378 w 937061"/>
                  <a:gd name="connsiteY144" fmla="*/ 49820 h 1282256"/>
                  <a:gd name="connsiteX145" fmla="*/ 314937 w 937061"/>
                  <a:gd name="connsiteY145" fmla="*/ 75496 h 1282256"/>
                  <a:gd name="connsiteX146" fmla="*/ 345601 w 937061"/>
                  <a:gd name="connsiteY146" fmla="*/ 197347 h 1282256"/>
                  <a:gd name="connsiteX147" fmla="*/ 334083 w 937061"/>
                  <a:gd name="connsiteY147" fmla="*/ 235327 h 1282256"/>
                  <a:gd name="connsiteX148" fmla="*/ 353353 w 937061"/>
                  <a:gd name="connsiteY148" fmla="*/ 413468 h 1282256"/>
                  <a:gd name="connsiteX149" fmla="*/ 418223 w 937061"/>
                  <a:gd name="connsiteY149" fmla="*/ 498850 h 1282256"/>
                  <a:gd name="connsiteX150" fmla="*/ 414075 w 937061"/>
                  <a:gd name="connsiteY150" fmla="*/ 570097 h 1282256"/>
                  <a:gd name="connsiteX151" fmla="*/ 374791 w 937061"/>
                  <a:gd name="connsiteY151" fmla="*/ 572468 h 1282256"/>
                  <a:gd name="connsiteX152" fmla="*/ 347212 w 937061"/>
                  <a:gd name="connsiteY152" fmla="*/ 583064 h 1282256"/>
                  <a:gd name="connsiteX153" fmla="*/ 340945 w 937061"/>
                  <a:gd name="connsiteY153" fmla="*/ 584425 h 1282256"/>
                  <a:gd name="connsiteX154" fmla="*/ 286621 w 937061"/>
                  <a:gd name="connsiteY154" fmla="*/ 583668 h 1282256"/>
                  <a:gd name="connsiteX155" fmla="*/ 233948 w 937061"/>
                  <a:gd name="connsiteY155" fmla="*/ 534531 h 1282256"/>
                  <a:gd name="connsiteX156" fmla="*/ 162779 w 937061"/>
                  <a:gd name="connsiteY156" fmla="*/ 538517 h 1282256"/>
                  <a:gd name="connsiteX157" fmla="*/ 146371 w 937061"/>
                  <a:gd name="connsiteY157" fmla="*/ 502641 h 1282256"/>
                  <a:gd name="connsiteX158" fmla="*/ 196829 w 937061"/>
                  <a:gd name="connsiteY158" fmla="*/ 467040 h 1282256"/>
                  <a:gd name="connsiteX159" fmla="*/ 291634 w 937061"/>
                  <a:gd name="connsiteY159" fmla="*/ 464187 h 1282256"/>
                  <a:gd name="connsiteX160" fmla="*/ 339848 w 937061"/>
                  <a:gd name="connsiteY160" fmla="*/ 495814 h 1282256"/>
                  <a:gd name="connsiteX161" fmla="*/ 344709 w 937061"/>
                  <a:gd name="connsiteY161" fmla="*/ 472509 h 1282256"/>
                  <a:gd name="connsiteX162" fmla="*/ 302160 w 937061"/>
                  <a:gd name="connsiteY162" fmla="*/ 429650 h 1282256"/>
                  <a:gd name="connsiteX163" fmla="*/ 317151 w 937061"/>
                  <a:gd name="connsiteY163" fmla="*/ 371880 h 1282256"/>
                  <a:gd name="connsiteX164" fmla="*/ 300153 w 937061"/>
                  <a:gd name="connsiteY164" fmla="*/ 354855 h 1282256"/>
                  <a:gd name="connsiteX165" fmla="*/ 275979 w 937061"/>
                  <a:gd name="connsiteY165" fmla="*/ 409229 h 1282256"/>
                  <a:gd name="connsiteX166" fmla="*/ 278835 w 937061"/>
                  <a:gd name="connsiteY166" fmla="*/ 436812 h 1282256"/>
                  <a:gd name="connsiteX167" fmla="*/ 277330 w 937061"/>
                  <a:gd name="connsiteY167" fmla="*/ 442997 h 1282256"/>
                  <a:gd name="connsiteX168" fmla="*/ 211427 w 937061"/>
                  <a:gd name="connsiteY168" fmla="*/ 446824 h 1282256"/>
                  <a:gd name="connsiteX169" fmla="*/ 209401 w 937061"/>
                  <a:gd name="connsiteY169" fmla="*/ 440273 h 1282256"/>
                  <a:gd name="connsiteX170" fmla="*/ 206434 w 937061"/>
                  <a:gd name="connsiteY170" fmla="*/ 398858 h 1282256"/>
                  <a:gd name="connsiteX171" fmla="*/ 207223 w 937061"/>
                  <a:gd name="connsiteY171" fmla="*/ 393213 h 1282256"/>
                  <a:gd name="connsiteX172" fmla="*/ 213263 w 937061"/>
                  <a:gd name="connsiteY172" fmla="*/ 300227 h 1282256"/>
                  <a:gd name="connsiteX173" fmla="*/ 210849 w 937061"/>
                  <a:gd name="connsiteY173" fmla="*/ 295987 h 1282256"/>
                  <a:gd name="connsiteX174" fmla="*/ 230359 w 937061"/>
                  <a:gd name="connsiteY174" fmla="*/ 289124 h 1282256"/>
                  <a:gd name="connsiteX175" fmla="*/ 278448 w 937061"/>
                  <a:gd name="connsiteY175" fmla="*/ 208737 h 1282256"/>
                  <a:gd name="connsiteX176" fmla="*/ 283559 w 937061"/>
                  <a:gd name="connsiteY176" fmla="*/ 197812 h 1282256"/>
                  <a:gd name="connsiteX177" fmla="*/ 314933 w 937061"/>
                  <a:gd name="connsiteY177" fmla="*/ 142718 h 1282256"/>
                  <a:gd name="connsiteX178" fmla="*/ 291729 w 937061"/>
                  <a:gd name="connsiteY178" fmla="*/ 141710 h 1282256"/>
                  <a:gd name="connsiteX179" fmla="*/ 204653 w 937061"/>
                  <a:gd name="connsiteY179" fmla="*/ 172059 h 1282256"/>
                  <a:gd name="connsiteX180" fmla="*/ 190282 w 937061"/>
                  <a:gd name="connsiteY180" fmla="*/ 190196 h 1282256"/>
                  <a:gd name="connsiteX181" fmla="*/ 254302 w 937061"/>
                  <a:gd name="connsiteY181" fmla="*/ 210348 h 1282256"/>
                  <a:gd name="connsiteX182" fmla="*/ 206445 w 937061"/>
                  <a:gd name="connsiteY182" fmla="*/ 272154 h 1282256"/>
                  <a:gd name="connsiteX183" fmla="*/ 114462 w 937061"/>
                  <a:gd name="connsiteY183" fmla="*/ 240670 h 1282256"/>
                  <a:gd name="connsiteX184" fmla="*/ 120246 w 937061"/>
                  <a:gd name="connsiteY184" fmla="*/ 146306 h 1282256"/>
                  <a:gd name="connsiteX185" fmla="*/ 159117 w 937061"/>
                  <a:gd name="connsiteY185" fmla="*/ 137290 h 1282256"/>
                  <a:gd name="connsiteX186" fmla="*/ 166880 w 937061"/>
                  <a:gd name="connsiteY186" fmla="*/ 133004 h 1282256"/>
                  <a:gd name="connsiteX187" fmla="*/ 208914 w 937061"/>
                  <a:gd name="connsiteY187" fmla="*/ 71662 h 1282256"/>
                  <a:gd name="connsiteX188" fmla="*/ 234805 w 937061"/>
                  <a:gd name="connsiteY188" fmla="*/ 54681 h 1282256"/>
                  <a:gd name="connsiteX189" fmla="*/ 518054 w 937061"/>
                  <a:gd name="connsiteY189" fmla="*/ 685 h 1282256"/>
                  <a:gd name="connsiteX190" fmla="*/ 567481 w 937061"/>
                  <a:gd name="connsiteY190" fmla="*/ 11310 h 1282256"/>
                  <a:gd name="connsiteX191" fmla="*/ 617166 w 937061"/>
                  <a:gd name="connsiteY191" fmla="*/ 49796 h 1282256"/>
                  <a:gd name="connsiteX192" fmla="*/ 624803 w 937061"/>
                  <a:gd name="connsiteY192" fmla="*/ 51439 h 1282256"/>
                  <a:gd name="connsiteX193" fmla="*/ 685335 w 937061"/>
                  <a:gd name="connsiteY193" fmla="*/ 54921 h 1282256"/>
                  <a:gd name="connsiteX194" fmla="*/ 709531 w 937061"/>
                  <a:gd name="connsiteY194" fmla="*/ 114208 h 1282256"/>
                  <a:gd name="connsiteX195" fmla="*/ 661812 w 937061"/>
                  <a:gd name="connsiteY195" fmla="*/ 180063 h 1282256"/>
                  <a:gd name="connsiteX196" fmla="*/ 610202 w 937061"/>
                  <a:gd name="connsiteY196" fmla="*/ 195099 h 1282256"/>
                  <a:gd name="connsiteX197" fmla="*/ 562692 w 937061"/>
                  <a:gd name="connsiteY197" fmla="*/ 152954 h 1282256"/>
                  <a:gd name="connsiteX198" fmla="*/ 615624 w 937061"/>
                  <a:gd name="connsiteY198" fmla="*/ 112005 h 1282256"/>
                  <a:gd name="connsiteX199" fmla="*/ 594985 w 937061"/>
                  <a:gd name="connsiteY199" fmla="*/ 99523 h 1282256"/>
                  <a:gd name="connsiteX200" fmla="*/ 549403 w 937061"/>
                  <a:gd name="connsiteY200" fmla="*/ 129539 h 1282256"/>
                  <a:gd name="connsiteX201" fmla="*/ 503638 w 937061"/>
                  <a:gd name="connsiteY201" fmla="*/ 102348 h 1282256"/>
                  <a:gd name="connsiteX202" fmla="*/ 481968 w 937061"/>
                  <a:gd name="connsiteY202" fmla="*/ 111852 h 1282256"/>
                  <a:gd name="connsiteX203" fmla="*/ 529275 w 937061"/>
                  <a:gd name="connsiteY203" fmla="*/ 151795 h 1282256"/>
                  <a:gd name="connsiteX204" fmla="*/ 540380 w 937061"/>
                  <a:gd name="connsiteY204" fmla="*/ 163391 h 1282256"/>
                  <a:gd name="connsiteX205" fmla="*/ 586552 w 937061"/>
                  <a:gd name="connsiteY205" fmla="*/ 213729 h 1282256"/>
                  <a:gd name="connsiteX206" fmla="*/ 633128 w 937061"/>
                  <a:gd name="connsiteY206" fmla="*/ 217751 h 1282256"/>
                  <a:gd name="connsiteX207" fmla="*/ 631375 w 937061"/>
                  <a:gd name="connsiteY207" fmla="*/ 243538 h 1282256"/>
                  <a:gd name="connsiteX208" fmla="*/ 670400 w 937061"/>
                  <a:gd name="connsiteY208" fmla="*/ 307011 h 1282256"/>
                  <a:gd name="connsiteX209" fmla="*/ 674359 w 937061"/>
                  <a:gd name="connsiteY209" fmla="*/ 313002 h 1282256"/>
                  <a:gd name="connsiteX210" fmla="*/ 686366 w 937061"/>
                  <a:gd name="connsiteY210" fmla="*/ 351523 h 1282256"/>
                  <a:gd name="connsiteX211" fmla="*/ 686786 w 937061"/>
                  <a:gd name="connsiteY211" fmla="*/ 360408 h 1282256"/>
                  <a:gd name="connsiteX212" fmla="*/ 624276 w 937061"/>
                  <a:gd name="connsiteY212" fmla="*/ 379293 h 1282256"/>
                  <a:gd name="connsiteX213" fmla="*/ 620186 w 937061"/>
                  <a:gd name="connsiteY213" fmla="*/ 371494 h 1282256"/>
                  <a:gd name="connsiteX214" fmla="*/ 577039 w 937061"/>
                  <a:gd name="connsiteY214" fmla="*/ 307763 h 1282256"/>
                  <a:gd name="connsiteX215" fmla="*/ 571263 w 937061"/>
                  <a:gd name="connsiteY215" fmla="*/ 305164 h 1282256"/>
                  <a:gd name="connsiteX216" fmla="*/ 561472 w 937061"/>
                  <a:gd name="connsiteY216" fmla="*/ 327139 h 1282256"/>
                  <a:gd name="connsiteX217" fmla="*/ 596193 w 937061"/>
                  <a:gd name="connsiteY217" fmla="*/ 376131 h 1282256"/>
                  <a:gd name="connsiteX218" fmla="*/ 571697 w 937061"/>
                  <a:gd name="connsiteY218" fmla="*/ 430972 h 1282256"/>
                  <a:gd name="connsiteX219" fmla="*/ 584565 w 937061"/>
                  <a:gd name="connsiteY219" fmla="*/ 451001 h 1282256"/>
                  <a:gd name="connsiteX220" fmla="*/ 618292 w 937061"/>
                  <a:gd name="connsiteY220" fmla="*/ 404232 h 1282256"/>
                  <a:gd name="connsiteX221" fmla="*/ 707017 w 937061"/>
                  <a:gd name="connsiteY221" fmla="*/ 373985 h 1282256"/>
                  <a:gd name="connsiteX222" fmla="*/ 737381 w 937061"/>
                  <a:gd name="connsiteY222" fmla="*/ 385077 h 1282256"/>
                  <a:gd name="connsiteX223" fmla="*/ 767814 w 937061"/>
                  <a:gd name="connsiteY223" fmla="*/ 388823 h 1282256"/>
                  <a:gd name="connsiteX224" fmla="*/ 765487 w 937061"/>
                  <a:gd name="connsiteY224" fmla="*/ 426939 h 1282256"/>
                  <a:gd name="connsiteX225" fmla="*/ 665711 w 937061"/>
                  <a:gd name="connsiteY225" fmla="*/ 514227 h 1282256"/>
                  <a:gd name="connsiteX226" fmla="*/ 615799 w 937061"/>
                  <a:gd name="connsiteY226" fmla="*/ 534043 h 1282256"/>
                  <a:gd name="connsiteX227" fmla="*/ 611378 w 937061"/>
                  <a:gd name="connsiteY227" fmla="*/ 535471 h 1282256"/>
                  <a:gd name="connsiteX228" fmla="*/ 545354 w 937061"/>
                  <a:gd name="connsiteY228" fmla="*/ 547467 h 1282256"/>
                  <a:gd name="connsiteX229" fmla="*/ 543618 w 937061"/>
                  <a:gd name="connsiteY229" fmla="*/ 547992 h 1282256"/>
                  <a:gd name="connsiteX230" fmla="*/ 543114 w 937061"/>
                  <a:gd name="connsiteY230" fmla="*/ 378809 h 1282256"/>
                  <a:gd name="connsiteX231" fmla="*/ 481297 w 937061"/>
                  <a:gd name="connsiteY231" fmla="*/ 302233 h 1282256"/>
                  <a:gd name="connsiteX232" fmla="*/ 497521 w 937061"/>
                  <a:gd name="connsiteY232" fmla="*/ 205940 h 1282256"/>
                  <a:gd name="connsiteX233" fmla="*/ 471375 w 937061"/>
                  <a:gd name="connsiteY233" fmla="*/ 172476 h 1282256"/>
                  <a:gd name="connsiteX234" fmla="*/ 460261 w 937061"/>
                  <a:gd name="connsiteY234" fmla="*/ 46197 h 1282256"/>
                  <a:gd name="connsiteX235" fmla="*/ 518054 w 937061"/>
                  <a:gd name="connsiteY235" fmla="*/ 685 h 12822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</a:cxnLst>
                <a:rect l="l" t="t" r="r" b="b"/>
                <a:pathLst>
                  <a:path w="937061" h="1282256">
                    <a:moveTo>
                      <a:pt x="72231" y="508194"/>
                    </a:moveTo>
                    <a:cubicBezTo>
                      <a:pt x="110176" y="495275"/>
                      <a:pt x="141455" y="519031"/>
                      <a:pt x="139689" y="559080"/>
                    </a:cubicBezTo>
                    <a:cubicBezTo>
                      <a:pt x="139351" y="566068"/>
                      <a:pt x="138225" y="573202"/>
                      <a:pt x="137581" y="579636"/>
                    </a:cubicBezTo>
                    <a:cubicBezTo>
                      <a:pt x="149335" y="573797"/>
                      <a:pt x="161104" y="566938"/>
                      <a:pt x="173595" y="561778"/>
                    </a:cubicBezTo>
                    <a:cubicBezTo>
                      <a:pt x="194067" y="553512"/>
                      <a:pt x="215165" y="550836"/>
                      <a:pt x="235622" y="562333"/>
                    </a:cubicBezTo>
                    <a:cubicBezTo>
                      <a:pt x="249692" y="570123"/>
                      <a:pt x="258507" y="582549"/>
                      <a:pt x="265212" y="596791"/>
                    </a:cubicBezTo>
                    <a:cubicBezTo>
                      <a:pt x="265897" y="598294"/>
                      <a:pt x="265188" y="601073"/>
                      <a:pt x="264188" y="602277"/>
                    </a:cubicBezTo>
                    <a:cubicBezTo>
                      <a:pt x="251373" y="618904"/>
                      <a:pt x="247251" y="637387"/>
                      <a:pt x="251467" y="657997"/>
                    </a:cubicBezTo>
                    <a:cubicBezTo>
                      <a:pt x="251904" y="660360"/>
                      <a:pt x="250479" y="663679"/>
                      <a:pt x="248802" y="665620"/>
                    </a:cubicBezTo>
                    <a:cubicBezTo>
                      <a:pt x="232301" y="684354"/>
                      <a:pt x="223028" y="705826"/>
                      <a:pt x="226702" y="731221"/>
                    </a:cubicBezTo>
                    <a:cubicBezTo>
                      <a:pt x="231605" y="766574"/>
                      <a:pt x="256814" y="791656"/>
                      <a:pt x="292287" y="797322"/>
                    </a:cubicBezTo>
                    <a:cubicBezTo>
                      <a:pt x="300478" y="798661"/>
                      <a:pt x="309043" y="798708"/>
                      <a:pt x="318540" y="799397"/>
                    </a:cubicBezTo>
                    <a:cubicBezTo>
                      <a:pt x="330434" y="829589"/>
                      <a:pt x="353581" y="847922"/>
                      <a:pt x="386587" y="855674"/>
                    </a:cubicBezTo>
                    <a:cubicBezTo>
                      <a:pt x="388158" y="847643"/>
                      <a:pt x="389605" y="840043"/>
                      <a:pt x="391213" y="832209"/>
                    </a:cubicBezTo>
                    <a:cubicBezTo>
                      <a:pt x="363044" y="824173"/>
                      <a:pt x="342646" y="808591"/>
                      <a:pt x="339010" y="777893"/>
                    </a:cubicBezTo>
                    <a:cubicBezTo>
                      <a:pt x="336531" y="756758"/>
                      <a:pt x="346844" y="742020"/>
                      <a:pt x="374294" y="724114"/>
                    </a:cubicBezTo>
                    <a:cubicBezTo>
                      <a:pt x="371371" y="717117"/>
                      <a:pt x="368449" y="710120"/>
                      <a:pt x="365526" y="703124"/>
                    </a:cubicBezTo>
                    <a:cubicBezTo>
                      <a:pt x="339298" y="710007"/>
                      <a:pt x="321614" y="734460"/>
                      <a:pt x="314275" y="774111"/>
                    </a:cubicBezTo>
                    <a:cubicBezTo>
                      <a:pt x="290368" y="778122"/>
                      <a:pt x="265358" y="766244"/>
                      <a:pt x="255752" y="746224"/>
                    </a:cubicBezTo>
                    <a:cubicBezTo>
                      <a:pt x="248361" y="730477"/>
                      <a:pt x="249498" y="714583"/>
                      <a:pt x="257804" y="700011"/>
                    </a:cubicBezTo>
                    <a:cubicBezTo>
                      <a:pt x="263879" y="687685"/>
                      <a:pt x="272863" y="677876"/>
                      <a:pt x="281358" y="666529"/>
                    </a:cubicBezTo>
                    <a:cubicBezTo>
                      <a:pt x="279908" y="660889"/>
                      <a:pt x="277416" y="654017"/>
                      <a:pt x="276069" y="646729"/>
                    </a:cubicBezTo>
                    <a:cubicBezTo>
                      <a:pt x="271404" y="619276"/>
                      <a:pt x="288248" y="601294"/>
                      <a:pt x="315725" y="605586"/>
                    </a:cubicBezTo>
                    <a:cubicBezTo>
                      <a:pt x="326623" y="607240"/>
                      <a:pt x="337119" y="612225"/>
                      <a:pt x="348811" y="615972"/>
                    </a:cubicBezTo>
                    <a:cubicBezTo>
                      <a:pt x="350168" y="614499"/>
                      <a:pt x="352920" y="611750"/>
                      <a:pt x="355707" y="609198"/>
                    </a:cubicBezTo>
                    <a:cubicBezTo>
                      <a:pt x="375418" y="591297"/>
                      <a:pt x="401497" y="589125"/>
                      <a:pt x="423989" y="603914"/>
                    </a:cubicBezTo>
                    <a:cubicBezTo>
                      <a:pt x="446911" y="618826"/>
                      <a:pt x="458728" y="640883"/>
                      <a:pt x="462978" y="667189"/>
                    </a:cubicBezTo>
                    <a:cubicBezTo>
                      <a:pt x="467140" y="694123"/>
                      <a:pt x="460690" y="718741"/>
                      <a:pt x="447498" y="742160"/>
                    </a:cubicBezTo>
                    <a:cubicBezTo>
                      <a:pt x="446251" y="744224"/>
                      <a:pt x="445200" y="746252"/>
                      <a:pt x="444272" y="747849"/>
                    </a:cubicBezTo>
                    <a:cubicBezTo>
                      <a:pt x="452753" y="756263"/>
                      <a:pt x="461679" y="763780"/>
                      <a:pt x="468977" y="772413"/>
                    </a:cubicBezTo>
                    <a:cubicBezTo>
                      <a:pt x="491574" y="798793"/>
                      <a:pt x="503038" y="828859"/>
                      <a:pt x="495847" y="863799"/>
                    </a:cubicBezTo>
                    <a:cubicBezTo>
                      <a:pt x="489963" y="892589"/>
                      <a:pt x="473198" y="913206"/>
                      <a:pt x="444271" y="922014"/>
                    </a:cubicBezTo>
                    <a:lnTo>
                      <a:pt x="431747" y="921551"/>
                    </a:lnTo>
                    <a:lnTo>
                      <a:pt x="442410" y="937592"/>
                    </a:lnTo>
                    <a:cubicBezTo>
                      <a:pt x="487480" y="1016676"/>
                      <a:pt x="529845" y="1122313"/>
                      <a:pt x="543619" y="1186492"/>
                    </a:cubicBezTo>
                    <a:cubicBezTo>
                      <a:pt x="550598" y="1215224"/>
                      <a:pt x="555819" y="1248481"/>
                      <a:pt x="566594" y="1273228"/>
                    </a:cubicBezTo>
                    <a:lnTo>
                      <a:pt x="531195" y="1282256"/>
                    </a:lnTo>
                    <a:cubicBezTo>
                      <a:pt x="524459" y="1249229"/>
                      <a:pt x="517723" y="1216203"/>
                      <a:pt x="510987" y="1183176"/>
                    </a:cubicBezTo>
                    <a:cubicBezTo>
                      <a:pt x="491057" y="1106410"/>
                      <a:pt x="461690" y="1033323"/>
                      <a:pt x="419465" y="965735"/>
                    </a:cubicBezTo>
                    <a:lnTo>
                      <a:pt x="380666" y="911088"/>
                    </a:lnTo>
                    <a:lnTo>
                      <a:pt x="370913" y="906441"/>
                    </a:lnTo>
                    <a:cubicBezTo>
                      <a:pt x="367054" y="904302"/>
                      <a:pt x="364509" y="903754"/>
                      <a:pt x="360466" y="906130"/>
                    </a:cubicBezTo>
                    <a:cubicBezTo>
                      <a:pt x="346392" y="914842"/>
                      <a:pt x="331143" y="920512"/>
                      <a:pt x="314518" y="920936"/>
                    </a:cubicBezTo>
                    <a:cubicBezTo>
                      <a:pt x="287950" y="921567"/>
                      <a:pt x="267107" y="906882"/>
                      <a:pt x="256927" y="880449"/>
                    </a:cubicBezTo>
                    <a:cubicBezTo>
                      <a:pt x="252918" y="869783"/>
                      <a:pt x="251397" y="858249"/>
                      <a:pt x="248732" y="847130"/>
                    </a:cubicBezTo>
                    <a:cubicBezTo>
                      <a:pt x="248098" y="844804"/>
                      <a:pt x="248092" y="842563"/>
                      <a:pt x="247889" y="840361"/>
                    </a:cubicBezTo>
                    <a:cubicBezTo>
                      <a:pt x="238455" y="843325"/>
                      <a:pt x="229525" y="846809"/>
                      <a:pt x="220304" y="848717"/>
                    </a:cubicBezTo>
                    <a:cubicBezTo>
                      <a:pt x="180981" y="856390"/>
                      <a:pt x="146339" y="834274"/>
                      <a:pt x="136302" y="795389"/>
                    </a:cubicBezTo>
                    <a:cubicBezTo>
                      <a:pt x="134291" y="787816"/>
                      <a:pt x="132872" y="780134"/>
                      <a:pt x="132240" y="772306"/>
                    </a:cubicBezTo>
                    <a:cubicBezTo>
                      <a:pt x="131484" y="764909"/>
                      <a:pt x="131910" y="757293"/>
                      <a:pt x="132030" y="749123"/>
                    </a:cubicBezTo>
                    <a:cubicBezTo>
                      <a:pt x="127799" y="748275"/>
                      <a:pt x="123408" y="747660"/>
                      <a:pt x="118944" y="746653"/>
                    </a:cubicBezTo>
                    <a:cubicBezTo>
                      <a:pt x="74070" y="736407"/>
                      <a:pt x="44624" y="708238"/>
                      <a:pt x="28110" y="666272"/>
                    </a:cubicBezTo>
                    <a:cubicBezTo>
                      <a:pt x="15910" y="635527"/>
                      <a:pt x="10210" y="603580"/>
                      <a:pt x="18430" y="570895"/>
                    </a:cubicBezTo>
                    <a:cubicBezTo>
                      <a:pt x="25779" y="541222"/>
                      <a:pt x="42144" y="518440"/>
                      <a:pt x="72231" y="508194"/>
                    </a:cubicBezTo>
                    <a:close/>
                    <a:moveTo>
                      <a:pt x="828778" y="368188"/>
                    </a:moveTo>
                    <a:cubicBezTo>
                      <a:pt x="858645" y="362262"/>
                      <a:pt x="883627" y="370681"/>
                      <a:pt x="903402" y="393916"/>
                    </a:cubicBezTo>
                    <a:cubicBezTo>
                      <a:pt x="939823" y="436686"/>
                      <a:pt x="947900" y="510155"/>
                      <a:pt x="921670" y="560021"/>
                    </a:cubicBezTo>
                    <a:cubicBezTo>
                      <a:pt x="910516" y="581230"/>
                      <a:pt x="894205" y="597688"/>
                      <a:pt x="873673" y="610037"/>
                    </a:cubicBezTo>
                    <a:cubicBezTo>
                      <a:pt x="872564" y="610650"/>
                      <a:pt x="871455" y="611263"/>
                      <a:pt x="870382" y="612071"/>
                    </a:cubicBezTo>
                    <a:cubicBezTo>
                      <a:pt x="874134" y="626859"/>
                      <a:pt x="879155" y="640802"/>
                      <a:pt x="881183" y="655093"/>
                    </a:cubicBezTo>
                    <a:cubicBezTo>
                      <a:pt x="888104" y="700259"/>
                      <a:pt x="856642" y="737240"/>
                      <a:pt x="811085" y="738732"/>
                    </a:cubicBezTo>
                    <a:cubicBezTo>
                      <a:pt x="805423" y="738963"/>
                      <a:pt x="799923" y="738961"/>
                      <a:pt x="793636" y="739105"/>
                    </a:cubicBezTo>
                    <a:cubicBezTo>
                      <a:pt x="795456" y="748953"/>
                      <a:pt x="797633" y="758532"/>
                      <a:pt x="799023" y="768256"/>
                    </a:cubicBezTo>
                    <a:cubicBezTo>
                      <a:pt x="800761" y="780973"/>
                      <a:pt x="799166" y="793286"/>
                      <a:pt x="794668" y="805320"/>
                    </a:cubicBezTo>
                    <a:cubicBezTo>
                      <a:pt x="785846" y="828135"/>
                      <a:pt x="763672" y="842622"/>
                      <a:pt x="736637" y="842933"/>
                    </a:cubicBezTo>
                    <a:cubicBezTo>
                      <a:pt x="728307" y="843046"/>
                      <a:pt x="719830" y="842371"/>
                      <a:pt x="711441" y="841070"/>
                    </a:cubicBezTo>
                    <a:cubicBezTo>
                      <a:pt x="707480" y="840580"/>
                      <a:pt x="705153" y="841213"/>
                      <a:pt x="702708" y="844516"/>
                    </a:cubicBezTo>
                    <a:cubicBezTo>
                      <a:pt x="696891" y="852721"/>
                      <a:pt x="690436" y="860229"/>
                      <a:pt x="683025" y="866563"/>
                    </a:cubicBezTo>
                    <a:lnTo>
                      <a:pt x="657843" y="881435"/>
                    </a:lnTo>
                    <a:lnTo>
                      <a:pt x="694319" y="1016214"/>
                    </a:lnTo>
                    <a:cubicBezTo>
                      <a:pt x="705217" y="1069419"/>
                      <a:pt x="712131" y="1119734"/>
                      <a:pt x="713201" y="1156998"/>
                    </a:cubicBezTo>
                    <a:cubicBezTo>
                      <a:pt x="715065" y="1190532"/>
                      <a:pt x="714032" y="1228757"/>
                      <a:pt x="720960" y="1258622"/>
                    </a:cubicBezTo>
                    <a:lnTo>
                      <a:pt x="679557" y="1261399"/>
                    </a:lnTo>
                    <a:cubicBezTo>
                      <a:pt x="678850" y="1223119"/>
                      <a:pt x="678143" y="1184840"/>
                      <a:pt x="677437" y="1146560"/>
                    </a:cubicBezTo>
                    <a:cubicBezTo>
                      <a:pt x="674228" y="1101631"/>
                      <a:pt x="668194" y="1057242"/>
                      <a:pt x="658812" y="1013559"/>
                    </a:cubicBezTo>
                    <a:lnTo>
                      <a:pt x="620096" y="884815"/>
                    </a:lnTo>
                    <a:lnTo>
                      <a:pt x="617487" y="885041"/>
                    </a:lnTo>
                    <a:cubicBezTo>
                      <a:pt x="604917" y="882194"/>
                      <a:pt x="593230" y="875442"/>
                      <a:pt x="582656" y="865072"/>
                    </a:cubicBezTo>
                    <a:cubicBezTo>
                      <a:pt x="556244" y="838990"/>
                      <a:pt x="550041" y="806525"/>
                      <a:pt x="558217" y="771403"/>
                    </a:cubicBezTo>
                    <a:cubicBezTo>
                      <a:pt x="562112" y="754999"/>
                      <a:pt x="569609" y="739354"/>
                      <a:pt x="575867" y="722513"/>
                    </a:cubicBezTo>
                    <a:cubicBezTo>
                      <a:pt x="571718" y="718798"/>
                      <a:pt x="565774" y="714192"/>
                      <a:pt x="560670" y="708618"/>
                    </a:cubicBezTo>
                    <a:cubicBezTo>
                      <a:pt x="531466" y="677348"/>
                      <a:pt x="519772" y="641620"/>
                      <a:pt x="534291" y="600031"/>
                    </a:cubicBezTo>
                    <a:cubicBezTo>
                      <a:pt x="540848" y="581504"/>
                      <a:pt x="552919" y="567458"/>
                      <a:pt x="572231" y="560631"/>
                    </a:cubicBezTo>
                    <a:cubicBezTo>
                      <a:pt x="582540" y="556892"/>
                      <a:pt x="593183" y="557167"/>
                      <a:pt x="603475" y="559950"/>
                    </a:cubicBezTo>
                    <a:cubicBezTo>
                      <a:pt x="609267" y="561527"/>
                      <a:pt x="614846" y="564164"/>
                      <a:pt x="618559" y="565514"/>
                    </a:cubicBezTo>
                    <a:cubicBezTo>
                      <a:pt x="629322" y="557618"/>
                      <a:pt x="638415" y="548400"/>
                      <a:pt x="649454" y="543101"/>
                    </a:cubicBezTo>
                    <a:cubicBezTo>
                      <a:pt x="672605" y="531694"/>
                      <a:pt x="692487" y="542279"/>
                      <a:pt x="697970" y="567543"/>
                    </a:cubicBezTo>
                    <a:cubicBezTo>
                      <a:pt x="699586" y="575189"/>
                      <a:pt x="699788" y="582892"/>
                      <a:pt x="700456" y="590917"/>
                    </a:cubicBezTo>
                    <a:cubicBezTo>
                      <a:pt x="706933" y="593998"/>
                      <a:pt x="713927" y="596576"/>
                      <a:pt x="720550" y="600445"/>
                    </a:cubicBezTo>
                    <a:cubicBezTo>
                      <a:pt x="735858" y="609431"/>
                      <a:pt x="747467" y="621545"/>
                      <a:pt x="751604" y="639520"/>
                    </a:cubicBezTo>
                    <a:cubicBezTo>
                      <a:pt x="755595" y="656708"/>
                      <a:pt x="750549" y="671289"/>
                      <a:pt x="738347" y="683525"/>
                    </a:cubicBezTo>
                    <a:cubicBezTo>
                      <a:pt x="729932" y="692006"/>
                      <a:pt x="719754" y="697554"/>
                      <a:pt x="707956" y="700956"/>
                    </a:cubicBezTo>
                    <a:cubicBezTo>
                      <a:pt x="693641" y="669787"/>
                      <a:pt x="669443" y="653481"/>
                      <a:pt x="634896" y="651717"/>
                    </a:cubicBezTo>
                    <a:cubicBezTo>
                      <a:pt x="634543" y="659726"/>
                      <a:pt x="634350" y="667503"/>
                      <a:pt x="633997" y="675512"/>
                    </a:cubicBezTo>
                    <a:cubicBezTo>
                      <a:pt x="660271" y="678805"/>
                      <a:pt x="681371" y="689369"/>
                      <a:pt x="687058" y="716835"/>
                    </a:cubicBezTo>
                    <a:cubicBezTo>
                      <a:pt x="692854" y="744894"/>
                      <a:pt x="679387" y="765716"/>
                      <a:pt x="656986" y="782282"/>
                    </a:cubicBezTo>
                    <a:cubicBezTo>
                      <a:pt x="661091" y="789060"/>
                      <a:pt x="665158" y="795641"/>
                      <a:pt x="669532" y="802778"/>
                    </a:cubicBezTo>
                    <a:cubicBezTo>
                      <a:pt x="693852" y="786673"/>
                      <a:pt x="709290" y="765487"/>
                      <a:pt x="712109" y="736651"/>
                    </a:cubicBezTo>
                    <a:cubicBezTo>
                      <a:pt x="712907" y="727745"/>
                      <a:pt x="715710" y="724171"/>
                      <a:pt x="723692" y="721066"/>
                    </a:cubicBezTo>
                    <a:cubicBezTo>
                      <a:pt x="753809" y="708779"/>
                      <a:pt x="773689" y="687383"/>
                      <a:pt x="776459" y="653872"/>
                    </a:cubicBezTo>
                    <a:cubicBezTo>
                      <a:pt x="779084" y="619572"/>
                      <a:pt x="762709" y="594895"/>
                      <a:pt x="733368" y="578317"/>
                    </a:cubicBezTo>
                    <a:cubicBezTo>
                      <a:pt x="727912" y="575252"/>
                      <a:pt x="725127" y="572303"/>
                      <a:pt x="723890" y="565605"/>
                    </a:cubicBezTo>
                    <a:cubicBezTo>
                      <a:pt x="720505" y="547287"/>
                      <a:pt x="710304" y="532876"/>
                      <a:pt x="694098" y="523444"/>
                    </a:cubicBezTo>
                    <a:cubicBezTo>
                      <a:pt x="690671" y="521430"/>
                      <a:pt x="689446" y="519211"/>
                      <a:pt x="690243" y="515805"/>
                    </a:cubicBezTo>
                    <a:cubicBezTo>
                      <a:pt x="692866" y="505747"/>
                      <a:pt x="694394" y="495279"/>
                      <a:pt x="698774" y="485914"/>
                    </a:cubicBezTo>
                    <a:cubicBezTo>
                      <a:pt x="710120" y="462428"/>
                      <a:pt x="731075" y="453464"/>
                      <a:pt x="755797" y="452765"/>
                    </a:cubicBezTo>
                    <a:cubicBezTo>
                      <a:pt x="771597" y="452290"/>
                      <a:pt x="787712" y="454610"/>
                      <a:pt x="802978" y="455658"/>
                    </a:cubicBezTo>
                    <a:cubicBezTo>
                      <a:pt x="800042" y="449682"/>
                      <a:pt x="795827" y="442313"/>
                      <a:pt x="792796" y="434725"/>
                    </a:cubicBezTo>
                    <a:cubicBezTo>
                      <a:pt x="780108" y="402441"/>
                      <a:pt x="795007" y="375039"/>
                      <a:pt x="828778" y="368188"/>
                    </a:cubicBezTo>
                    <a:close/>
                    <a:moveTo>
                      <a:pt x="80732" y="236718"/>
                    </a:moveTo>
                    <a:cubicBezTo>
                      <a:pt x="82386" y="239060"/>
                      <a:pt x="84041" y="241402"/>
                      <a:pt x="85733" y="243941"/>
                    </a:cubicBezTo>
                    <a:cubicBezTo>
                      <a:pt x="105038" y="272355"/>
                      <a:pt x="132213" y="289334"/>
                      <a:pt x="165483" y="295204"/>
                    </a:cubicBezTo>
                    <a:cubicBezTo>
                      <a:pt x="183391" y="298413"/>
                      <a:pt x="193256" y="308813"/>
                      <a:pt x="199590" y="324345"/>
                    </a:cubicBezTo>
                    <a:cubicBezTo>
                      <a:pt x="208088" y="344979"/>
                      <a:pt x="200922" y="370136"/>
                      <a:pt x="183395" y="381115"/>
                    </a:cubicBezTo>
                    <a:cubicBezTo>
                      <a:pt x="178799" y="383798"/>
                      <a:pt x="173231" y="385642"/>
                      <a:pt x="167577" y="388113"/>
                    </a:cubicBezTo>
                    <a:cubicBezTo>
                      <a:pt x="171406" y="392294"/>
                      <a:pt x="175861" y="396564"/>
                      <a:pt x="179565" y="401175"/>
                    </a:cubicBezTo>
                    <a:cubicBezTo>
                      <a:pt x="191398" y="416711"/>
                      <a:pt x="191808" y="434357"/>
                      <a:pt x="179992" y="449781"/>
                    </a:cubicBezTo>
                    <a:cubicBezTo>
                      <a:pt x="161928" y="473286"/>
                      <a:pt x="138040" y="484014"/>
                      <a:pt x="108044" y="482632"/>
                    </a:cubicBezTo>
                    <a:cubicBezTo>
                      <a:pt x="70199" y="480662"/>
                      <a:pt x="58475" y="484458"/>
                      <a:pt x="27201" y="505923"/>
                    </a:cubicBezTo>
                    <a:cubicBezTo>
                      <a:pt x="7335" y="488816"/>
                      <a:pt x="-2562" y="467219"/>
                      <a:pt x="570" y="441177"/>
                    </a:cubicBezTo>
                    <a:cubicBezTo>
                      <a:pt x="5466" y="399329"/>
                      <a:pt x="29111" y="372959"/>
                      <a:pt x="70413" y="361661"/>
                    </a:cubicBezTo>
                    <a:cubicBezTo>
                      <a:pt x="68706" y="360143"/>
                      <a:pt x="67197" y="358588"/>
                      <a:pt x="65724" y="357231"/>
                    </a:cubicBezTo>
                    <a:cubicBezTo>
                      <a:pt x="47471" y="340029"/>
                      <a:pt x="37055" y="318936"/>
                      <a:pt x="36050" y="293659"/>
                    </a:cubicBezTo>
                    <a:cubicBezTo>
                      <a:pt x="35113" y="266537"/>
                      <a:pt x="51607" y="245563"/>
                      <a:pt x="80732" y="236718"/>
                    </a:cubicBezTo>
                    <a:close/>
                    <a:moveTo>
                      <a:pt x="734063" y="115786"/>
                    </a:moveTo>
                    <a:cubicBezTo>
                      <a:pt x="769312" y="112531"/>
                      <a:pt x="794903" y="133062"/>
                      <a:pt x="800039" y="168575"/>
                    </a:cubicBezTo>
                    <a:cubicBezTo>
                      <a:pt x="802927" y="188615"/>
                      <a:pt x="799667" y="207347"/>
                      <a:pt x="790133" y="225202"/>
                    </a:cubicBezTo>
                    <a:cubicBezTo>
                      <a:pt x="789688" y="226098"/>
                      <a:pt x="789279" y="227193"/>
                      <a:pt x="788636" y="228126"/>
                    </a:cubicBezTo>
                    <a:cubicBezTo>
                      <a:pt x="788673" y="228323"/>
                      <a:pt x="788709" y="228520"/>
                      <a:pt x="788782" y="228914"/>
                    </a:cubicBezTo>
                    <a:cubicBezTo>
                      <a:pt x="828453" y="224231"/>
                      <a:pt x="859115" y="239140"/>
                      <a:pt x="879477" y="273265"/>
                    </a:cubicBezTo>
                    <a:cubicBezTo>
                      <a:pt x="893897" y="297285"/>
                      <a:pt x="893683" y="322583"/>
                      <a:pt x="880462" y="348046"/>
                    </a:cubicBezTo>
                    <a:cubicBezTo>
                      <a:pt x="878741" y="347548"/>
                      <a:pt x="877093" y="347446"/>
                      <a:pt x="875371" y="346949"/>
                    </a:cubicBezTo>
                    <a:cubicBezTo>
                      <a:pt x="850156" y="338368"/>
                      <a:pt x="825797" y="341036"/>
                      <a:pt x="802289" y="352714"/>
                    </a:cubicBezTo>
                    <a:cubicBezTo>
                      <a:pt x="779174" y="364318"/>
                      <a:pt x="755458" y="366052"/>
                      <a:pt x="731227" y="357290"/>
                    </a:cubicBezTo>
                    <a:cubicBezTo>
                      <a:pt x="714189" y="351067"/>
                      <a:pt x="701420" y="340390"/>
                      <a:pt x="699035" y="320868"/>
                    </a:cubicBezTo>
                    <a:cubicBezTo>
                      <a:pt x="697732" y="310516"/>
                      <a:pt x="701091" y="301136"/>
                      <a:pt x="705546" y="292165"/>
                    </a:cubicBezTo>
                    <a:cubicBezTo>
                      <a:pt x="706115" y="290837"/>
                      <a:pt x="706882" y="289474"/>
                      <a:pt x="707611" y="287913"/>
                    </a:cubicBezTo>
                    <a:cubicBezTo>
                      <a:pt x="702111" y="287911"/>
                      <a:pt x="696917" y="288463"/>
                      <a:pt x="691898" y="287761"/>
                    </a:cubicBezTo>
                    <a:cubicBezTo>
                      <a:pt x="673669" y="285018"/>
                      <a:pt x="662761" y="273386"/>
                      <a:pt x="656836" y="256759"/>
                    </a:cubicBezTo>
                    <a:cubicBezTo>
                      <a:pt x="652880" y="245268"/>
                      <a:pt x="652504" y="233319"/>
                      <a:pt x="657076" y="221678"/>
                    </a:cubicBezTo>
                    <a:cubicBezTo>
                      <a:pt x="660099" y="213786"/>
                      <a:pt x="664631" y="207448"/>
                      <a:pt x="672162" y="203002"/>
                    </a:cubicBezTo>
                    <a:cubicBezTo>
                      <a:pt x="704464" y="183791"/>
                      <a:pt x="725615" y="156050"/>
                      <a:pt x="732996" y="118834"/>
                    </a:cubicBezTo>
                    <a:cubicBezTo>
                      <a:pt x="733405" y="117741"/>
                      <a:pt x="733851" y="116844"/>
                      <a:pt x="734063" y="115786"/>
                    </a:cubicBezTo>
                    <a:close/>
                    <a:moveTo>
                      <a:pt x="234805" y="54681"/>
                    </a:moveTo>
                    <a:cubicBezTo>
                      <a:pt x="244119" y="50796"/>
                      <a:pt x="254214" y="48930"/>
                      <a:pt x="265378" y="49820"/>
                    </a:cubicBezTo>
                    <a:cubicBezTo>
                      <a:pt x="285431" y="51412"/>
                      <a:pt x="301834" y="60807"/>
                      <a:pt x="314937" y="75496"/>
                    </a:cubicBezTo>
                    <a:cubicBezTo>
                      <a:pt x="346284" y="110647"/>
                      <a:pt x="354358" y="152137"/>
                      <a:pt x="345601" y="197347"/>
                    </a:cubicBezTo>
                    <a:cubicBezTo>
                      <a:pt x="343095" y="210236"/>
                      <a:pt x="338042" y="222577"/>
                      <a:pt x="334083" y="235327"/>
                    </a:cubicBezTo>
                    <a:cubicBezTo>
                      <a:pt x="396552" y="283468"/>
                      <a:pt x="397932" y="358175"/>
                      <a:pt x="353353" y="413468"/>
                    </a:cubicBezTo>
                    <a:cubicBezTo>
                      <a:pt x="386181" y="433475"/>
                      <a:pt x="408834" y="461271"/>
                      <a:pt x="418223" y="498850"/>
                    </a:cubicBezTo>
                    <a:cubicBezTo>
                      <a:pt x="424422" y="523575"/>
                      <a:pt x="422771" y="547713"/>
                      <a:pt x="414075" y="570097"/>
                    </a:cubicBezTo>
                    <a:cubicBezTo>
                      <a:pt x="400353" y="570800"/>
                      <a:pt x="387201" y="570175"/>
                      <a:pt x="374791" y="572468"/>
                    </a:cubicBezTo>
                    <a:cubicBezTo>
                      <a:pt x="365336" y="574215"/>
                      <a:pt x="356339" y="579545"/>
                      <a:pt x="347212" y="583064"/>
                    </a:cubicBezTo>
                    <a:cubicBezTo>
                      <a:pt x="345118" y="583858"/>
                      <a:pt x="342703" y="585119"/>
                      <a:pt x="340945" y="584425"/>
                    </a:cubicBezTo>
                    <a:cubicBezTo>
                      <a:pt x="320158" y="576656"/>
                      <a:pt x="306706" y="577716"/>
                      <a:pt x="286621" y="583668"/>
                    </a:cubicBezTo>
                    <a:cubicBezTo>
                      <a:pt x="275089" y="560947"/>
                      <a:pt x="258734" y="542988"/>
                      <a:pt x="233948" y="534531"/>
                    </a:cubicBezTo>
                    <a:cubicBezTo>
                      <a:pt x="209361" y="526039"/>
                      <a:pt x="185309" y="529261"/>
                      <a:pt x="162779" y="538517"/>
                    </a:cubicBezTo>
                    <a:cubicBezTo>
                      <a:pt x="157261" y="526295"/>
                      <a:pt x="151853" y="514665"/>
                      <a:pt x="146371" y="502641"/>
                    </a:cubicBezTo>
                    <a:cubicBezTo>
                      <a:pt x="166223" y="496529"/>
                      <a:pt x="183874" y="485119"/>
                      <a:pt x="196829" y="467040"/>
                    </a:cubicBezTo>
                    <a:cubicBezTo>
                      <a:pt x="227102" y="489760"/>
                      <a:pt x="261161" y="489985"/>
                      <a:pt x="291634" y="464187"/>
                    </a:cubicBezTo>
                    <a:cubicBezTo>
                      <a:pt x="303898" y="479847"/>
                      <a:pt x="319250" y="491269"/>
                      <a:pt x="339848" y="495814"/>
                    </a:cubicBezTo>
                    <a:cubicBezTo>
                      <a:pt x="341456" y="487981"/>
                      <a:pt x="343137" y="480540"/>
                      <a:pt x="344709" y="472509"/>
                    </a:cubicBezTo>
                    <a:cubicBezTo>
                      <a:pt x="322528" y="466016"/>
                      <a:pt x="308439" y="451508"/>
                      <a:pt x="302160" y="429650"/>
                    </a:cubicBezTo>
                    <a:cubicBezTo>
                      <a:pt x="295916" y="407989"/>
                      <a:pt x="301505" y="388623"/>
                      <a:pt x="317151" y="371880"/>
                    </a:cubicBezTo>
                    <a:cubicBezTo>
                      <a:pt x="311383" y="366020"/>
                      <a:pt x="305921" y="360715"/>
                      <a:pt x="300153" y="354855"/>
                    </a:cubicBezTo>
                    <a:cubicBezTo>
                      <a:pt x="284879" y="370308"/>
                      <a:pt x="276797" y="388301"/>
                      <a:pt x="275979" y="409229"/>
                    </a:cubicBezTo>
                    <a:cubicBezTo>
                      <a:pt x="275646" y="418457"/>
                      <a:pt x="277948" y="427606"/>
                      <a:pt x="278835" y="436812"/>
                    </a:cubicBezTo>
                    <a:cubicBezTo>
                      <a:pt x="279002" y="438818"/>
                      <a:pt x="278688" y="441524"/>
                      <a:pt x="277330" y="442997"/>
                    </a:cubicBezTo>
                    <a:cubicBezTo>
                      <a:pt x="260099" y="463292"/>
                      <a:pt x="230451" y="464901"/>
                      <a:pt x="211427" y="446824"/>
                    </a:cubicBezTo>
                    <a:cubicBezTo>
                      <a:pt x="209954" y="445467"/>
                      <a:pt x="208941" y="442191"/>
                      <a:pt x="209401" y="440273"/>
                    </a:cubicBezTo>
                    <a:cubicBezTo>
                      <a:pt x="212477" y="426056"/>
                      <a:pt x="211775" y="412334"/>
                      <a:pt x="206434" y="398858"/>
                    </a:cubicBezTo>
                    <a:cubicBezTo>
                      <a:pt x="205748" y="397356"/>
                      <a:pt x="205990" y="394255"/>
                      <a:pt x="207223" y="393213"/>
                    </a:cubicBezTo>
                    <a:cubicBezTo>
                      <a:pt x="231524" y="370389"/>
                      <a:pt x="232881" y="331435"/>
                      <a:pt x="213263" y="300227"/>
                    </a:cubicBezTo>
                    <a:cubicBezTo>
                      <a:pt x="212417" y="298958"/>
                      <a:pt x="211768" y="297651"/>
                      <a:pt x="210849" y="295987"/>
                    </a:cubicBezTo>
                    <a:cubicBezTo>
                      <a:pt x="217525" y="293531"/>
                      <a:pt x="224114" y="291704"/>
                      <a:pt x="230359" y="289124"/>
                    </a:cubicBezTo>
                    <a:cubicBezTo>
                      <a:pt x="263644" y="275232"/>
                      <a:pt x="282205" y="244506"/>
                      <a:pt x="278448" y="208737"/>
                    </a:cubicBezTo>
                    <a:cubicBezTo>
                      <a:pt x="277932" y="203741"/>
                      <a:pt x="278998" y="200692"/>
                      <a:pt x="283559" y="197812"/>
                    </a:cubicBezTo>
                    <a:cubicBezTo>
                      <a:pt x="302800" y="185089"/>
                      <a:pt x="313049" y="166696"/>
                      <a:pt x="314933" y="142718"/>
                    </a:cubicBezTo>
                    <a:cubicBezTo>
                      <a:pt x="306726" y="142401"/>
                      <a:pt x="299111" y="141975"/>
                      <a:pt x="291729" y="141710"/>
                    </a:cubicBezTo>
                    <a:cubicBezTo>
                      <a:pt x="288305" y="184917"/>
                      <a:pt x="240257" y="198277"/>
                      <a:pt x="204653" y="172059"/>
                    </a:cubicBezTo>
                    <a:cubicBezTo>
                      <a:pt x="199850" y="178039"/>
                      <a:pt x="195085" y="184217"/>
                      <a:pt x="190282" y="190196"/>
                    </a:cubicBezTo>
                    <a:cubicBezTo>
                      <a:pt x="203291" y="203274"/>
                      <a:pt x="223160" y="209381"/>
                      <a:pt x="254302" y="210348"/>
                    </a:cubicBezTo>
                    <a:cubicBezTo>
                      <a:pt x="258834" y="241492"/>
                      <a:pt x="238558" y="268460"/>
                      <a:pt x="206445" y="272154"/>
                    </a:cubicBezTo>
                    <a:cubicBezTo>
                      <a:pt x="171144" y="276232"/>
                      <a:pt x="139743" y="266146"/>
                      <a:pt x="114462" y="240670"/>
                    </a:cubicBezTo>
                    <a:cubicBezTo>
                      <a:pt x="86234" y="212479"/>
                      <a:pt x="89402" y="167894"/>
                      <a:pt x="120246" y="146306"/>
                    </a:cubicBezTo>
                    <a:cubicBezTo>
                      <a:pt x="131958" y="138030"/>
                      <a:pt x="145083" y="135198"/>
                      <a:pt x="159117" y="137290"/>
                    </a:cubicBezTo>
                    <a:cubicBezTo>
                      <a:pt x="163311" y="137940"/>
                      <a:pt x="165136" y="136789"/>
                      <a:pt x="166880" y="133004"/>
                    </a:cubicBezTo>
                    <a:cubicBezTo>
                      <a:pt x="177313" y="110095"/>
                      <a:pt x="189847" y="88630"/>
                      <a:pt x="208914" y="71662"/>
                    </a:cubicBezTo>
                    <a:cubicBezTo>
                      <a:pt x="216957" y="64472"/>
                      <a:pt x="225490" y="58567"/>
                      <a:pt x="234805" y="54681"/>
                    </a:cubicBezTo>
                    <a:close/>
                    <a:moveTo>
                      <a:pt x="518054" y="685"/>
                    </a:moveTo>
                    <a:cubicBezTo>
                      <a:pt x="535695" y="-1964"/>
                      <a:pt x="551960" y="3383"/>
                      <a:pt x="567481" y="11310"/>
                    </a:cubicBezTo>
                    <a:cubicBezTo>
                      <a:pt x="586392" y="21056"/>
                      <a:pt x="602181" y="34843"/>
                      <a:pt x="617166" y="49796"/>
                    </a:cubicBezTo>
                    <a:cubicBezTo>
                      <a:pt x="619412" y="52029"/>
                      <a:pt x="621119" y="53546"/>
                      <a:pt x="624803" y="51439"/>
                    </a:cubicBezTo>
                    <a:cubicBezTo>
                      <a:pt x="645553" y="40272"/>
                      <a:pt x="666213" y="40732"/>
                      <a:pt x="685335" y="54921"/>
                    </a:cubicBezTo>
                    <a:cubicBezTo>
                      <a:pt x="704960" y="69628"/>
                      <a:pt x="713618" y="90027"/>
                      <a:pt x="709531" y="114208"/>
                    </a:cubicBezTo>
                    <a:cubicBezTo>
                      <a:pt x="704617" y="143838"/>
                      <a:pt x="686008" y="164388"/>
                      <a:pt x="661812" y="180063"/>
                    </a:cubicBezTo>
                    <a:cubicBezTo>
                      <a:pt x="646343" y="190051"/>
                      <a:pt x="629358" y="196244"/>
                      <a:pt x="610202" y="195099"/>
                    </a:cubicBezTo>
                    <a:cubicBezTo>
                      <a:pt x="586961" y="193894"/>
                      <a:pt x="565244" y="174481"/>
                      <a:pt x="562692" y="152954"/>
                    </a:cubicBezTo>
                    <a:cubicBezTo>
                      <a:pt x="585571" y="146688"/>
                      <a:pt x="602749" y="132718"/>
                      <a:pt x="615624" y="112005"/>
                    </a:cubicBezTo>
                    <a:cubicBezTo>
                      <a:pt x="608733" y="107779"/>
                      <a:pt x="602074" y="103714"/>
                      <a:pt x="594985" y="99523"/>
                    </a:cubicBezTo>
                    <a:cubicBezTo>
                      <a:pt x="584014" y="116217"/>
                      <a:pt x="569428" y="127672"/>
                      <a:pt x="549403" y="129539"/>
                    </a:cubicBezTo>
                    <a:cubicBezTo>
                      <a:pt x="528196" y="131624"/>
                      <a:pt x="513136" y="121778"/>
                      <a:pt x="503638" y="102348"/>
                    </a:cubicBezTo>
                    <a:cubicBezTo>
                      <a:pt x="496480" y="105504"/>
                      <a:pt x="489322" y="108659"/>
                      <a:pt x="481968" y="111852"/>
                    </a:cubicBezTo>
                    <a:cubicBezTo>
                      <a:pt x="491757" y="132858"/>
                      <a:pt x="507348" y="146680"/>
                      <a:pt x="529275" y="151795"/>
                    </a:cubicBezTo>
                    <a:cubicBezTo>
                      <a:pt x="536517" y="153512"/>
                      <a:pt x="538661" y="157394"/>
                      <a:pt x="540380" y="163391"/>
                    </a:cubicBezTo>
                    <a:cubicBezTo>
                      <a:pt x="547848" y="187270"/>
                      <a:pt x="562876" y="204659"/>
                      <a:pt x="586552" y="213729"/>
                    </a:cubicBezTo>
                    <a:cubicBezTo>
                      <a:pt x="601672" y="219490"/>
                      <a:pt x="617458" y="220036"/>
                      <a:pt x="633128" y="217751"/>
                    </a:cubicBezTo>
                    <a:cubicBezTo>
                      <a:pt x="632490" y="226425"/>
                      <a:pt x="631028" y="235047"/>
                      <a:pt x="631375" y="243538"/>
                    </a:cubicBezTo>
                    <a:cubicBezTo>
                      <a:pt x="632531" y="271842"/>
                      <a:pt x="644151" y="293936"/>
                      <a:pt x="670400" y="307011"/>
                    </a:cubicBezTo>
                    <a:cubicBezTo>
                      <a:pt x="672391" y="307865"/>
                      <a:pt x="674389" y="310959"/>
                      <a:pt x="674359" y="313002"/>
                    </a:cubicBezTo>
                    <a:cubicBezTo>
                      <a:pt x="674507" y="327029"/>
                      <a:pt x="678128" y="340009"/>
                      <a:pt x="686366" y="351523"/>
                    </a:cubicBezTo>
                    <a:cubicBezTo>
                      <a:pt x="688597" y="354777"/>
                      <a:pt x="688444" y="357250"/>
                      <a:pt x="686786" y="360408"/>
                    </a:cubicBezTo>
                    <a:cubicBezTo>
                      <a:pt x="674346" y="383485"/>
                      <a:pt x="647586" y="391893"/>
                      <a:pt x="624276" y="379293"/>
                    </a:cubicBezTo>
                    <a:cubicBezTo>
                      <a:pt x="622212" y="378045"/>
                      <a:pt x="620696" y="374251"/>
                      <a:pt x="620186" y="371494"/>
                    </a:cubicBezTo>
                    <a:cubicBezTo>
                      <a:pt x="616003" y="343340"/>
                      <a:pt x="601859" y="321918"/>
                      <a:pt x="577039" y="307763"/>
                    </a:cubicBezTo>
                    <a:cubicBezTo>
                      <a:pt x="575443" y="306837"/>
                      <a:pt x="573488" y="306179"/>
                      <a:pt x="571263" y="305164"/>
                    </a:cubicBezTo>
                    <a:cubicBezTo>
                      <a:pt x="567934" y="312501"/>
                      <a:pt x="564766" y="319605"/>
                      <a:pt x="561472" y="327139"/>
                    </a:cubicBezTo>
                    <a:cubicBezTo>
                      <a:pt x="582070" y="337186"/>
                      <a:pt x="594443" y="353436"/>
                      <a:pt x="596193" y="376131"/>
                    </a:cubicBezTo>
                    <a:cubicBezTo>
                      <a:pt x="598066" y="398396"/>
                      <a:pt x="590093" y="416979"/>
                      <a:pt x="571697" y="430972"/>
                    </a:cubicBezTo>
                    <a:cubicBezTo>
                      <a:pt x="575998" y="437714"/>
                      <a:pt x="580263" y="444259"/>
                      <a:pt x="584565" y="451001"/>
                    </a:cubicBezTo>
                    <a:cubicBezTo>
                      <a:pt x="602215" y="439591"/>
                      <a:pt x="612471" y="423437"/>
                      <a:pt x="618292" y="404232"/>
                    </a:cubicBezTo>
                    <a:cubicBezTo>
                      <a:pt x="656636" y="417720"/>
                      <a:pt x="688185" y="404353"/>
                      <a:pt x="707017" y="373985"/>
                    </a:cubicBezTo>
                    <a:cubicBezTo>
                      <a:pt x="717097" y="377826"/>
                      <a:pt x="726965" y="382724"/>
                      <a:pt x="737381" y="385077"/>
                    </a:cubicBezTo>
                    <a:cubicBezTo>
                      <a:pt x="747600" y="387467"/>
                      <a:pt x="758243" y="387740"/>
                      <a:pt x="767814" y="388823"/>
                    </a:cubicBezTo>
                    <a:cubicBezTo>
                      <a:pt x="767007" y="400991"/>
                      <a:pt x="766309" y="413750"/>
                      <a:pt x="765487" y="426939"/>
                    </a:cubicBezTo>
                    <a:cubicBezTo>
                      <a:pt x="708784" y="427639"/>
                      <a:pt x="673764" y="455296"/>
                      <a:pt x="665711" y="514227"/>
                    </a:cubicBezTo>
                    <a:cubicBezTo>
                      <a:pt x="646576" y="514301"/>
                      <a:pt x="629861" y="520852"/>
                      <a:pt x="615799" y="534043"/>
                    </a:cubicBezTo>
                    <a:cubicBezTo>
                      <a:pt x="614762" y="535049"/>
                      <a:pt x="612633" y="535647"/>
                      <a:pt x="611378" y="535471"/>
                    </a:cubicBezTo>
                    <a:cubicBezTo>
                      <a:pt x="587569" y="530093"/>
                      <a:pt x="565924" y="535315"/>
                      <a:pt x="545354" y="547467"/>
                    </a:cubicBezTo>
                    <a:cubicBezTo>
                      <a:pt x="544800" y="547774"/>
                      <a:pt x="544172" y="547686"/>
                      <a:pt x="543618" y="547992"/>
                    </a:cubicBezTo>
                    <a:cubicBezTo>
                      <a:pt x="504751" y="508527"/>
                      <a:pt x="497966" y="435430"/>
                      <a:pt x="543114" y="378809"/>
                    </a:cubicBezTo>
                    <a:cubicBezTo>
                      <a:pt x="513284" y="360692"/>
                      <a:pt x="490336" y="336822"/>
                      <a:pt x="481297" y="302233"/>
                    </a:cubicBezTo>
                    <a:cubicBezTo>
                      <a:pt x="471988" y="267287"/>
                      <a:pt x="479922" y="235266"/>
                      <a:pt x="497521" y="205940"/>
                    </a:cubicBezTo>
                    <a:cubicBezTo>
                      <a:pt x="488494" y="194571"/>
                      <a:pt x="478826" y="184135"/>
                      <a:pt x="471375" y="172476"/>
                    </a:cubicBezTo>
                    <a:cubicBezTo>
                      <a:pt x="446267" y="132505"/>
                      <a:pt x="440053" y="90061"/>
                      <a:pt x="460261" y="46197"/>
                    </a:cubicBezTo>
                    <a:cubicBezTo>
                      <a:pt x="471621" y="21691"/>
                      <a:pt x="490099" y="4833"/>
                      <a:pt x="518054" y="685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8005" cap="flat">
                <a:noFill/>
                <a:prstDash val="solid"/>
                <a:miter/>
              </a:ln>
            </p:spPr>
            <p:txBody>
              <a:bodyPr wrap="square" rtlCol="0" anchor="ctr">
                <a:noAutofit/>
              </a:bodyPr>
              <a:lstStyle/>
              <a:p>
                <a:pPr algn="ctr" rtl="1"/>
                <a:endParaRPr lang="en-US"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DD5274DE-59CA-4D6E-8CB5-4636791DA54F}"/>
                </a:ext>
              </a:extLst>
            </p:cNvPr>
            <p:cNvGrpSpPr/>
            <p:nvPr/>
          </p:nvGrpSpPr>
          <p:grpSpPr>
            <a:xfrm>
              <a:off x="219453" y="2580615"/>
              <a:ext cx="2625263" cy="1036484"/>
              <a:chOff x="1525348" y="1579815"/>
              <a:chExt cx="6070988" cy="2761700"/>
            </a:xfrm>
          </p:grpSpPr>
          <p:sp>
            <p:nvSpPr>
              <p:cNvPr id="15" name="Rectangle 5">
                <a:extLst>
                  <a:ext uri="{FF2B5EF4-FFF2-40B4-BE49-F238E27FC236}">
                    <a16:creationId xmlns:a16="http://schemas.microsoft.com/office/drawing/2014/main" id="{1F8C0A2C-85B2-41E9-9B51-0AA47C9AB33E}"/>
                  </a:ext>
                </a:extLst>
              </p:cNvPr>
              <p:cNvSpPr/>
              <p:nvPr/>
            </p:nvSpPr>
            <p:spPr>
              <a:xfrm>
                <a:off x="3268739" y="2309740"/>
                <a:ext cx="2598977" cy="2031775"/>
              </a:xfrm>
              <a:custGeom>
                <a:avLst/>
                <a:gdLst/>
                <a:ahLst/>
                <a:cxnLst/>
                <a:rect l="l" t="t" r="r" b="b"/>
                <a:pathLst>
                  <a:path w="2897024" h="2264776">
                    <a:moveTo>
                      <a:pt x="0" y="0"/>
                    </a:moveTo>
                    <a:lnTo>
                      <a:pt x="2897024" y="0"/>
                    </a:lnTo>
                    <a:lnTo>
                      <a:pt x="2897024" y="1891127"/>
                    </a:lnTo>
                    <a:cubicBezTo>
                      <a:pt x="2802822" y="1872712"/>
                      <a:pt x="2705549" y="1863893"/>
                      <a:pt x="2606215" y="1863893"/>
                    </a:cubicBezTo>
                    <a:cubicBezTo>
                      <a:pt x="2195568" y="1863893"/>
                      <a:pt x="1820122" y="2014603"/>
                      <a:pt x="1533076" y="2264776"/>
                    </a:cubicBezTo>
                    <a:cubicBezTo>
                      <a:pt x="1247202" y="2014157"/>
                      <a:pt x="872259" y="1863893"/>
                      <a:pt x="462219" y="1863893"/>
                    </a:cubicBezTo>
                    <a:cubicBezTo>
                      <a:pt x="301614" y="1863893"/>
                      <a:pt x="146393" y="1886946"/>
                      <a:pt x="0" y="1931001"/>
                    </a:cubicBez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701">
                  <a:cs typeface="B Nazanin" panose="00000400000000000000" pitchFamily="2" charset="-78"/>
                </a:endParaRPr>
              </a:p>
            </p:txBody>
          </p:sp>
          <p:sp>
            <p:nvSpPr>
              <p:cNvPr id="16" name="Rectangle 5">
                <a:extLst>
                  <a:ext uri="{FF2B5EF4-FFF2-40B4-BE49-F238E27FC236}">
                    <a16:creationId xmlns:a16="http://schemas.microsoft.com/office/drawing/2014/main" id="{1B8D2F31-0C18-4F26-A893-2B61B6E3C2A2}"/>
                  </a:ext>
                </a:extLst>
              </p:cNvPr>
              <p:cNvSpPr/>
              <p:nvPr/>
            </p:nvSpPr>
            <p:spPr>
              <a:xfrm>
                <a:off x="3268739" y="2704966"/>
                <a:ext cx="2598977" cy="977877"/>
              </a:xfrm>
              <a:custGeom>
                <a:avLst/>
                <a:gdLst/>
                <a:ahLst/>
                <a:cxnLst/>
                <a:rect l="l" t="t" r="r" b="b"/>
                <a:pathLst>
                  <a:path w="648072" h="243840">
                    <a:moveTo>
                      <a:pt x="0" y="0"/>
                    </a:moveTo>
                    <a:lnTo>
                      <a:pt x="648072" y="0"/>
                    </a:lnTo>
                    <a:lnTo>
                      <a:pt x="648072" y="146327"/>
                    </a:lnTo>
                    <a:lnTo>
                      <a:pt x="359596" y="243840"/>
                    </a:lnTo>
                    <a:lnTo>
                      <a:pt x="0" y="128585"/>
                    </a:lnTo>
                    <a:close/>
                  </a:path>
                </a:pathLst>
              </a:custGeom>
              <a:solidFill>
                <a:schemeClr val="tx1">
                  <a:alpha val="2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701">
                  <a:cs typeface="B Nazanin" panose="00000400000000000000" pitchFamily="2" charset="-78"/>
                </a:endParaRPr>
              </a:p>
            </p:txBody>
          </p:sp>
          <p:sp>
            <p:nvSpPr>
              <p:cNvPr id="17" name="Freeform 22">
                <a:extLst>
                  <a:ext uri="{FF2B5EF4-FFF2-40B4-BE49-F238E27FC236}">
                    <a16:creationId xmlns:a16="http://schemas.microsoft.com/office/drawing/2014/main" id="{C8398FB6-B839-4F4A-A2FB-0792AD80E466}"/>
                  </a:ext>
                </a:extLst>
              </p:cNvPr>
              <p:cNvSpPr/>
              <p:nvPr/>
            </p:nvSpPr>
            <p:spPr>
              <a:xfrm>
                <a:off x="1525348" y="1579815"/>
                <a:ext cx="6070988" cy="1788714"/>
              </a:xfrm>
              <a:custGeom>
                <a:avLst/>
                <a:gdLst>
                  <a:gd name="connsiteX0" fmla="*/ 762000 w 1513840"/>
                  <a:gd name="connsiteY0" fmla="*/ 0 h 487680"/>
                  <a:gd name="connsiteX1" fmla="*/ 0 w 1513840"/>
                  <a:gd name="connsiteY1" fmla="*/ 233680 h 487680"/>
                  <a:gd name="connsiteX2" fmla="*/ 792480 w 1513840"/>
                  <a:gd name="connsiteY2" fmla="*/ 487680 h 487680"/>
                  <a:gd name="connsiteX3" fmla="*/ 1513840 w 1513840"/>
                  <a:gd name="connsiteY3" fmla="*/ 243840 h 487680"/>
                  <a:gd name="connsiteX4" fmla="*/ 762000 w 1513840"/>
                  <a:gd name="connsiteY4" fmla="*/ 0 h 4876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13840" h="487680">
                    <a:moveTo>
                      <a:pt x="762000" y="0"/>
                    </a:moveTo>
                    <a:lnTo>
                      <a:pt x="0" y="233680"/>
                    </a:lnTo>
                    <a:lnTo>
                      <a:pt x="792480" y="487680"/>
                    </a:lnTo>
                    <a:lnTo>
                      <a:pt x="1513840" y="243840"/>
                    </a:lnTo>
                    <a:lnTo>
                      <a:pt x="762000" y="0"/>
                    </a:ln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701">
                  <a:cs typeface="B Nazanin" panose="00000400000000000000" pitchFamily="2" charset="-78"/>
                </a:endParaRPr>
              </a:p>
            </p:txBody>
          </p:sp>
          <p:cxnSp>
            <p:nvCxnSpPr>
              <p:cNvPr id="18" name="Straight Connector 17">
                <a:extLst>
                  <a:ext uri="{FF2B5EF4-FFF2-40B4-BE49-F238E27FC236}">
                    <a16:creationId xmlns:a16="http://schemas.microsoft.com/office/drawing/2014/main" id="{6C42E8ED-1A2F-408A-8522-2159EEA9332D}"/>
                  </a:ext>
                </a:extLst>
              </p:cNvPr>
              <p:cNvCxnSpPr/>
              <p:nvPr/>
            </p:nvCxnSpPr>
            <p:spPr>
              <a:xfrm>
                <a:off x="4662703" y="2187506"/>
                <a:ext cx="1586226" cy="614736"/>
              </a:xfrm>
              <a:prstGeom prst="line">
                <a:avLst/>
              </a:prstGeom>
              <a:solidFill>
                <a:schemeClr val="accent4"/>
              </a:solidFill>
              <a:ln w="1905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A0FF36C6-EEEC-499E-8BDA-569C16F28BD7}"/>
                  </a:ext>
                </a:extLst>
              </p:cNvPr>
              <p:cNvCxnSpPr/>
              <p:nvPr/>
            </p:nvCxnSpPr>
            <p:spPr>
              <a:xfrm>
                <a:off x="6248932" y="2802241"/>
                <a:ext cx="0" cy="1010602"/>
              </a:xfrm>
              <a:prstGeom prst="line">
                <a:avLst/>
              </a:prstGeom>
              <a:ln w="1905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Isosceles Triangle 19">
                <a:extLst>
                  <a:ext uri="{FF2B5EF4-FFF2-40B4-BE49-F238E27FC236}">
                    <a16:creationId xmlns:a16="http://schemas.microsoft.com/office/drawing/2014/main" id="{FFE7A901-B31B-47DA-A086-D63FCA45010C}"/>
                  </a:ext>
                </a:extLst>
              </p:cNvPr>
              <p:cNvSpPr/>
              <p:nvPr/>
            </p:nvSpPr>
            <p:spPr>
              <a:xfrm>
                <a:off x="6018666" y="3406130"/>
                <a:ext cx="460523" cy="920944"/>
              </a:xfrm>
              <a:prstGeom prst="triangle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701">
                  <a:cs typeface="B Nazanin" panose="00000400000000000000" pitchFamily="2" charset="-78"/>
                </a:endParaRPr>
              </a:p>
            </p:txBody>
          </p:sp>
          <p:sp>
            <p:nvSpPr>
              <p:cNvPr id="21" name="Oval 20">
                <a:extLst>
                  <a:ext uri="{FF2B5EF4-FFF2-40B4-BE49-F238E27FC236}">
                    <a16:creationId xmlns:a16="http://schemas.microsoft.com/office/drawing/2014/main" id="{668D832C-AAA0-4059-83F2-5763F033674D}"/>
                  </a:ext>
                </a:extLst>
              </p:cNvPr>
              <p:cNvSpPr/>
              <p:nvPr/>
            </p:nvSpPr>
            <p:spPr>
              <a:xfrm>
                <a:off x="6122006" y="3356992"/>
                <a:ext cx="236067" cy="271996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701">
                  <a:cs typeface="B Nazanin" panose="00000400000000000000" pitchFamily="2" charset="-78"/>
                </a:endParaRPr>
              </a:p>
            </p:txBody>
          </p:sp>
        </p:grp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18E1B3CC-2516-4C15-B49F-043294258C4E}"/>
              </a:ext>
            </a:extLst>
          </p:cNvPr>
          <p:cNvGrpSpPr/>
          <p:nvPr/>
        </p:nvGrpSpPr>
        <p:grpSpPr>
          <a:xfrm>
            <a:off x="1227995" y="2145857"/>
            <a:ext cx="2755646" cy="969630"/>
            <a:chOff x="1266096" y="1957014"/>
            <a:chExt cx="2755646" cy="969630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89F2583D-ACCD-4614-9541-6494850C43FC}"/>
                </a:ext>
              </a:extLst>
            </p:cNvPr>
            <p:cNvSpPr txBox="1"/>
            <p:nvPr/>
          </p:nvSpPr>
          <p:spPr>
            <a:xfrm>
              <a:off x="1266096" y="1957014"/>
              <a:ext cx="85304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/>
              <a:r>
                <a:rPr lang="en-US" altLang="ko-KR" sz="1600" b="1" dirty="0">
                  <a:solidFill>
                    <a:schemeClr val="accent2"/>
                  </a:solidFill>
                  <a:cs typeface="B Nazanin" panose="00000400000000000000" pitchFamily="2" charset="-78"/>
                </a:rPr>
                <a:t>2015</a:t>
              </a:r>
              <a:endParaRPr lang="ko-KR" altLang="en-US" sz="1600" b="1" dirty="0">
                <a:solidFill>
                  <a:schemeClr val="accent2"/>
                </a:solidFill>
                <a:cs typeface="B Nazanin" panose="00000400000000000000" pitchFamily="2" charset="-78"/>
              </a:endParaRPr>
            </a:p>
          </p:txBody>
        </p: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AE4480DA-FDC4-4939-AEDB-AD20C5886023}"/>
                </a:ext>
              </a:extLst>
            </p:cNvPr>
            <p:cNvGrpSpPr/>
            <p:nvPr/>
          </p:nvGrpSpPr>
          <p:grpSpPr>
            <a:xfrm>
              <a:off x="2042427" y="1967791"/>
              <a:ext cx="1979315" cy="958853"/>
              <a:chOff x="3131840" y="2204865"/>
              <a:chExt cx="3096344" cy="958853"/>
            </a:xfrm>
          </p:grpSpPr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92F8C9BC-A42F-47DF-8581-F57FBBB7D125}"/>
                  </a:ext>
                </a:extLst>
              </p:cNvPr>
              <p:cNvSpPr txBox="1"/>
              <p:nvPr/>
            </p:nvSpPr>
            <p:spPr>
              <a:xfrm>
                <a:off x="3131840" y="2204865"/>
                <a:ext cx="3096344" cy="307777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 rtl="1"/>
                <a:r>
                  <a:rPr lang="fa-IR" altLang="ko-KR" sz="1400" b="1" dirty="0">
                    <a:solidFill>
                      <a:schemeClr val="accent6"/>
                    </a:solidFill>
                    <a:cs typeface="B Nazanin" panose="00000400000000000000" pitchFamily="2" charset="-78"/>
                  </a:rPr>
                  <a:t>محتوا در اینجا</a:t>
                </a:r>
                <a:endParaRPr lang="ko-KR" altLang="en-US" sz="1400" b="1" dirty="0">
                  <a:solidFill>
                    <a:schemeClr val="accent6"/>
                  </a:solidFill>
                  <a:cs typeface="B Nazanin" panose="00000400000000000000" pitchFamily="2" charset="-78"/>
                </a:endParaRPr>
              </a:p>
            </p:txBody>
          </p: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B548EC49-A26C-411D-9A3F-EE09F5A67B64}"/>
                  </a:ext>
                </a:extLst>
              </p:cNvPr>
              <p:cNvSpPr txBox="1"/>
              <p:nvPr/>
            </p:nvSpPr>
            <p:spPr>
              <a:xfrm>
                <a:off x="3131840" y="2517387"/>
                <a:ext cx="309634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rtl="1"/>
                <a:r>
                  <a:rPr lang="fa-IR" altLang="ko-KR" sz="12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B Nazanin" panose="00000400000000000000" pitchFamily="2" charset="-78"/>
                  </a:rPr>
                  <a:t>یک پاورپوینت مدرن ارائه دهید که به زیبایی طراحی شده است.
</a:t>
                </a:r>
                <a:endPara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endParaRPr>
              </a:p>
            </p:txBody>
          </p:sp>
        </p:grpSp>
      </p:grpSp>
      <p:sp>
        <p:nvSpPr>
          <p:cNvPr id="28" name="Diamond 27">
            <a:extLst>
              <a:ext uri="{FF2B5EF4-FFF2-40B4-BE49-F238E27FC236}">
                <a16:creationId xmlns:a16="http://schemas.microsoft.com/office/drawing/2014/main" id="{31991F90-8B85-45B3-B274-A126276EF6B6}"/>
              </a:ext>
            </a:extLst>
          </p:cNvPr>
          <p:cNvSpPr/>
          <p:nvPr/>
        </p:nvSpPr>
        <p:spPr>
          <a:xfrm>
            <a:off x="4992668" y="1750606"/>
            <a:ext cx="307736" cy="307736"/>
          </a:xfrm>
          <a:prstGeom prst="diamond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en-US">
              <a:cs typeface="B Nazanin" panose="00000400000000000000" pitchFamily="2" charset="-78"/>
            </a:endParaRPr>
          </a:p>
        </p:txBody>
      </p:sp>
      <p:sp>
        <p:nvSpPr>
          <p:cNvPr id="30" name="Diamond 29">
            <a:extLst>
              <a:ext uri="{FF2B5EF4-FFF2-40B4-BE49-F238E27FC236}">
                <a16:creationId xmlns:a16="http://schemas.microsoft.com/office/drawing/2014/main" id="{21B8378E-C9CB-41BC-A3BF-DE62BFC4E57B}"/>
              </a:ext>
            </a:extLst>
          </p:cNvPr>
          <p:cNvSpPr/>
          <p:nvPr/>
        </p:nvSpPr>
        <p:spPr>
          <a:xfrm>
            <a:off x="8484688" y="1750725"/>
            <a:ext cx="307736" cy="307736"/>
          </a:xfrm>
          <a:prstGeom prst="diamond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en-US">
              <a:cs typeface="B Nazanin" panose="00000400000000000000" pitchFamily="2" charset="-78"/>
            </a:endParaRPr>
          </a:p>
        </p:txBody>
      </p:sp>
      <p:sp>
        <p:nvSpPr>
          <p:cNvPr id="32" name="Diamond 31">
            <a:extLst>
              <a:ext uri="{FF2B5EF4-FFF2-40B4-BE49-F238E27FC236}">
                <a16:creationId xmlns:a16="http://schemas.microsoft.com/office/drawing/2014/main" id="{6D96AB82-0AE6-4C7F-8474-81CBBBBE4843}"/>
              </a:ext>
            </a:extLst>
          </p:cNvPr>
          <p:cNvSpPr/>
          <p:nvPr/>
        </p:nvSpPr>
        <p:spPr>
          <a:xfrm>
            <a:off x="3246657" y="3711219"/>
            <a:ext cx="307736" cy="307736"/>
          </a:xfrm>
          <a:prstGeom prst="diamond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en-US">
              <a:cs typeface="B Nazanin" panose="00000400000000000000" pitchFamily="2" charset="-78"/>
            </a:endParaRPr>
          </a:p>
        </p:txBody>
      </p:sp>
      <p:sp>
        <p:nvSpPr>
          <p:cNvPr id="33" name="Diamond 32">
            <a:extLst>
              <a:ext uri="{FF2B5EF4-FFF2-40B4-BE49-F238E27FC236}">
                <a16:creationId xmlns:a16="http://schemas.microsoft.com/office/drawing/2014/main" id="{FD22079F-2330-489E-A271-97582F8107FC}"/>
              </a:ext>
            </a:extLst>
          </p:cNvPr>
          <p:cNvSpPr/>
          <p:nvPr/>
        </p:nvSpPr>
        <p:spPr>
          <a:xfrm>
            <a:off x="6738678" y="3719712"/>
            <a:ext cx="307736" cy="307736"/>
          </a:xfrm>
          <a:prstGeom prst="diamond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en-US">
              <a:cs typeface="B Nazanin" panose="00000400000000000000" pitchFamily="2" charset="-78"/>
            </a:endParaRP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F74C831A-DC23-45EB-9DB0-DF036C563875}"/>
              </a:ext>
            </a:extLst>
          </p:cNvPr>
          <p:cNvGrpSpPr/>
          <p:nvPr/>
        </p:nvGrpSpPr>
        <p:grpSpPr>
          <a:xfrm>
            <a:off x="4766420" y="2156634"/>
            <a:ext cx="2755646" cy="969630"/>
            <a:chOff x="1266096" y="1957014"/>
            <a:chExt cx="2755646" cy="969630"/>
          </a:xfrm>
        </p:grpSpPr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553A5782-C756-4FD2-92C4-DFCC366B5777}"/>
                </a:ext>
              </a:extLst>
            </p:cNvPr>
            <p:cNvSpPr txBox="1"/>
            <p:nvPr/>
          </p:nvSpPr>
          <p:spPr>
            <a:xfrm>
              <a:off x="1266096" y="1957014"/>
              <a:ext cx="85304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/>
              <a:r>
                <a:rPr lang="en-US" altLang="ko-KR" sz="1600" b="1" dirty="0">
                  <a:solidFill>
                    <a:schemeClr val="accent4"/>
                  </a:solidFill>
                  <a:cs typeface="B Nazanin" panose="00000400000000000000" pitchFamily="2" charset="-78"/>
                </a:rPr>
                <a:t>2016</a:t>
              </a:r>
              <a:endParaRPr lang="ko-KR" altLang="en-US" sz="1600" b="1" dirty="0">
                <a:solidFill>
                  <a:schemeClr val="accent4"/>
                </a:solidFill>
                <a:cs typeface="B Nazanin" panose="00000400000000000000" pitchFamily="2" charset="-78"/>
              </a:endParaRPr>
            </a:p>
          </p:txBody>
        </p:sp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274FB332-0E99-46D8-BCE1-03D70AC0DD75}"/>
                </a:ext>
              </a:extLst>
            </p:cNvPr>
            <p:cNvGrpSpPr/>
            <p:nvPr/>
          </p:nvGrpSpPr>
          <p:grpSpPr>
            <a:xfrm>
              <a:off x="2042427" y="1967791"/>
              <a:ext cx="1979315" cy="958853"/>
              <a:chOff x="3131840" y="2204865"/>
              <a:chExt cx="3096344" cy="958853"/>
            </a:xfrm>
          </p:grpSpPr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0A8CAE52-A23B-49DE-9B8B-9E5E92536BB0}"/>
                  </a:ext>
                </a:extLst>
              </p:cNvPr>
              <p:cNvSpPr txBox="1"/>
              <p:nvPr/>
            </p:nvSpPr>
            <p:spPr>
              <a:xfrm>
                <a:off x="3131840" y="2204865"/>
                <a:ext cx="3096344" cy="307777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 rtl="1"/>
                <a:r>
                  <a:rPr lang="fa-IR" altLang="ko-KR" sz="1400" b="1" dirty="0">
                    <a:solidFill>
                      <a:schemeClr val="accent6"/>
                    </a:solidFill>
                    <a:cs typeface="B Nazanin" panose="00000400000000000000" pitchFamily="2" charset="-78"/>
                  </a:rPr>
                  <a:t>محتوا در اینجا</a:t>
                </a:r>
                <a:endParaRPr lang="ko-KR" altLang="en-US" sz="1400" b="1" dirty="0">
                  <a:solidFill>
                    <a:schemeClr val="accent6"/>
                  </a:solidFill>
                  <a:cs typeface="B Nazanin" panose="00000400000000000000" pitchFamily="2" charset="-78"/>
                </a:endParaRPr>
              </a:p>
            </p:txBody>
          </p:sp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84C6D1D4-EA68-4DF6-9498-1CC023A77D27}"/>
                  </a:ext>
                </a:extLst>
              </p:cNvPr>
              <p:cNvSpPr txBox="1"/>
              <p:nvPr/>
            </p:nvSpPr>
            <p:spPr>
              <a:xfrm>
                <a:off x="3131840" y="2517387"/>
                <a:ext cx="309634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rtl="1"/>
                <a:r>
                  <a:rPr lang="fa-IR" altLang="ko-KR" sz="12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B Nazanin" panose="00000400000000000000" pitchFamily="2" charset="-78"/>
                  </a:rPr>
                  <a:t>یک پاورپوینت مدرن ارائه دهید که به زیبایی طراحی شده است.
</a:t>
                </a:r>
                <a:endPara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endParaRPr>
              </a:p>
            </p:txBody>
          </p:sp>
        </p:grp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B7F5C8A4-32C9-40A7-93D9-7717AE999199}"/>
              </a:ext>
            </a:extLst>
          </p:cNvPr>
          <p:cNvGrpSpPr/>
          <p:nvPr/>
        </p:nvGrpSpPr>
        <p:grpSpPr>
          <a:xfrm>
            <a:off x="8212036" y="2145857"/>
            <a:ext cx="2755646" cy="969630"/>
            <a:chOff x="1266096" y="1957014"/>
            <a:chExt cx="2755646" cy="969630"/>
          </a:xfrm>
        </p:grpSpPr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950944D0-2384-4393-BC13-DB2F67B66072}"/>
                </a:ext>
              </a:extLst>
            </p:cNvPr>
            <p:cNvSpPr txBox="1"/>
            <p:nvPr/>
          </p:nvSpPr>
          <p:spPr>
            <a:xfrm>
              <a:off x="1266096" y="1957014"/>
              <a:ext cx="85304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/>
              <a:r>
                <a:rPr lang="en-US" altLang="ko-KR" sz="1600" b="1" dirty="0">
                  <a:solidFill>
                    <a:schemeClr val="accent6"/>
                  </a:solidFill>
                  <a:cs typeface="B Nazanin" panose="00000400000000000000" pitchFamily="2" charset="-78"/>
                </a:rPr>
                <a:t>2017</a:t>
              </a:r>
              <a:endParaRPr lang="ko-KR" altLang="en-US" sz="1600" b="1" dirty="0">
                <a:solidFill>
                  <a:schemeClr val="accent6"/>
                </a:solidFill>
                <a:cs typeface="B Nazanin" panose="00000400000000000000" pitchFamily="2" charset="-78"/>
              </a:endParaRPr>
            </a:p>
          </p:txBody>
        </p:sp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03EC2C73-A020-4512-A804-1F60BB31F527}"/>
                </a:ext>
              </a:extLst>
            </p:cNvPr>
            <p:cNvGrpSpPr/>
            <p:nvPr/>
          </p:nvGrpSpPr>
          <p:grpSpPr>
            <a:xfrm>
              <a:off x="2042427" y="1967791"/>
              <a:ext cx="1979315" cy="958853"/>
              <a:chOff x="3131840" y="2204865"/>
              <a:chExt cx="3096344" cy="958853"/>
            </a:xfrm>
          </p:grpSpPr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520E0BA9-8D67-42AB-8949-91EA7959B186}"/>
                  </a:ext>
                </a:extLst>
              </p:cNvPr>
              <p:cNvSpPr txBox="1"/>
              <p:nvPr/>
            </p:nvSpPr>
            <p:spPr>
              <a:xfrm>
                <a:off x="3131840" y="2204865"/>
                <a:ext cx="3096344" cy="307777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 rtl="1"/>
                <a:r>
                  <a:rPr lang="fa-IR" altLang="ko-KR" sz="1400" b="1" dirty="0">
                    <a:solidFill>
                      <a:schemeClr val="accent6"/>
                    </a:solidFill>
                    <a:cs typeface="B Nazanin" panose="00000400000000000000" pitchFamily="2" charset="-78"/>
                  </a:rPr>
                  <a:t>محتوا در اینجا</a:t>
                </a:r>
                <a:endParaRPr lang="ko-KR" altLang="en-US" sz="1400" b="1" dirty="0">
                  <a:solidFill>
                    <a:schemeClr val="accent6"/>
                  </a:solidFill>
                  <a:cs typeface="B Nazanin" panose="00000400000000000000" pitchFamily="2" charset="-78"/>
                </a:endParaRPr>
              </a:p>
            </p:txBody>
          </p:sp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D67ED080-A9CA-4544-B397-CD23D9DEBA0E}"/>
                  </a:ext>
                </a:extLst>
              </p:cNvPr>
              <p:cNvSpPr txBox="1"/>
              <p:nvPr/>
            </p:nvSpPr>
            <p:spPr>
              <a:xfrm>
                <a:off x="3131840" y="2517387"/>
                <a:ext cx="309634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rtl="1"/>
                <a:r>
                  <a:rPr lang="fa-IR" altLang="ko-KR" sz="12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B Nazanin" panose="00000400000000000000" pitchFamily="2" charset="-78"/>
                  </a:rPr>
                  <a:t>یک پاورپوینت مدرن ارائه دهید که به زیبایی طراحی شده است.
</a:t>
                </a:r>
                <a:endPara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endParaRPr>
              </a:p>
            </p:txBody>
          </p:sp>
        </p:grp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7093A760-F734-4E0A-B9F0-9362E75AD5E1}"/>
              </a:ext>
            </a:extLst>
          </p:cNvPr>
          <p:cNvGrpSpPr/>
          <p:nvPr/>
        </p:nvGrpSpPr>
        <p:grpSpPr>
          <a:xfrm flipH="1">
            <a:off x="1063397" y="4125303"/>
            <a:ext cx="2755646" cy="969630"/>
            <a:chOff x="1266096" y="1957014"/>
            <a:chExt cx="2755646" cy="969630"/>
          </a:xfrm>
        </p:grpSpPr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04FD6CD9-FA6D-4C7C-BE82-D39E287C63F1}"/>
                </a:ext>
              </a:extLst>
            </p:cNvPr>
            <p:cNvSpPr txBox="1"/>
            <p:nvPr/>
          </p:nvSpPr>
          <p:spPr>
            <a:xfrm>
              <a:off x="1266096" y="1957014"/>
              <a:ext cx="85304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/>
              <a:r>
                <a:rPr lang="en-US" altLang="ko-KR" sz="1600" b="1" dirty="0">
                  <a:solidFill>
                    <a:schemeClr val="accent2"/>
                  </a:solidFill>
                  <a:cs typeface="B Nazanin" panose="00000400000000000000" pitchFamily="2" charset="-78"/>
                </a:rPr>
                <a:t>2018</a:t>
              </a:r>
              <a:endParaRPr lang="ko-KR" altLang="en-US" sz="1600" b="1" dirty="0">
                <a:solidFill>
                  <a:schemeClr val="accent2"/>
                </a:solidFill>
                <a:cs typeface="B Nazanin" panose="00000400000000000000" pitchFamily="2" charset="-78"/>
              </a:endParaRPr>
            </a:p>
          </p:txBody>
        </p:sp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A06136D8-A364-4C06-90BF-F4214C9EC7A5}"/>
                </a:ext>
              </a:extLst>
            </p:cNvPr>
            <p:cNvGrpSpPr/>
            <p:nvPr/>
          </p:nvGrpSpPr>
          <p:grpSpPr>
            <a:xfrm>
              <a:off x="2042427" y="1967791"/>
              <a:ext cx="1979315" cy="958853"/>
              <a:chOff x="3131840" y="2204865"/>
              <a:chExt cx="3096344" cy="958853"/>
            </a:xfrm>
          </p:grpSpPr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633BD40F-225E-4D22-87D7-7B97141F1A3A}"/>
                  </a:ext>
                </a:extLst>
              </p:cNvPr>
              <p:cNvSpPr txBox="1"/>
              <p:nvPr/>
            </p:nvSpPr>
            <p:spPr>
              <a:xfrm>
                <a:off x="3131840" y="2204865"/>
                <a:ext cx="3096344" cy="307777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 rtl="1"/>
                <a:r>
                  <a:rPr lang="fa-IR" altLang="ko-KR" sz="1400" b="1" dirty="0">
                    <a:solidFill>
                      <a:schemeClr val="accent6"/>
                    </a:solidFill>
                    <a:cs typeface="B Nazanin" panose="00000400000000000000" pitchFamily="2" charset="-78"/>
                  </a:rPr>
                  <a:t>محتوا در اینجا</a:t>
                </a:r>
                <a:endParaRPr lang="ko-KR" altLang="en-US" sz="1400" b="1" dirty="0">
                  <a:solidFill>
                    <a:schemeClr val="accent6"/>
                  </a:solidFill>
                  <a:cs typeface="B Nazanin" panose="00000400000000000000" pitchFamily="2" charset="-78"/>
                </a:endParaRPr>
              </a:p>
            </p:txBody>
          </p:sp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F147FAB6-E3E8-446A-A0CE-BD3627804BEA}"/>
                  </a:ext>
                </a:extLst>
              </p:cNvPr>
              <p:cNvSpPr txBox="1"/>
              <p:nvPr/>
            </p:nvSpPr>
            <p:spPr>
              <a:xfrm>
                <a:off x="3131840" y="2517387"/>
                <a:ext cx="309634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rtl="1"/>
                <a:r>
                  <a:rPr lang="fa-IR" altLang="ko-KR" sz="12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B Nazanin" panose="00000400000000000000" pitchFamily="2" charset="-78"/>
                  </a:rPr>
                  <a:t>یک پاورپوینت مدرن ارائه دهید که به زیبایی طراحی شده است.
</a:t>
                </a:r>
                <a:endPara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endParaRPr>
              </a:p>
            </p:txBody>
          </p:sp>
        </p:grp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12F182DC-B706-4A40-B4F1-69B7C0124B74}"/>
              </a:ext>
            </a:extLst>
          </p:cNvPr>
          <p:cNvGrpSpPr/>
          <p:nvPr/>
        </p:nvGrpSpPr>
        <p:grpSpPr>
          <a:xfrm flipH="1">
            <a:off x="4601822" y="4136080"/>
            <a:ext cx="2755646" cy="969630"/>
            <a:chOff x="1266096" y="1957014"/>
            <a:chExt cx="2755646" cy="969630"/>
          </a:xfrm>
        </p:grpSpPr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96AD8904-1765-4582-B7DF-983838F8863C}"/>
                </a:ext>
              </a:extLst>
            </p:cNvPr>
            <p:cNvSpPr txBox="1"/>
            <p:nvPr/>
          </p:nvSpPr>
          <p:spPr>
            <a:xfrm>
              <a:off x="1266096" y="1957014"/>
              <a:ext cx="85304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/>
              <a:r>
                <a:rPr lang="en-US" altLang="ko-KR" sz="1600" b="1" dirty="0">
                  <a:solidFill>
                    <a:schemeClr val="accent4"/>
                  </a:solidFill>
                  <a:cs typeface="B Nazanin" panose="00000400000000000000" pitchFamily="2" charset="-78"/>
                </a:rPr>
                <a:t>2019</a:t>
              </a:r>
              <a:endParaRPr lang="ko-KR" altLang="en-US" sz="1600" b="1" dirty="0">
                <a:solidFill>
                  <a:schemeClr val="accent4"/>
                </a:solidFill>
                <a:cs typeface="B Nazanin" panose="00000400000000000000" pitchFamily="2" charset="-78"/>
              </a:endParaRPr>
            </a:p>
          </p:txBody>
        </p:sp>
        <p:grpSp>
          <p:nvGrpSpPr>
            <p:cNvPr id="59" name="Group 58">
              <a:extLst>
                <a:ext uri="{FF2B5EF4-FFF2-40B4-BE49-F238E27FC236}">
                  <a16:creationId xmlns:a16="http://schemas.microsoft.com/office/drawing/2014/main" id="{98EEEABF-5181-44CA-8820-FDC092153541}"/>
                </a:ext>
              </a:extLst>
            </p:cNvPr>
            <p:cNvGrpSpPr/>
            <p:nvPr/>
          </p:nvGrpSpPr>
          <p:grpSpPr>
            <a:xfrm>
              <a:off x="2042427" y="1967791"/>
              <a:ext cx="1979315" cy="958853"/>
              <a:chOff x="3131840" y="2204865"/>
              <a:chExt cx="3096344" cy="958853"/>
            </a:xfrm>
          </p:grpSpPr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BAFA077C-EFB0-4EA3-9949-1F7B86B68126}"/>
                  </a:ext>
                </a:extLst>
              </p:cNvPr>
              <p:cNvSpPr txBox="1"/>
              <p:nvPr/>
            </p:nvSpPr>
            <p:spPr>
              <a:xfrm>
                <a:off x="3131840" y="2204865"/>
                <a:ext cx="3096344" cy="307777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 rtl="1"/>
                <a:r>
                  <a:rPr lang="fa-IR" altLang="ko-KR" sz="1400" b="1" dirty="0">
                    <a:solidFill>
                      <a:schemeClr val="accent6"/>
                    </a:solidFill>
                    <a:cs typeface="B Nazanin" panose="00000400000000000000" pitchFamily="2" charset="-78"/>
                  </a:rPr>
                  <a:t>محتوا در اینجا</a:t>
                </a:r>
                <a:endParaRPr lang="ko-KR" altLang="en-US" sz="1400" b="1" dirty="0">
                  <a:solidFill>
                    <a:schemeClr val="accent6"/>
                  </a:solidFill>
                  <a:cs typeface="B Nazanin" panose="00000400000000000000" pitchFamily="2" charset="-78"/>
                </a:endParaRPr>
              </a:p>
            </p:txBody>
          </p:sp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E4B93367-F7AA-4E33-91F9-18966587AC66}"/>
                  </a:ext>
                </a:extLst>
              </p:cNvPr>
              <p:cNvSpPr txBox="1"/>
              <p:nvPr/>
            </p:nvSpPr>
            <p:spPr>
              <a:xfrm>
                <a:off x="3131840" y="2517387"/>
                <a:ext cx="309634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rtl="1"/>
                <a:r>
                  <a:rPr lang="fa-IR" altLang="ko-KR" sz="12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B Nazanin" panose="00000400000000000000" pitchFamily="2" charset="-78"/>
                  </a:rPr>
                  <a:t>یک پاورپوینت مدرن ارائه دهید که به زیبایی طراحی شده است.
</a:t>
                </a:r>
                <a:endPara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endParaRPr>
              </a:p>
            </p:txBody>
          </p:sp>
        </p:grpSp>
      </p:grpSp>
      <p:sp>
        <p:nvSpPr>
          <p:cNvPr id="62" name="Diamond 61">
            <a:extLst>
              <a:ext uri="{FF2B5EF4-FFF2-40B4-BE49-F238E27FC236}">
                <a16:creationId xmlns:a16="http://schemas.microsoft.com/office/drawing/2014/main" id="{DDD37B41-3781-497F-94DC-DE85DD662738}"/>
              </a:ext>
            </a:extLst>
          </p:cNvPr>
          <p:cNvSpPr/>
          <p:nvPr/>
        </p:nvSpPr>
        <p:spPr>
          <a:xfrm>
            <a:off x="9513329" y="5697258"/>
            <a:ext cx="307736" cy="307736"/>
          </a:xfrm>
          <a:prstGeom prst="diamond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en-US">
              <a:cs typeface="B Nazanin" panose="00000400000000000000" pitchFamily="2" charset="-78"/>
            </a:endParaRPr>
          </a:p>
        </p:txBody>
      </p:sp>
      <p:grpSp>
        <p:nvGrpSpPr>
          <p:cNvPr id="69" name="Group 68">
            <a:extLst>
              <a:ext uri="{FF2B5EF4-FFF2-40B4-BE49-F238E27FC236}">
                <a16:creationId xmlns:a16="http://schemas.microsoft.com/office/drawing/2014/main" id="{5D83EF3F-DB30-4884-AB09-3031FE0F9723}"/>
              </a:ext>
            </a:extLst>
          </p:cNvPr>
          <p:cNvGrpSpPr/>
          <p:nvPr/>
        </p:nvGrpSpPr>
        <p:grpSpPr>
          <a:xfrm flipH="1">
            <a:off x="7368368" y="4627864"/>
            <a:ext cx="2755646" cy="969630"/>
            <a:chOff x="1266096" y="1957014"/>
            <a:chExt cx="2755646" cy="969630"/>
          </a:xfrm>
        </p:grpSpPr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3DE870F2-340A-4E8F-B542-4147AEC3ABA5}"/>
                </a:ext>
              </a:extLst>
            </p:cNvPr>
            <p:cNvSpPr txBox="1"/>
            <p:nvPr/>
          </p:nvSpPr>
          <p:spPr>
            <a:xfrm>
              <a:off x="1266096" y="1957014"/>
              <a:ext cx="85304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/>
              <a:r>
                <a:rPr lang="en-US" altLang="ko-KR" sz="1600" b="1" dirty="0">
                  <a:solidFill>
                    <a:schemeClr val="accent6"/>
                  </a:solidFill>
                  <a:cs typeface="B Nazanin" panose="00000400000000000000" pitchFamily="2" charset="-78"/>
                </a:rPr>
                <a:t>2020</a:t>
              </a:r>
              <a:endParaRPr lang="ko-KR" altLang="en-US" sz="1600" b="1" dirty="0">
                <a:solidFill>
                  <a:schemeClr val="accent6"/>
                </a:solidFill>
                <a:cs typeface="B Nazanin" panose="00000400000000000000" pitchFamily="2" charset="-78"/>
              </a:endParaRPr>
            </a:p>
          </p:txBody>
        </p:sp>
        <p:grpSp>
          <p:nvGrpSpPr>
            <p:cNvPr id="71" name="Group 70">
              <a:extLst>
                <a:ext uri="{FF2B5EF4-FFF2-40B4-BE49-F238E27FC236}">
                  <a16:creationId xmlns:a16="http://schemas.microsoft.com/office/drawing/2014/main" id="{2E279CDA-4E90-478B-9B86-7D2AA1261897}"/>
                </a:ext>
              </a:extLst>
            </p:cNvPr>
            <p:cNvGrpSpPr/>
            <p:nvPr/>
          </p:nvGrpSpPr>
          <p:grpSpPr>
            <a:xfrm>
              <a:off x="2042427" y="1967791"/>
              <a:ext cx="1979315" cy="958853"/>
              <a:chOff x="3131840" y="2204865"/>
              <a:chExt cx="3096344" cy="958853"/>
            </a:xfrm>
          </p:grpSpPr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3B72DF66-8187-4B82-B21E-ECA743911985}"/>
                  </a:ext>
                </a:extLst>
              </p:cNvPr>
              <p:cNvSpPr txBox="1"/>
              <p:nvPr/>
            </p:nvSpPr>
            <p:spPr>
              <a:xfrm>
                <a:off x="3131840" y="2204865"/>
                <a:ext cx="3096344" cy="307777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 rtl="1"/>
                <a:r>
                  <a:rPr lang="fa-IR" altLang="ko-KR" sz="1400" b="1" dirty="0">
                    <a:solidFill>
                      <a:schemeClr val="accent6"/>
                    </a:solidFill>
                    <a:cs typeface="B Nazanin" panose="00000400000000000000" pitchFamily="2" charset="-78"/>
                  </a:rPr>
                  <a:t>محتوا در اینجا</a:t>
                </a:r>
                <a:endParaRPr lang="ko-KR" altLang="en-US" sz="1400" b="1" dirty="0">
                  <a:solidFill>
                    <a:schemeClr val="accent6"/>
                  </a:solidFill>
                  <a:cs typeface="B Nazanin" panose="00000400000000000000" pitchFamily="2" charset="-78"/>
                </a:endParaRPr>
              </a:p>
            </p:txBody>
          </p:sp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A3E355E3-FD20-41E5-8DEA-136B166B90BE}"/>
                  </a:ext>
                </a:extLst>
              </p:cNvPr>
              <p:cNvSpPr txBox="1"/>
              <p:nvPr/>
            </p:nvSpPr>
            <p:spPr>
              <a:xfrm>
                <a:off x="3131840" y="2517387"/>
                <a:ext cx="309634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rtl="1"/>
                <a:r>
                  <a:rPr lang="fa-IR" altLang="ko-KR" sz="12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B Nazanin" panose="00000400000000000000" pitchFamily="2" charset="-78"/>
                  </a:rPr>
                  <a:t>یک پاورپوینت مدرن ارائه دهید که به زیبایی طراحی شده است.
</a:t>
                </a:r>
                <a:endPara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97964940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rtl="1"/>
            <a:r>
              <a:rPr lang="fa-IR" dirty="0">
                <a:cs typeface="B Nazanin" panose="00000400000000000000" pitchFamily="2" charset="-78"/>
              </a:rPr>
              <a:t>سبک اینفوگرافیک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808DAB7-9588-482E-91BD-5500470E29CD}"/>
              </a:ext>
            </a:extLst>
          </p:cNvPr>
          <p:cNvSpPr/>
          <p:nvPr/>
        </p:nvSpPr>
        <p:spPr>
          <a:xfrm>
            <a:off x="9009380" y="2831966"/>
            <a:ext cx="3182620" cy="36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 rtl="1"/>
            <a:endParaRPr lang="ko-KR" altLang="en-US" sz="270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4C5B556A-32B4-47CF-B6C5-A02C577924EB}"/>
              </a:ext>
            </a:extLst>
          </p:cNvPr>
          <p:cNvGrpSpPr/>
          <p:nvPr/>
        </p:nvGrpSpPr>
        <p:grpSpPr>
          <a:xfrm>
            <a:off x="6266874" y="4228919"/>
            <a:ext cx="2842506" cy="962187"/>
            <a:chOff x="2551706" y="4283314"/>
            <a:chExt cx="1480091" cy="962187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B1B6E292-9028-4697-AE84-B52B5139EB57}"/>
                </a:ext>
              </a:extLst>
            </p:cNvPr>
            <p:cNvSpPr txBox="1"/>
            <p:nvPr/>
          </p:nvSpPr>
          <p:spPr>
            <a:xfrm>
              <a:off x="2551706" y="4560313"/>
              <a:ext cx="1480091" cy="6851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>
                <a:lnSpc>
                  <a:spcPct val="107000"/>
                </a:lnSpc>
                <a:spcAft>
                  <a:spcPts val="800"/>
                </a:spcAft>
              </a:pPr>
              <a:r>
                <a:rPr lang="fa-I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B Nazanin" panose="00000400000000000000" pitchFamily="2" charset="-78"/>
                </a:rPr>
                <a:t>قالب پاورپوینت حرفه ای، قابل ویرایش، جهت استفاده در جلسات دفاع رساله، پایان نامه، پروپوزال و سمینار و... می باشد.</a:t>
              </a:r>
              <a:endPara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endParaRP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4A81C7A6-0072-47D5-99CB-E01CBC4272EE}"/>
                </a:ext>
              </a:extLst>
            </p:cNvPr>
            <p:cNvSpPr txBox="1"/>
            <p:nvPr/>
          </p:nvSpPr>
          <p:spPr>
            <a:xfrm>
              <a:off x="2551706" y="4283314"/>
              <a:ext cx="146750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متن شما در اینجا
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E92A1D85-6B0D-427F-BF7E-D4E910C6E77D}"/>
              </a:ext>
            </a:extLst>
          </p:cNvPr>
          <p:cNvGrpSpPr/>
          <p:nvPr/>
        </p:nvGrpSpPr>
        <p:grpSpPr>
          <a:xfrm>
            <a:off x="4403452" y="5179863"/>
            <a:ext cx="2842506" cy="962187"/>
            <a:chOff x="2551706" y="4283314"/>
            <a:chExt cx="1480091" cy="962187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AB965927-4E30-43AE-9FA5-871D6B08F598}"/>
                </a:ext>
              </a:extLst>
            </p:cNvPr>
            <p:cNvSpPr txBox="1"/>
            <p:nvPr/>
          </p:nvSpPr>
          <p:spPr>
            <a:xfrm>
              <a:off x="2551706" y="4560313"/>
              <a:ext cx="1480091" cy="6851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>
                <a:lnSpc>
                  <a:spcPct val="107000"/>
                </a:lnSpc>
                <a:spcAft>
                  <a:spcPts val="800"/>
                </a:spcAft>
              </a:pPr>
              <a:r>
                <a:rPr lang="fa-I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B Nazanin" panose="00000400000000000000" pitchFamily="2" charset="-78"/>
                </a:rPr>
                <a:t>قالب پاورپوینت حرفه ای، قابل ویرایش، جهت استفاده در جلسات دفاع رساله، پایان نامه، پروپوزال و سمینار و... می باشد.</a:t>
              </a:r>
              <a:endPara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DD8E9A0E-31AE-49E9-B81F-4E9CB04C72B3}"/>
                </a:ext>
              </a:extLst>
            </p:cNvPr>
            <p:cNvSpPr txBox="1"/>
            <p:nvPr/>
          </p:nvSpPr>
          <p:spPr>
            <a:xfrm>
              <a:off x="2551706" y="4283314"/>
              <a:ext cx="146750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متن شما در اینجا
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ADEFC56F-11F0-458B-9472-5EA8EC722B34}"/>
              </a:ext>
            </a:extLst>
          </p:cNvPr>
          <p:cNvGrpSpPr/>
          <p:nvPr/>
        </p:nvGrpSpPr>
        <p:grpSpPr>
          <a:xfrm>
            <a:off x="8130294" y="3277976"/>
            <a:ext cx="2842506" cy="962187"/>
            <a:chOff x="2551706" y="4283314"/>
            <a:chExt cx="1480091" cy="962187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C5E4D752-4E6E-4B8D-9A04-DFD8F861CB4B}"/>
                </a:ext>
              </a:extLst>
            </p:cNvPr>
            <p:cNvSpPr txBox="1"/>
            <p:nvPr/>
          </p:nvSpPr>
          <p:spPr>
            <a:xfrm>
              <a:off x="2551706" y="4560313"/>
              <a:ext cx="1480091" cy="6851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>
                <a:lnSpc>
                  <a:spcPct val="107000"/>
                </a:lnSpc>
                <a:spcAft>
                  <a:spcPts val="800"/>
                </a:spcAft>
              </a:pPr>
              <a:r>
                <a:rPr lang="fa-I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B Nazanin" panose="00000400000000000000" pitchFamily="2" charset="-78"/>
                </a:rPr>
                <a:t>قالب پاورپوینت حرفه ای، قابل ویرایش، جهت استفاده در جلسات دفاع رساله، پایان نامه، پروپوزال و سمینار و... می باشد.</a:t>
              </a:r>
              <a:endPara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0C128F09-FA69-4050-ACB0-2A8D7AA20671}"/>
                </a:ext>
              </a:extLst>
            </p:cNvPr>
            <p:cNvSpPr txBox="1"/>
            <p:nvPr/>
          </p:nvSpPr>
          <p:spPr>
            <a:xfrm>
              <a:off x="2551706" y="4283314"/>
              <a:ext cx="146750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متن شما در اینجا
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828797E6-45BA-4D9C-8905-7AE44E0E88D9}"/>
              </a:ext>
            </a:extLst>
          </p:cNvPr>
          <p:cNvSpPr txBox="1"/>
          <p:nvPr/>
        </p:nvSpPr>
        <p:spPr>
          <a:xfrm>
            <a:off x="323529" y="1670924"/>
            <a:ext cx="4902000" cy="10143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rtl="1" eaLnBrk="1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1400" kern="12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قالب پاورپوینت ویرایش پذیر، ابزاری است بسیار کاربردی برای دانشجویان، محققان و اساتید که به دنبال ارائه یک پروژه، پایان نامه، تز، پروپوزال و سمینار هستند. این قالب با طراحی زیبا باعث شده است که به صورت حرفه ای برای مخاطبان شما جذاب باشد و شما بتوانید مفاهیم به شکل بهتری ارئه دهید</a:t>
            </a:r>
            <a:endParaRPr lang="fa-IR" sz="1050" dirty="0">
              <a:effectLst/>
              <a:cs typeface="B Nazanin" panose="00000400000000000000" pitchFamily="2" charset="-78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0A7B7D71-EEA4-4102-8A86-ACAB0E95D030}"/>
              </a:ext>
            </a:extLst>
          </p:cNvPr>
          <p:cNvGrpSpPr/>
          <p:nvPr/>
        </p:nvGrpSpPr>
        <p:grpSpPr>
          <a:xfrm>
            <a:off x="1108954" y="3872103"/>
            <a:ext cx="2560030" cy="962187"/>
            <a:chOff x="2551706" y="4283314"/>
            <a:chExt cx="1480091" cy="962187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D2D6B10F-53B7-4FBC-9F0F-CF8BD4ACC62F}"/>
                </a:ext>
              </a:extLst>
            </p:cNvPr>
            <p:cNvSpPr txBox="1"/>
            <p:nvPr/>
          </p:nvSpPr>
          <p:spPr>
            <a:xfrm>
              <a:off x="2551706" y="4560313"/>
              <a:ext cx="1480091" cy="6851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>
                <a:lnSpc>
                  <a:spcPct val="107000"/>
                </a:lnSpc>
                <a:spcAft>
                  <a:spcPts val="800"/>
                </a:spcAft>
              </a:pPr>
              <a:r>
                <a:rPr lang="fa-I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B Nazanin" panose="00000400000000000000" pitchFamily="2" charset="-78"/>
                </a:rPr>
                <a:t>قالب پاورپوینت حرفه ای، قابل ویرایش، جهت استفاده در جلسات دفاع رساله، پایان نامه، پروپوزال و سمینار و... می باشد.</a:t>
              </a:r>
              <a:endPara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92C94767-039E-406D-88E5-33F174959832}"/>
                </a:ext>
              </a:extLst>
            </p:cNvPr>
            <p:cNvSpPr txBox="1"/>
            <p:nvPr/>
          </p:nvSpPr>
          <p:spPr>
            <a:xfrm>
              <a:off x="2551706" y="4283314"/>
              <a:ext cx="146750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متن شما در اینجا
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  <p:sp>
        <p:nvSpPr>
          <p:cNvPr id="17" name="직사각형 4">
            <a:extLst>
              <a:ext uri="{FF2B5EF4-FFF2-40B4-BE49-F238E27FC236}">
                <a16:creationId xmlns:a16="http://schemas.microsoft.com/office/drawing/2014/main" id="{E8E675EA-0767-4D42-B505-A012C79BA292}"/>
              </a:ext>
            </a:extLst>
          </p:cNvPr>
          <p:cNvSpPr/>
          <p:nvPr/>
        </p:nvSpPr>
        <p:spPr>
          <a:xfrm>
            <a:off x="0" y="5693521"/>
            <a:ext cx="4296988" cy="360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endParaRPr lang="ko-KR" altLang="en-US" sz="2700">
              <a:cs typeface="B Nazanin" panose="00000400000000000000" pitchFamily="2" charset="-78"/>
            </a:endParaRPr>
          </a:p>
        </p:txBody>
      </p:sp>
      <p:sp>
        <p:nvSpPr>
          <p:cNvPr id="18" name="평행 사변형 5">
            <a:extLst>
              <a:ext uri="{FF2B5EF4-FFF2-40B4-BE49-F238E27FC236}">
                <a16:creationId xmlns:a16="http://schemas.microsoft.com/office/drawing/2014/main" id="{E3E059C2-4B10-48DB-B450-3ABF506F7AFB}"/>
              </a:ext>
            </a:extLst>
          </p:cNvPr>
          <p:cNvSpPr/>
          <p:nvPr/>
        </p:nvSpPr>
        <p:spPr>
          <a:xfrm rot="16200000">
            <a:off x="3431424" y="5187958"/>
            <a:ext cx="1310938" cy="420190"/>
          </a:xfrm>
          <a:prstGeom prst="parallelogram">
            <a:avLst>
              <a:gd name="adj" fmla="val 84008"/>
            </a:avLst>
          </a:prstGeom>
          <a:gradFill>
            <a:gsLst>
              <a:gs pos="0">
                <a:schemeClr val="accent4">
                  <a:lumMod val="70000"/>
                </a:schemeClr>
              </a:gs>
              <a:gs pos="100000">
                <a:schemeClr val="accent4">
                  <a:lumMod val="70000"/>
                </a:schemeClr>
              </a:gs>
            </a:gsLst>
            <a:lin ang="10800000" scaled="1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ko-KR" altLang="en-US" sz="2700">
              <a:cs typeface="B Nazanin" panose="00000400000000000000" pitchFamily="2" charset="-78"/>
            </a:endParaRPr>
          </a:p>
        </p:txBody>
      </p:sp>
      <p:sp>
        <p:nvSpPr>
          <p:cNvPr id="19" name="평행 사변형 32">
            <a:extLst>
              <a:ext uri="{FF2B5EF4-FFF2-40B4-BE49-F238E27FC236}">
                <a16:creationId xmlns:a16="http://schemas.microsoft.com/office/drawing/2014/main" id="{4CFF2136-C26E-461B-A2BB-EDA22667EB79}"/>
              </a:ext>
            </a:extLst>
          </p:cNvPr>
          <p:cNvSpPr/>
          <p:nvPr/>
        </p:nvSpPr>
        <p:spPr>
          <a:xfrm flipH="1">
            <a:off x="3876798" y="4742582"/>
            <a:ext cx="2278270" cy="356368"/>
          </a:xfrm>
          <a:prstGeom prst="parallelogram">
            <a:avLst>
              <a:gd name="adj" fmla="val 118955"/>
            </a:avLst>
          </a:pr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ko-KR" altLang="en-US" sz="2700">
              <a:cs typeface="B Nazanin" panose="00000400000000000000" pitchFamily="2" charset="-78"/>
            </a:endParaRPr>
          </a:p>
        </p:txBody>
      </p:sp>
      <p:sp>
        <p:nvSpPr>
          <p:cNvPr id="20" name="평행 사변형 33">
            <a:extLst>
              <a:ext uri="{FF2B5EF4-FFF2-40B4-BE49-F238E27FC236}">
                <a16:creationId xmlns:a16="http://schemas.microsoft.com/office/drawing/2014/main" id="{0B2BD89B-3667-47DA-A507-7C451B4FDDB8}"/>
              </a:ext>
            </a:extLst>
          </p:cNvPr>
          <p:cNvSpPr/>
          <p:nvPr/>
        </p:nvSpPr>
        <p:spPr>
          <a:xfrm rot="16200000">
            <a:off x="5292074" y="4233384"/>
            <a:ext cx="1310938" cy="420190"/>
          </a:xfrm>
          <a:prstGeom prst="parallelogram">
            <a:avLst>
              <a:gd name="adj" fmla="val 84008"/>
            </a:avLst>
          </a:prstGeom>
          <a:gradFill>
            <a:gsLst>
              <a:gs pos="100000">
                <a:schemeClr val="accent3">
                  <a:lumMod val="70000"/>
                </a:schemeClr>
              </a:gs>
              <a:gs pos="0">
                <a:schemeClr val="accent3">
                  <a:lumMod val="70000"/>
                </a:schemeClr>
              </a:gs>
            </a:gsLst>
            <a:lin ang="10800000" scaled="1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ko-KR" altLang="en-US" sz="2700">
              <a:cs typeface="B Nazanin" panose="00000400000000000000" pitchFamily="2" charset="-78"/>
            </a:endParaRPr>
          </a:p>
        </p:txBody>
      </p:sp>
      <p:sp>
        <p:nvSpPr>
          <p:cNvPr id="21" name="평행 사변형 34">
            <a:extLst>
              <a:ext uri="{FF2B5EF4-FFF2-40B4-BE49-F238E27FC236}">
                <a16:creationId xmlns:a16="http://schemas.microsoft.com/office/drawing/2014/main" id="{3C9E4B43-1507-4EA4-A17A-3976D1FAD674}"/>
              </a:ext>
            </a:extLst>
          </p:cNvPr>
          <p:cNvSpPr/>
          <p:nvPr/>
        </p:nvSpPr>
        <p:spPr>
          <a:xfrm flipH="1">
            <a:off x="5737448" y="3787603"/>
            <a:ext cx="2278270" cy="356368"/>
          </a:xfrm>
          <a:prstGeom prst="parallelogram">
            <a:avLst>
              <a:gd name="adj" fmla="val 118955"/>
            </a:avLst>
          </a:pr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ko-KR" altLang="en-US" sz="2700">
              <a:cs typeface="B Nazanin" panose="00000400000000000000" pitchFamily="2" charset="-78"/>
            </a:endParaRPr>
          </a:p>
        </p:txBody>
      </p:sp>
      <p:sp>
        <p:nvSpPr>
          <p:cNvPr id="22" name="평행 사변형 35">
            <a:extLst>
              <a:ext uri="{FF2B5EF4-FFF2-40B4-BE49-F238E27FC236}">
                <a16:creationId xmlns:a16="http://schemas.microsoft.com/office/drawing/2014/main" id="{E489A371-5B8D-4097-8ED1-966AF81251A6}"/>
              </a:ext>
            </a:extLst>
          </p:cNvPr>
          <p:cNvSpPr/>
          <p:nvPr/>
        </p:nvSpPr>
        <p:spPr>
          <a:xfrm rot="16200000">
            <a:off x="7149476" y="3278408"/>
            <a:ext cx="1310938" cy="420190"/>
          </a:xfrm>
          <a:prstGeom prst="parallelogram">
            <a:avLst>
              <a:gd name="adj" fmla="val 84008"/>
            </a:avLst>
          </a:prstGeom>
          <a:gradFill>
            <a:gsLst>
              <a:gs pos="0">
                <a:schemeClr val="accent2">
                  <a:lumMod val="70000"/>
                </a:schemeClr>
              </a:gs>
              <a:gs pos="100000">
                <a:schemeClr val="accent2">
                  <a:lumMod val="70000"/>
                </a:schemeClr>
              </a:gs>
            </a:gsLst>
            <a:lin ang="10800000" scaled="1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ko-KR" altLang="en-US" sz="2700">
              <a:cs typeface="B Nazanin" panose="00000400000000000000" pitchFamily="2" charset="-78"/>
            </a:endParaRPr>
          </a:p>
        </p:txBody>
      </p:sp>
      <p:sp>
        <p:nvSpPr>
          <p:cNvPr id="23" name="평행 사변형 36">
            <a:extLst>
              <a:ext uri="{FF2B5EF4-FFF2-40B4-BE49-F238E27FC236}">
                <a16:creationId xmlns:a16="http://schemas.microsoft.com/office/drawing/2014/main" id="{F804E38D-2D4D-4E58-A451-FC0BB39936FE}"/>
              </a:ext>
            </a:extLst>
          </p:cNvPr>
          <p:cNvSpPr/>
          <p:nvPr/>
        </p:nvSpPr>
        <p:spPr>
          <a:xfrm flipH="1">
            <a:off x="7594850" y="2832624"/>
            <a:ext cx="2278270" cy="356368"/>
          </a:xfrm>
          <a:prstGeom prst="parallelogram">
            <a:avLst>
              <a:gd name="adj" fmla="val 118955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 rtl="1"/>
            <a:endParaRPr lang="ko-KR" altLang="en-US" sz="2700">
              <a:cs typeface="B Nazanin" panose="00000400000000000000" pitchFamily="2" charset="-78"/>
            </a:endParaRPr>
          </a:p>
        </p:txBody>
      </p:sp>
      <p:sp>
        <p:nvSpPr>
          <p:cNvPr id="25" name="Parallelogram 15">
            <a:extLst>
              <a:ext uri="{FF2B5EF4-FFF2-40B4-BE49-F238E27FC236}">
                <a16:creationId xmlns:a16="http://schemas.microsoft.com/office/drawing/2014/main" id="{7142A95E-5996-4052-9244-FA37E404F484}"/>
              </a:ext>
            </a:extLst>
          </p:cNvPr>
          <p:cNvSpPr/>
          <p:nvPr/>
        </p:nvSpPr>
        <p:spPr>
          <a:xfrm flipH="1">
            <a:off x="4747990" y="4184129"/>
            <a:ext cx="477540" cy="477540"/>
          </a:xfrm>
          <a:custGeom>
            <a:avLst/>
            <a:gdLst/>
            <a:ahLst/>
            <a:cxnLst/>
            <a:rect l="l" t="t" r="r" b="b"/>
            <a:pathLst>
              <a:path w="3242753" h="3227814">
                <a:moveTo>
                  <a:pt x="1621376" y="1043635"/>
                </a:moveTo>
                <a:cubicBezTo>
                  <a:pt x="1557188" y="1043635"/>
                  <a:pt x="1505154" y="1095669"/>
                  <a:pt x="1505154" y="1159857"/>
                </a:cubicBezTo>
                <a:lnTo>
                  <a:pt x="1505154" y="1625483"/>
                </a:lnTo>
                <a:lnTo>
                  <a:pt x="1033577" y="1625483"/>
                </a:lnTo>
                <a:cubicBezTo>
                  <a:pt x="969389" y="1625483"/>
                  <a:pt x="917355" y="1677517"/>
                  <a:pt x="917355" y="1741705"/>
                </a:cubicBezTo>
                <a:cubicBezTo>
                  <a:pt x="917355" y="1805893"/>
                  <a:pt x="969389" y="1857927"/>
                  <a:pt x="1033577" y="1857927"/>
                </a:cubicBezTo>
                <a:lnTo>
                  <a:pt x="1614688" y="1857927"/>
                </a:lnTo>
                <a:lnTo>
                  <a:pt x="1619859" y="1856884"/>
                </a:lnTo>
                <a:cubicBezTo>
                  <a:pt x="1620361" y="1857187"/>
                  <a:pt x="1620868" y="1857190"/>
                  <a:pt x="1621376" y="1857190"/>
                </a:cubicBezTo>
                <a:cubicBezTo>
                  <a:pt x="1685564" y="1857190"/>
                  <a:pt x="1737598" y="1805156"/>
                  <a:pt x="1737598" y="1740968"/>
                </a:cubicBezTo>
                <a:lnTo>
                  <a:pt x="1737598" y="1159857"/>
                </a:lnTo>
                <a:cubicBezTo>
                  <a:pt x="1737598" y="1095669"/>
                  <a:pt x="1685564" y="1043635"/>
                  <a:pt x="1621376" y="1043635"/>
                </a:cubicBezTo>
                <a:close/>
                <a:moveTo>
                  <a:pt x="1621376" y="628818"/>
                </a:moveTo>
                <a:cubicBezTo>
                  <a:pt x="2206882" y="628818"/>
                  <a:pt x="2681529" y="1103464"/>
                  <a:pt x="2681529" y="1688970"/>
                </a:cubicBezTo>
                <a:cubicBezTo>
                  <a:pt x="2681529" y="2274476"/>
                  <a:pt x="2206882" y="2749122"/>
                  <a:pt x="1621376" y="2749122"/>
                </a:cubicBezTo>
                <a:cubicBezTo>
                  <a:pt x="1035870" y="2749122"/>
                  <a:pt x="561223" y="2274476"/>
                  <a:pt x="561223" y="1688970"/>
                </a:cubicBezTo>
                <a:cubicBezTo>
                  <a:pt x="561223" y="1103464"/>
                  <a:pt x="1035870" y="628818"/>
                  <a:pt x="1621376" y="628818"/>
                </a:cubicBezTo>
                <a:close/>
                <a:moveTo>
                  <a:pt x="1621376" y="424596"/>
                </a:moveTo>
                <a:cubicBezTo>
                  <a:pt x="923081" y="424596"/>
                  <a:pt x="357001" y="990676"/>
                  <a:pt x="357001" y="1688970"/>
                </a:cubicBezTo>
                <a:cubicBezTo>
                  <a:pt x="357001" y="2128645"/>
                  <a:pt x="581423" y="2515905"/>
                  <a:pt x="922189" y="2742109"/>
                </a:cubicBezTo>
                <a:lnTo>
                  <a:pt x="652992" y="3227814"/>
                </a:lnTo>
                <a:lnTo>
                  <a:pt x="911997" y="3227814"/>
                </a:lnTo>
                <a:lnTo>
                  <a:pt x="1121304" y="2850168"/>
                </a:lnTo>
                <a:cubicBezTo>
                  <a:pt x="1274563" y="2916691"/>
                  <a:pt x="1443689" y="2953344"/>
                  <a:pt x="1621376" y="2953344"/>
                </a:cubicBezTo>
                <a:cubicBezTo>
                  <a:pt x="1799063" y="2953344"/>
                  <a:pt x="1968189" y="2916691"/>
                  <a:pt x="2121449" y="2850168"/>
                </a:cubicBezTo>
                <a:lnTo>
                  <a:pt x="2330755" y="3227814"/>
                </a:lnTo>
                <a:lnTo>
                  <a:pt x="2589760" y="3227814"/>
                </a:lnTo>
                <a:lnTo>
                  <a:pt x="2320563" y="2742109"/>
                </a:lnTo>
                <a:cubicBezTo>
                  <a:pt x="2661329" y="2515905"/>
                  <a:pt x="2885751" y="2128645"/>
                  <a:pt x="2885751" y="1688970"/>
                </a:cubicBezTo>
                <a:cubicBezTo>
                  <a:pt x="2885751" y="990676"/>
                  <a:pt x="2319671" y="424596"/>
                  <a:pt x="1621376" y="424596"/>
                </a:cubicBezTo>
                <a:close/>
                <a:moveTo>
                  <a:pt x="2599800" y="123238"/>
                </a:moveTo>
                <a:cubicBezTo>
                  <a:pt x="2434609" y="120698"/>
                  <a:pt x="2268460" y="180476"/>
                  <a:pt x="2139563" y="303161"/>
                </a:cubicBezTo>
                <a:lnTo>
                  <a:pt x="3057258" y="1232053"/>
                </a:lnTo>
                <a:cubicBezTo>
                  <a:pt x="3305736" y="977255"/>
                  <a:pt x="3304415" y="570405"/>
                  <a:pt x="3054287" y="317226"/>
                </a:cubicBezTo>
                <a:cubicBezTo>
                  <a:pt x="2929224" y="190636"/>
                  <a:pt x="2764991" y="125778"/>
                  <a:pt x="2599800" y="123238"/>
                </a:cubicBezTo>
                <a:close/>
                <a:moveTo>
                  <a:pt x="642953" y="123238"/>
                </a:moveTo>
                <a:cubicBezTo>
                  <a:pt x="477762" y="125778"/>
                  <a:pt x="313529" y="190636"/>
                  <a:pt x="188466" y="317226"/>
                </a:cubicBezTo>
                <a:cubicBezTo>
                  <a:pt x="-61662" y="570405"/>
                  <a:pt x="-62983" y="977255"/>
                  <a:pt x="185495" y="1232053"/>
                </a:cubicBezTo>
                <a:lnTo>
                  <a:pt x="1103190" y="303161"/>
                </a:lnTo>
                <a:cubicBezTo>
                  <a:pt x="974294" y="180476"/>
                  <a:pt x="808144" y="120698"/>
                  <a:pt x="642953" y="123238"/>
                </a:cubicBezTo>
                <a:close/>
                <a:moveTo>
                  <a:pt x="1722692" y="0"/>
                </a:moveTo>
                <a:lnTo>
                  <a:pt x="1520061" y="0"/>
                </a:lnTo>
                <a:cubicBezTo>
                  <a:pt x="1440152" y="0"/>
                  <a:pt x="1375373" y="64779"/>
                  <a:pt x="1375373" y="144688"/>
                </a:cubicBezTo>
                <a:lnTo>
                  <a:pt x="1375373" y="289376"/>
                </a:lnTo>
                <a:lnTo>
                  <a:pt x="1867380" y="289376"/>
                </a:lnTo>
                <a:lnTo>
                  <a:pt x="1867380" y="144688"/>
                </a:lnTo>
                <a:cubicBezTo>
                  <a:pt x="1867380" y="64779"/>
                  <a:pt x="1802601" y="0"/>
                  <a:pt x="172269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endParaRPr lang="ko-KR" altLang="en-US" dirty="0">
              <a:cs typeface="B Nazanin" panose="00000400000000000000" pitchFamily="2" charset="-78"/>
            </a:endParaRPr>
          </a:p>
        </p:txBody>
      </p:sp>
      <p:sp>
        <p:nvSpPr>
          <p:cNvPr id="26" name="Rectangle 30">
            <a:extLst>
              <a:ext uri="{FF2B5EF4-FFF2-40B4-BE49-F238E27FC236}">
                <a16:creationId xmlns:a16="http://schemas.microsoft.com/office/drawing/2014/main" id="{1A4B026F-7B73-4E90-AFDE-1EA9583D99C0}"/>
              </a:ext>
            </a:extLst>
          </p:cNvPr>
          <p:cNvSpPr/>
          <p:nvPr/>
        </p:nvSpPr>
        <p:spPr>
          <a:xfrm>
            <a:off x="1989890" y="5117750"/>
            <a:ext cx="420190" cy="418962"/>
          </a:xfrm>
          <a:custGeom>
            <a:avLst/>
            <a:gdLst/>
            <a:ahLst/>
            <a:cxnLst/>
            <a:rect l="l" t="t" r="r" b="b"/>
            <a:pathLst>
              <a:path w="3240000" h="3230531">
                <a:moveTo>
                  <a:pt x="720000" y="2697973"/>
                </a:moveTo>
                <a:cubicBezTo>
                  <a:pt x="680235" y="2697973"/>
                  <a:pt x="648000" y="2730208"/>
                  <a:pt x="648000" y="2769973"/>
                </a:cubicBezTo>
                <a:cubicBezTo>
                  <a:pt x="648000" y="2809738"/>
                  <a:pt x="680235" y="2841973"/>
                  <a:pt x="720000" y="2841973"/>
                </a:cubicBezTo>
                <a:lnTo>
                  <a:pt x="2520000" y="2841973"/>
                </a:lnTo>
                <a:cubicBezTo>
                  <a:pt x="2559765" y="2841973"/>
                  <a:pt x="2592000" y="2809738"/>
                  <a:pt x="2592000" y="2769973"/>
                </a:cubicBezTo>
                <a:cubicBezTo>
                  <a:pt x="2592000" y="2730208"/>
                  <a:pt x="2559765" y="2697973"/>
                  <a:pt x="2520000" y="2697973"/>
                </a:cubicBezTo>
                <a:close/>
                <a:moveTo>
                  <a:pt x="720000" y="2366733"/>
                </a:moveTo>
                <a:cubicBezTo>
                  <a:pt x="680235" y="2366733"/>
                  <a:pt x="648000" y="2398968"/>
                  <a:pt x="648000" y="2438733"/>
                </a:cubicBezTo>
                <a:cubicBezTo>
                  <a:pt x="648000" y="2478498"/>
                  <a:pt x="680235" y="2510733"/>
                  <a:pt x="720000" y="2510733"/>
                </a:cubicBezTo>
                <a:lnTo>
                  <a:pt x="2520000" y="2510733"/>
                </a:lnTo>
                <a:cubicBezTo>
                  <a:pt x="2559765" y="2510733"/>
                  <a:pt x="2592000" y="2478498"/>
                  <a:pt x="2592000" y="2438733"/>
                </a:cubicBezTo>
                <a:cubicBezTo>
                  <a:pt x="2592000" y="2398968"/>
                  <a:pt x="2559765" y="2366733"/>
                  <a:pt x="2520000" y="2366733"/>
                </a:cubicBezTo>
                <a:close/>
                <a:moveTo>
                  <a:pt x="720000" y="2035493"/>
                </a:moveTo>
                <a:cubicBezTo>
                  <a:pt x="680235" y="2035493"/>
                  <a:pt x="648000" y="2067728"/>
                  <a:pt x="648000" y="2107493"/>
                </a:cubicBezTo>
                <a:cubicBezTo>
                  <a:pt x="648000" y="2147258"/>
                  <a:pt x="680235" y="2179493"/>
                  <a:pt x="720000" y="2179493"/>
                </a:cubicBezTo>
                <a:lnTo>
                  <a:pt x="2520000" y="2179493"/>
                </a:lnTo>
                <a:cubicBezTo>
                  <a:pt x="2559765" y="2179493"/>
                  <a:pt x="2592000" y="2147258"/>
                  <a:pt x="2592000" y="2107493"/>
                </a:cubicBezTo>
                <a:cubicBezTo>
                  <a:pt x="2592000" y="2067728"/>
                  <a:pt x="2559765" y="2035493"/>
                  <a:pt x="2520000" y="2035493"/>
                </a:cubicBezTo>
                <a:close/>
                <a:moveTo>
                  <a:pt x="720000" y="1704253"/>
                </a:moveTo>
                <a:cubicBezTo>
                  <a:pt x="680235" y="1704253"/>
                  <a:pt x="648000" y="1736488"/>
                  <a:pt x="648000" y="1776253"/>
                </a:cubicBezTo>
                <a:cubicBezTo>
                  <a:pt x="648000" y="1816018"/>
                  <a:pt x="680235" y="1848253"/>
                  <a:pt x="720000" y="1848253"/>
                </a:cubicBezTo>
                <a:lnTo>
                  <a:pt x="2520000" y="1848253"/>
                </a:lnTo>
                <a:cubicBezTo>
                  <a:pt x="2559765" y="1848253"/>
                  <a:pt x="2592000" y="1816018"/>
                  <a:pt x="2592000" y="1776253"/>
                </a:cubicBezTo>
                <a:cubicBezTo>
                  <a:pt x="2592000" y="1736488"/>
                  <a:pt x="2559765" y="1704253"/>
                  <a:pt x="2520000" y="1704253"/>
                </a:cubicBezTo>
                <a:close/>
                <a:moveTo>
                  <a:pt x="720000" y="1373013"/>
                </a:moveTo>
                <a:cubicBezTo>
                  <a:pt x="680235" y="1373013"/>
                  <a:pt x="648000" y="1405248"/>
                  <a:pt x="648000" y="1445013"/>
                </a:cubicBezTo>
                <a:cubicBezTo>
                  <a:pt x="648000" y="1484778"/>
                  <a:pt x="680235" y="1517013"/>
                  <a:pt x="720000" y="1517013"/>
                </a:cubicBezTo>
                <a:lnTo>
                  <a:pt x="2520000" y="1517013"/>
                </a:lnTo>
                <a:cubicBezTo>
                  <a:pt x="2559765" y="1517013"/>
                  <a:pt x="2592000" y="1484778"/>
                  <a:pt x="2592000" y="1445013"/>
                </a:cubicBezTo>
                <a:cubicBezTo>
                  <a:pt x="2592000" y="1405248"/>
                  <a:pt x="2559765" y="1373013"/>
                  <a:pt x="2520000" y="1373013"/>
                </a:cubicBezTo>
                <a:close/>
                <a:moveTo>
                  <a:pt x="720000" y="1041773"/>
                </a:moveTo>
                <a:cubicBezTo>
                  <a:pt x="680235" y="1041773"/>
                  <a:pt x="648000" y="1074008"/>
                  <a:pt x="648000" y="1113773"/>
                </a:cubicBezTo>
                <a:cubicBezTo>
                  <a:pt x="648000" y="1153538"/>
                  <a:pt x="680235" y="1185773"/>
                  <a:pt x="720000" y="1185773"/>
                </a:cubicBezTo>
                <a:lnTo>
                  <a:pt x="2520000" y="1185773"/>
                </a:lnTo>
                <a:cubicBezTo>
                  <a:pt x="2559765" y="1185773"/>
                  <a:pt x="2592000" y="1153538"/>
                  <a:pt x="2592000" y="1113773"/>
                </a:cubicBezTo>
                <a:cubicBezTo>
                  <a:pt x="2592000" y="1074008"/>
                  <a:pt x="2559765" y="1041773"/>
                  <a:pt x="2520000" y="1041773"/>
                </a:cubicBezTo>
                <a:close/>
                <a:moveTo>
                  <a:pt x="0" y="305988"/>
                </a:moveTo>
                <a:lnTo>
                  <a:pt x="181957" y="305988"/>
                </a:lnTo>
                <a:lnTo>
                  <a:pt x="181957" y="470032"/>
                </a:lnTo>
                <a:cubicBezTo>
                  <a:pt x="181957" y="599267"/>
                  <a:pt x="286722" y="704032"/>
                  <a:pt x="415957" y="704032"/>
                </a:cubicBezTo>
                <a:cubicBezTo>
                  <a:pt x="545192" y="704032"/>
                  <a:pt x="649957" y="599267"/>
                  <a:pt x="649957" y="470032"/>
                </a:cubicBezTo>
                <a:lnTo>
                  <a:pt x="649957" y="305988"/>
                </a:lnTo>
                <a:lnTo>
                  <a:pt x="802357" y="305988"/>
                </a:lnTo>
                <a:lnTo>
                  <a:pt x="802357" y="470031"/>
                </a:lnTo>
                <a:cubicBezTo>
                  <a:pt x="802357" y="599266"/>
                  <a:pt x="907122" y="704031"/>
                  <a:pt x="1036357" y="704031"/>
                </a:cubicBezTo>
                <a:cubicBezTo>
                  <a:pt x="1165592" y="704031"/>
                  <a:pt x="1270357" y="599266"/>
                  <a:pt x="1270357" y="470031"/>
                </a:cubicBezTo>
                <a:lnTo>
                  <a:pt x="1270357" y="305988"/>
                </a:lnTo>
                <a:lnTo>
                  <a:pt x="1422757" y="305988"/>
                </a:lnTo>
                <a:lnTo>
                  <a:pt x="1422757" y="470030"/>
                </a:lnTo>
                <a:cubicBezTo>
                  <a:pt x="1422757" y="599265"/>
                  <a:pt x="1527522" y="704030"/>
                  <a:pt x="1656757" y="704030"/>
                </a:cubicBezTo>
                <a:cubicBezTo>
                  <a:pt x="1785992" y="704030"/>
                  <a:pt x="1890757" y="599265"/>
                  <a:pt x="1890757" y="470030"/>
                </a:cubicBezTo>
                <a:lnTo>
                  <a:pt x="1890757" y="305988"/>
                </a:lnTo>
                <a:lnTo>
                  <a:pt x="2043157" y="305988"/>
                </a:lnTo>
                <a:lnTo>
                  <a:pt x="2043157" y="470029"/>
                </a:lnTo>
                <a:cubicBezTo>
                  <a:pt x="2043157" y="599264"/>
                  <a:pt x="2147922" y="704029"/>
                  <a:pt x="2277157" y="704029"/>
                </a:cubicBezTo>
                <a:cubicBezTo>
                  <a:pt x="2406392" y="704029"/>
                  <a:pt x="2511157" y="599264"/>
                  <a:pt x="2511157" y="470029"/>
                </a:cubicBezTo>
                <a:lnTo>
                  <a:pt x="2511157" y="305988"/>
                </a:lnTo>
                <a:lnTo>
                  <a:pt x="2663557" y="305988"/>
                </a:lnTo>
                <a:lnTo>
                  <a:pt x="2663557" y="470028"/>
                </a:lnTo>
                <a:cubicBezTo>
                  <a:pt x="2663557" y="599263"/>
                  <a:pt x="2768322" y="704028"/>
                  <a:pt x="2897557" y="704028"/>
                </a:cubicBezTo>
                <a:cubicBezTo>
                  <a:pt x="3026792" y="704028"/>
                  <a:pt x="3131557" y="599263"/>
                  <a:pt x="3131557" y="470028"/>
                </a:cubicBezTo>
                <a:lnTo>
                  <a:pt x="3131557" y="305988"/>
                </a:lnTo>
                <a:lnTo>
                  <a:pt x="3240000" y="305988"/>
                </a:lnTo>
                <a:lnTo>
                  <a:pt x="3240000" y="3230531"/>
                </a:lnTo>
                <a:lnTo>
                  <a:pt x="0" y="3230531"/>
                </a:lnTo>
                <a:close/>
                <a:moveTo>
                  <a:pt x="415957" y="4"/>
                </a:moveTo>
                <a:cubicBezTo>
                  <a:pt x="485545" y="4"/>
                  <a:pt x="541957" y="56416"/>
                  <a:pt x="541957" y="126004"/>
                </a:cubicBezTo>
                <a:lnTo>
                  <a:pt x="541957" y="485972"/>
                </a:lnTo>
                <a:cubicBezTo>
                  <a:pt x="541957" y="555560"/>
                  <a:pt x="485545" y="611972"/>
                  <a:pt x="415957" y="611972"/>
                </a:cubicBezTo>
                <a:cubicBezTo>
                  <a:pt x="346369" y="611972"/>
                  <a:pt x="289957" y="555560"/>
                  <a:pt x="289957" y="485972"/>
                </a:cubicBezTo>
                <a:lnTo>
                  <a:pt x="289957" y="126004"/>
                </a:lnTo>
                <a:cubicBezTo>
                  <a:pt x="289957" y="56416"/>
                  <a:pt x="346369" y="4"/>
                  <a:pt x="415957" y="4"/>
                </a:cubicBezTo>
                <a:close/>
                <a:moveTo>
                  <a:pt x="1036357" y="3"/>
                </a:moveTo>
                <a:cubicBezTo>
                  <a:pt x="1105945" y="3"/>
                  <a:pt x="1162357" y="56415"/>
                  <a:pt x="1162357" y="126003"/>
                </a:cubicBezTo>
                <a:lnTo>
                  <a:pt x="1162357" y="485971"/>
                </a:lnTo>
                <a:cubicBezTo>
                  <a:pt x="1162357" y="555559"/>
                  <a:pt x="1105945" y="611971"/>
                  <a:pt x="1036357" y="611971"/>
                </a:cubicBezTo>
                <a:cubicBezTo>
                  <a:pt x="966769" y="611971"/>
                  <a:pt x="910357" y="555559"/>
                  <a:pt x="910357" y="485971"/>
                </a:cubicBezTo>
                <a:lnTo>
                  <a:pt x="910357" y="126003"/>
                </a:lnTo>
                <a:cubicBezTo>
                  <a:pt x="910357" y="56415"/>
                  <a:pt x="966769" y="3"/>
                  <a:pt x="1036357" y="3"/>
                </a:cubicBezTo>
                <a:close/>
                <a:moveTo>
                  <a:pt x="1656757" y="2"/>
                </a:moveTo>
                <a:cubicBezTo>
                  <a:pt x="1726345" y="2"/>
                  <a:pt x="1782757" y="56414"/>
                  <a:pt x="1782757" y="126002"/>
                </a:cubicBezTo>
                <a:lnTo>
                  <a:pt x="1782757" y="485970"/>
                </a:lnTo>
                <a:cubicBezTo>
                  <a:pt x="1782757" y="555558"/>
                  <a:pt x="1726345" y="611970"/>
                  <a:pt x="1656757" y="611970"/>
                </a:cubicBezTo>
                <a:cubicBezTo>
                  <a:pt x="1587169" y="611970"/>
                  <a:pt x="1530757" y="555558"/>
                  <a:pt x="1530757" y="485970"/>
                </a:cubicBezTo>
                <a:lnTo>
                  <a:pt x="1530757" y="126002"/>
                </a:lnTo>
                <a:cubicBezTo>
                  <a:pt x="1530757" y="56414"/>
                  <a:pt x="1587169" y="2"/>
                  <a:pt x="1656757" y="2"/>
                </a:cubicBezTo>
                <a:close/>
                <a:moveTo>
                  <a:pt x="2277157" y="1"/>
                </a:moveTo>
                <a:cubicBezTo>
                  <a:pt x="2346745" y="1"/>
                  <a:pt x="2403157" y="56413"/>
                  <a:pt x="2403157" y="126001"/>
                </a:cubicBezTo>
                <a:lnTo>
                  <a:pt x="2403157" y="485969"/>
                </a:lnTo>
                <a:cubicBezTo>
                  <a:pt x="2403157" y="555557"/>
                  <a:pt x="2346745" y="611969"/>
                  <a:pt x="2277157" y="611969"/>
                </a:cubicBezTo>
                <a:cubicBezTo>
                  <a:pt x="2207569" y="611969"/>
                  <a:pt x="2151157" y="555557"/>
                  <a:pt x="2151157" y="485969"/>
                </a:cubicBezTo>
                <a:lnTo>
                  <a:pt x="2151157" y="126001"/>
                </a:lnTo>
                <a:cubicBezTo>
                  <a:pt x="2151157" y="56413"/>
                  <a:pt x="2207569" y="1"/>
                  <a:pt x="2277157" y="1"/>
                </a:cubicBezTo>
                <a:close/>
                <a:moveTo>
                  <a:pt x="2897557" y="0"/>
                </a:moveTo>
                <a:cubicBezTo>
                  <a:pt x="2967145" y="0"/>
                  <a:pt x="3023557" y="56412"/>
                  <a:pt x="3023557" y="126000"/>
                </a:cubicBezTo>
                <a:lnTo>
                  <a:pt x="3023557" y="485968"/>
                </a:lnTo>
                <a:cubicBezTo>
                  <a:pt x="3023557" y="555556"/>
                  <a:pt x="2967145" y="611968"/>
                  <a:pt x="2897557" y="611968"/>
                </a:cubicBezTo>
                <a:cubicBezTo>
                  <a:pt x="2827969" y="611968"/>
                  <a:pt x="2771557" y="555556"/>
                  <a:pt x="2771557" y="485968"/>
                </a:cubicBezTo>
                <a:lnTo>
                  <a:pt x="2771557" y="126000"/>
                </a:lnTo>
                <a:cubicBezTo>
                  <a:pt x="2771557" y="56412"/>
                  <a:pt x="2827969" y="0"/>
                  <a:pt x="2897557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endParaRPr lang="ko-KR" altLang="en-US" dirty="0">
              <a:cs typeface="B Nazanin" panose="00000400000000000000" pitchFamily="2" charset="-78"/>
            </a:endParaRPr>
          </a:p>
        </p:txBody>
      </p:sp>
      <p:sp>
        <p:nvSpPr>
          <p:cNvPr id="27" name="Rectangle 16">
            <a:extLst>
              <a:ext uri="{FF2B5EF4-FFF2-40B4-BE49-F238E27FC236}">
                <a16:creationId xmlns:a16="http://schemas.microsoft.com/office/drawing/2014/main" id="{32DEA55E-81ED-45BC-82E4-F5158ED3DAF3}"/>
              </a:ext>
            </a:extLst>
          </p:cNvPr>
          <p:cNvSpPr/>
          <p:nvPr/>
        </p:nvSpPr>
        <p:spPr>
          <a:xfrm rot="2700000">
            <a:off x="6624023" y="3143611"/>
            <a:ext cx="310712" cy="557049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endParaRPr lang="ko-KR" altLang="en-US" dirty="0">
              <a:cs typeface="B Nazanin" panose="00000400000000000000" pitchFamily="2" charset="-78"/>
            </a:endParaRPr>
          </a:p>
        </p:txBody>
      </p:sp>
      <p:grpSp>
        <p:nvGrpSpPr>
          <p:cNvPr id="28" name="Graphic 226">
            <a:extLst>
              <a:ext uri="{FF2B5EF4-FFF2-40B4-BE49-F238E27FC236}">
                <a16:creationId xmlns:a16="http://schemas.microsoft.com/office/drawing/2014/main" id="{B99EECDD-E2E0-4944-9C17-9BC35EBD1F3C}"/>
              </a:ext>
            </a:extLst>
          </p:cNvPr>
          <p:cNvGrpSpPr/>
          <p:nvPr/>
        </p:nvGrpSpPr>
        <p:grpSpPr>
          <a:xfrm>
            <a:off x="8733985" y="1368627"/>
            <a:ext cx="1245471" cy="1470111"/>
            <a:chOff x="3190967" y="4976140"/>
            <a:chExt cx="1594302" cy="1881859"/>
          </a:xfrm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41F94EF5-3F1F-4520-A5D6-BD919007F8A3}"/>
                </a:ext>
              </a:extLst>
            </p:cNvPr>
            <p:cNvSpPr/>
            <p:nvPr/>
          </p:nvSpPr>
          <p:spPr>
            <a:xfrm>
              <a:off x="3412046" y="5909633"/>
              <a:ext cx="1154075" cy="444412"/>
            </a:xfrm>
            <a:custGeom>
              <a:avLst/>
              <a:gdLst>
                <a:gd name="connsiteX0" fmla="*/ 582806 w 1154075"/>
                <a:gd name="connsiteY0" fmla="*/ 444413 h 444412"/>
                <a:gd name="connsiteX1" fmla="*/ 321275 w 1154075"/>
                <a:gd name="connsiteY1" fmla="*/ 437861 h 444412"/>
                <a:gd name="connsiteX2" fmla="*/ 135091 w 1154075"/>
                <a:gd name="connsiteY2" fmla="*/ 427669 h 444412"/>
                <a:gd name="connsiteX3" fmla="*/ 24618 w 1154075"/>
                <a:gd name="connsiteY3" fmla="*/ 418933 h 444412"/>
                <a:gd name="connsiteX4" fmla="*/ 48 w 1154075"/>
                <a:gd name="connsiteY4" fmla="*/ 391816 h 444412"/>
                <a:gd name="connsiteX5" fmla="*/ 15336 w 1154075"/>
                <a:gd name="connsiteY5" fmla="*/ 305003 h 444412"/>
                <a:gd name="connsiteX6" fmla="*/ 131633 w 1154075"/>
                <a:gd name="connsiteY6" fmla="*/ 106625 h 444412"/>
                <a:gd name="connsiteX7" fmla="*/ 266129 w 1154075"/>
                <a:gd name="connsiteY7" fmla="*/ 13260 h 444412"/>
                <a:gd name="connsiteX8" fmla="*/ 331649 w 1154075"/>
                <a:gd name="connsiteY8" fmla="*/ 3068 h 444412"/>
                <a:gd name="connsiteX9" fmla="*/ 374782 w 1154075"/>
                <a:gd name="connsiteY9" fmla="*/ 33098 h 444412"/>
                <a:gd name="connsiteX10" fmla="*/ 546224 w 1154075"/>
                <a:gd name="connsiteY10" fmla="*/ 364334 h 444412"/>
                <a:gd name="connsiteX11" fmla="*/ 573524 w 1154075"/>
                <a:gd name="connsiteY11" fmla="*/ 391998 h 444412"/>
                <a:gd name="connsiteX12" fmla="*/ 596092 w 1154075"/>
                <a:gd name="connsiteY12" fmla="*/ 384172 h 444412"/>
                <a:gd name="connsiteX13" fmla="*/ 773540 w 1154075"/>
                <a:gd name="connsiteY13" fmla="*/ 43835 h 444412"/>
                <a:gd name="connsiteX14" fmla="*/ 801385 w 1154075"/>
                <a:gd name="connsiteY14" fmla="*/ 9438 h 444412"/>
                <a:gd name="connsiteX15" fmla="*/ 852345 w 1154075"/>
                <a:gd name="connsiteY15" fmla="*/ 1612 h 444412"/>
                <a:gd name="connsiteX16" fmla="*/ 914588 w 1154075"/>
                <a:gd name="connsiteY16" fmla="*/ 26182 h 444412"/>
                <a:gd name="connsiteX17" fmla="*/ 1136444 w 1154075"/>
                <a:gd name="connsiteY17" fmla="*/ 298451 h 444412"/>
                <a:gd name="connsiteX18" fmla="*/ 1153915 w 1154075"/>
                <a:gd name="connsiteY18" fmla="*/ 391270 h 444412"/>
                <a:gd name="connsiteX19" fmla="*/ 1130984 w 1154075"/>
                <a:gd name="connsiteY19" fmla="*/ 418751 h 444412"/>
                <a:gd name="connsiteX20" fmla="*/ 1064736 w 1154075"/>
                <a:gd name="connsiteY20" fmla="*/ 424393 h 444412"/>
                <a:gd name="connsiteX21" fmla="*/ 844701 w 1154075"/>
                <a:gd name="connsiteY21" fmla="*/ 437133 h 444412"/>
                <a:gd name="connsiteX22" fmla="*/ 582806 w 1154075"/>
                <a:gd name="connsiteY22" fmla="*/ 444413 h 4444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1154075" h="444412">
                  <a:moveTo>
                    <a:pt x="582806" y="444413"/>
                  </a:moveTo>
                  <a:cubicBezTo>
                    <a:pt x="491807" y="442229"/>
                    <a:pt x="406450" y="440955"/>
                    <a:pt x="321275" y="437861"/>
                  </a:cubicBezTo>
                  <a:cubicBezTo>
                    <a:pt x="259213" y="435677"/>
                    <a:pt x="197152" y="431491"/>
                    <a:pt x="135091" y="427669"/>
                  </a:cubicBezTo>
                  <a:cubicBezTo>
                    <a:pt x="98327" y="425303"/>
                    <a:pt x="61382" y="422027"/>
                    <a:pt x="24618" y="418933"/>
                  </a:cubicBezTo>
                  <a:cubicBezTo>
                    <a:pt x="6782" y="417477"/>
                    <a:pt x="-680" y="409651"/>
                    <a:pt x="48" y="391816"/>
                  </a:cubicBezTo>
                  <a:cubicBezTo>
                    <a:pt x="1140" y="362150"/>
                    <a:pt x="6964" y="333394"/>
                    <a:pt x="15336" y="305003"/>
                  </a:cubicBezTo>
                  <a:cubicBezTo>
                    <a:pt x="37358" y="229109"/>
                    <a:pt x="76305" y="162862"/>
                    <a:pt x="131633" y="106625"/>
                  </a:cubicBezTo>
                  <a:cubicBezTo>
                    <a:pt x="170580" y="67131"/>
                    <a:pt x="214806" y="34917"/>
                    <a:pt x="266129" y="13260"/>
                  </a:cubicBezTo>
                  <a:cubicBezTo>
                    <a:pt x="286877" y="4524"/>
                    <a:pt x="308899" y="-26"/>
                    <a:pt x="331649" y="3068"/>
                  </a:cubicBezTo>
                  <a:cubicBezTo>
                    <a:pt x="351122" y="5616"/>
                    <a:pt x="365500" y="15080"/>
                    <a:pt x="374782" y="33098"/>
                  </a:cubicBezTo>
                  <a:cubicBezTo>
                    <a:pt x="431748" y="143570"/>
                    <a:pt x="489077" y="253861"/>
                    <a:pt x="546224" y="364334"/>
                  </a:cubicBezTo>
                  <a:cubicBezTo>
                    <a:pt x="552412" y="376346"/>
                    <a:pt x="560966" y="386174"/>
                    <a:pt x="573524" y="391998"/>
                  </a:cubicBezTo>
                  <a:cubicBezTo>
                    <a:pt x="584262" y="396912"/>
                    <a:pt x="590814" y="394546"/>
                    <a:pt x="596092" y="384172"/>
                  </a:cubicBezTo>
                  <a:cubicBezTo>
                    <a:pt x="655241" y="270787"/>
                    <a:pt x="714390" y="157220"/>
                    <a:pt x="773540" y="43835"/>
                  </a:cubicBezTo>
                  <a:cubicBezTo>
                    <a:pt x="780456" y="30550"/>
                    <a:pt x="788463" y="17810"/>
                    <a:pt x="801385" y="9438"/>
                  </a:cubicBezTo>
                  <a:cubicBezTo>
                    <a:pt x="817219" y="-754"/>
                    <a:pt x="834509" y="-1482"/>
                    <a:pt x="852345" y="1612"/>
                  </a:cubicBezTo>
                  <a:cubicBezTo>
                    <a:pt x="874730" y="5616"/>
                    <a:pt x="894932" y="15262"/>
                    <a:pt x="914588" y="26182"/>
                  </a:cubicBezTo>
                  <a:cubicBezTo>
                    <a:pt x="1025061" y="86969"/>
                    <a:pt x="1098224" y="178696"/>
                    <a:pt x="1136444" y="298451"/>
                  </a:cubicBezTo>
                  <a:cubicBezTo>
                    <a:pt x="1146089" y="328662"/>
                    <a:pt x="1151549" y="359602"/>
                    <a:pt x="1153915" y="391270"/>
                  </a:cubicBezTo>
                  <a:cubicBezTo>
                    <a:pt x="1155189" y="408923"/>
                    <a:pt x="1149001" y="416749"/>
                    <a:pt x="1130984" y="418751"/>
                  </a:cubicBezTo>
                  <a:cubicBezTo>
                    <a:pt x="1108962" y="421117"/>
                    <a:pt x="1086758" y="422937"/>
                    <a:pt x="1064736" y="424393"/>
                  </a:cubicBezTo>
                  <a:cubicBezTo>
                    <a:pt x="991391" y="428943"/>
                    <a:pt x="918046" y="434221"/>
                    <a:pt x="844701" y="437133"/>
                  </a:cubicBezTo>
                  <a:cubicBezTo>
                    <a:pt x="755522" y="440591"/>
                    <a:pt x="666343" y="442229"/>
                    <a:pt x="582806" y="444413"/>
                  </a:cubicBezTo>
                  <a:close/>
                </a:path>
              </a:pathLst>
            </a:custGeom>
            <a:solidFill>
              <a:srgbClr val="000000"/>
            </a:solidFill>
            <a:ln w="1816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r" rtl="1"/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4E0242B3-B320-4163-BD07-E1D43C052A93}"/>
                </a:ext>
              </a:extLst>
            </p:cNvPr>
            <p:cNvSpPr/>
            <p:nvPr/>
          </p:nvSpPr>
          <p:spPr>
            <a:xfrm>
              <a:off x="3190823" y="6353425"/>
              <a:ext cx="703986" cy="396758"/>
            </a:xfrm>
            <a:custGeom>
              <a:avLst/>
              <a:gdLst>
                <a:gd name="connsiteX0" fmla="*/ 680998 w 703986"/>
                <a:gd name="connsiteY0" fmla="*/ 303284 h 396758"/>
                <a:gd name="connsiteX1" fmla="*/ 679724 w 703986"/>
                <a:gd name="connsiteY1" fmla="*/ 328763 h 396758"/>
                <a:gd name="connsiteX2" fmla="*/ 632222 w 703986"/>
                <a:gd name="connsiteY2" fmla="*/ 367529 h 396758"/>
                <a:gd name="connsiteX3" fmla="*/ 576895 w 703986"/>
                <a:gd name="connsiteY3" fmla="*/ 371351 h 396758"/>
                <a:gd name="connsiteX4" fmla="*/ 417464 w 703986"/>
                <a:gd name="connsiteY4" fmla="*/ 373717 h 396758"/>
                <a:gd name="connsiteX5" fmla="*/ 214173 w 703986"/>
                <a:gd name="connsiteY5" fmla="*/ 393191 h 396758"/>
                <a:gd name="connsiteX6" fmla="*/ 127724 w 703986"/>
                <a:gd name="connsiteY6" fmla="*/ 394283 h 396758"/>
                <a:gd name="connsiteX7" fmla="*/ 17069 w 703986"/>
                <a:gd name="connsiteY7" fmla="*/ 305104 h 396758"/>
                <a:gd name="connsiteX8" fmla="*/ 143 w 703986"/>
                <a:gd name="connsiteY8" fmla="*/ 208463 h 396758"/>
                <a:gd name="connsiteX9" fmla="*/ 14339 w 703986"/>
                <a:gd name="connsiteY9" fmla="*/ 97444 h 396758"/>
                <a:gd name="connsiteX10" fmla="*/ 59293 w 703986"/>
                <a:gd name="connsiteY10" fmla="*/ 26647 h 396758"/>
                <a:gd name="connsiteX11" fmla="*/ 143922 w 703986"/>
                <a:gd name="connsiteY11" fmla="*/ 75 h 396758"/>
                <a:gd name="connsiteX12" fmla="*/ 238924 w 703986"/>
                <a:gd name="connsiteY12" fmla="*/ 5353 h 396758"/>
                <a:gd name="connsiteX13" fmla="*/ 380883 w 703986"/>
                <a:gd name="connsiteY13" fmla="*/ 15181 h 396758"/>
                <a:gd name="connsiteX14" fmla="*/ 618936 w 703986"/>
                <a:gd name="connsiteY14" fmla="*/ 31925 h 396758"/>
                <a:gd name="connsiteX15" fmla="*/ 638410 w 703986"/>
                <a:gd name="connsiteY15" fmla="*/ 33199 h 396758"/>
                <a:gd name="connsiteX16" fmla="*/ 672990 w 703986"/>
                <a:gd name="connsiteY16" fmla="*/ 57768 h 396758"/>
                <a:gd name="connsiteX17" fmla="*/ 693555 w 703986"/>
                <a:gd name="connsiteY17" fmla="*/ 121468 h 396758"/>
                <a:gd name="connsiteX18" fmla="*/ 703201 w 703986"/>
                <a:gd name="connsiteY18" fmla="*/ 231395 h 396758"/>
                <a:gd name="connsiteX19" fmla="*/ 703201 w 703986"/>
                <a:gd name="connsiteY19" fmla="*/ 233032 h 396758"/>
                <a:gd name="connsiteX20" fmla="*/ 668258 w 703986"/>
                <a:gd name="connsiteY20" fmla="*/ 269978 h 396758"/>
                <a:gd name="connsiteX21" fmla="*/ 539221 w 703986"/>
                <a:gd name="connsiteY21" fmla="*/ 282172 h 396758"/>
                <a:gd name="connsiteX22" fmla="*/ 348487 w 703986"/>
                <a:gd name="connsiteY22" fmla="*/ 300190 h 396758"/>
                <a:gd name="connsiteX23" fmla="*/ 183415 w 703986"/>
                <a:gd name="connsiteY23" fmla="*/ 315296 h 396758"/>
                <a:gd name="connsiteX24" fmla="*/ 127542 w 703986"/>
                <a:gd name="connsiteY24" fmla="*/ 308016 h 396758"/>
                <a:gd name="connsiteX25" fmla="*/ 82224 w 703986"/>
                <a:gd name="connsiteY25" fmla="*/ 244680 h 396758"/>
                <a:gd name="connsiteX26" fmla="*/ 84590 w 703986"/>
                <a:gd name="connsiteY26" fmla="*/ 182983 h 396758"/>
                <a:gd name="connsiteX27" fmla="*/ 92780 w 703986"/>
                <a:gd name="connsiteY27" fmla="*/ 140213 h 396758"/>
                <a:gd name="connsiteX28" fmla="*/ 93872 w 703986"/>
                <a:gd name="connsiteY28" fmla="*/ 136574 h 396758"/>
                <a:gd name="connsiteX29" fmla="*/ 114256 w 703986"/>
                <a:gd name="connsiteY29" fmla="*/ 139486 h 396758"/>
                <a:gd name="connsiteX30" fmla="*/ 116804 w 703986"/>
                <a:gd name="connsiteY30" fmla="*/ 144217 h 396758"/>
                <a:gd name="connsiteX31" fmla="*/ 126086 w 703986"/>
                <a:gd name="connsiteY31" fmla="*/ 186077 h 396758"/>
                <a:gd name="connsiteX32" fmla="*/ 136460 w 703986"/>
                <a:gd name="connsiteY32" fmla="*/ 204277 h 396758"/>
                <a:gd name="connsiteX33" fmla="*/ 193425 w 703986"/>
                <a:gd name="connsiteY33" fmla="*/ 207371 h 396758"/>
                <a:gd name="connsiteX34" fmla="*/ 216357 w 703986"/>
                <a:gd name="connsiteY34" fmla="*/ 152043 h 396758"/>
                <a:gd name="connsiteX35" fmla="*/ 192697 w 703986"/>
                <a:gd name="connsiteY35" fmla="*/ 83430 h 396758"/>
                <a:gd name="connsiteX36" fmla="*/ 90778 w 703986"/>
                <a:gd name="connsiteY36" fmla="*/ 75240 h 396758"/>
                <a:gd name="connsiteX37" fmla="*/ 52559 w 703986"/>
                <a:gd name="connsiteY37" fmla="*/ 137484 h 396758"/>
                <a:gd name="connsiteX38" fmla="*/ 49101 w 703986"/>
                <a:gd name="connsiteY38" fmla="*/ 258512 h 396758"/>
                <a:gd name="connsiteX39" fmla="*/ 127360 w 703986"/>
                <a:gd name="connsiteY39" fmla="*/ 344415 h 396758"/>
                <a:gd name="connsiteX40" fmla="*/ 183051 w 703986"/>
                <a:gd name="connsiteY40" fmla="*/ 347327 h 396758"/>
                <a:gd name="connsiteX41" fmla="*/ 266406 w 703986"/>
                <a:gd name="connsiteY41" fmla="*/ 339683 h 396758"/>
                <a:gd name="connsiteX42" fmla="*/ 431478 w 703986"/>
                <a:gd name="connsiteY42" fmla="*/ 324759 h 396758"/>
                <a:gd name="connsiteX43" fmla="*/ 625852 w 703986"/>
                <a:gd name="connsiteY43" fmla="*/ 307288 h 396758"/>
                <a:gd name="connsiteX44" fmla="*/ 670988 w 703986"/>
                <a:gd name="connsiteY44" fmla="*/ 303102 h 396758"/>
                <a:gd name="connsiteX45" fmla="*/ 680998 w 703986"/>
                <a:gd name="connsiteY45" fmla="*/ 303284 h 3967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</a:cxnLst>
              <a:rect l="l" t="t" r="r" b="b"/>
              <a:pathLst>
                <a:path w="703986" h="396758">
                  <a:moveTo>
                    <a:pt x="680998" y="303284"/>
                  </a:moveTo>
                  <a:cubicBezTo>
                    <a:pt x="683910" y="312202"/>
                    <a:pt x="683000" y="320755"/>
                    <a:pt x="679724" y="328763"/>
                  </a:cubicBezTo>
                  <a:cubicBezTo>
                    <a:pt x="670988" y="350057"/>
                    <a:pt x="653880" y="361887"/>
                    <a:pt x="632222" y="367529"/>
                  </a:cubicBezTo>
                  <a:cubicBezTo>
                    <a:pt x="614022" y="372261"/>
                    <a:pt x="595459" y="371169"/>
                    <a:pt x="576895" y="371351"/>
                  </a:cubicBezTo>
                  <a:cubicBezTo>
                    <a:pt x="523751" y="371897"/>
                    <a:pt x="470608" y="371715"/>
                    <a:pt x="417464" y="373717"/>
                  </a:cubicBezTo>
                  <a:cubicBezTo>
                    <a:pt x="349397" y="376265"/>
                    <a:pt x="281694" y="384455"/>
                    <a:pt x="214173" y="393191"/>
                  </a:cubicBezTo>
                  <a:cubicBezTo>
                    <a:pt x="185417" y="396831"/>
                    <a:pt x="156661" y="398469"/>
                    <a:pt x="127724" y="394283"/>
                  </a:cubicBezTo>
                  <a:cubicBezTo>
                    <a:pt x="73124" y="386457"/>
                    <a:pt x="36907" y="356063"/>
                    <a:pt x="17069" y="305104"/>
                  </a:cubicBezTo>
                  <a:cubicBezTo>
                    <a:pt x="5057" y="273982"/>
                    <a:pt x="871" y="241404"/>
                    <a:pt x="143" y="208463"/>
                  </a:cubicBezTo>
                  <a:cubicBezTo>
                    <a:pt x="-767" y="170789"/>
                    <a:pt x="2509" y="133480"/>
                    <a:pt x="14339" y="97444"/>
                  </a:cubicBezTo>
                  <a:cubicBezTo>
                    <a:pt x="23257" y="70144"/>
                    <a:pt x="36725" y="45393"/>
                    <a:pt x="59293" y="26647"/>
                  </a:cubicBezTo>
                  <a:cubicBezTo>
                    <a:pt x="83862" y="6445"/>
                    <a:pt x="112982" y="-835"/>
                    <a:pt x="143922" y="75"/>
                  </a:cubicBezTo>
                  <a:cubicBezTo>
                    <a:pt x="175589" y="803"/>
                    <a:pt x="207257" y="3351"/>
                    <a:pt x="238924" y="5353"/>
                  </a:cubicBezTo>
                  <a:cubicBezTo>
                    <a:pt x="286244" y="8447"/>
                    <a:pt x="333563" y="11905"/>
                    <a:pt x="380883" y="15181"/>
                  </a:cubicBezTo>
                  <a:cubicBezTo>
                    <a:pt x="460234" y="20823"/>
                    <a:pt x="539585" y="26465"/>
                    <a:pt x="618936" y="31925"/>
                  </a:cubicBezTo>
                  <a:cubicBezTo>
                    <a:pt x="625488" y="32471"/>
                    <a:pt x="631858" y="33017"/>
                    <a:pt x="638410" y="33199"/>
                  </a:cubicBezTo>
                  <a:cubicBezTo>
                    <a:pt x="655336" y="33745"/>
                    <a:pt x="667348" y="41753"/>
                    <a:pt x="672990" y="57768"/>
                  </a:cubicBezTo>
                  <a:cubicBezTo>
                    <a:pt x="680270" y="78880"/>
                    <a:pt x="688095" y="99992"/>
                    <a:pt x="693555" y="121468"/>
                  </a:cubicBezTo>
                  <a:cubicBezTo>
                    <a:pt x="702655" y="157503"/>
                    <a:pt x="705567" y="194267"/>
                    <a:pt x="703201" y="231395"/>
                  </a:cubicBezTo>
                  <a:cubicBezTo>
                    <a:pt x="703201" y="231941"/>
                    <a:pt x="703201" y="232486"/>
                    <a:pt x="703201" y="233032"/>
                  </a:cubicBezTo>
                  <a:cubicBezTo>
                    <a:pt x="701927" y="257602"/>
                    <a:pt x="692645" y="267612"/>
                    <a:pt x="668258" y="269978"/>
                  </a:cubicBezTo>
                  <a:cubicBezTo>
                    <a:pt x="625306" y="274164"/>
                    <a:pt x="582173" y="278168"/>
                    <a:pt x="539221" y="282172"/>
                  </a:cubicBezTo>
                  <a:cubicBezTo>
                    <a:pt x="475704" y="288178"/>
                    <a:pt x="412005" y="294366"/>
                    <a:pt x="348487" y="300190"/>
                  </a:cubicBezTo>
                  <a:cubicBezTo>
                    <a:pt x="293524" y="305286"/>
                    <a:pt x="238378" y="310382"/>
                    <a:pt x="183415" y="315296"/>
                  </a:cubicBezTo>
                  <a:cubicBezTo>
                    <a:pt x="164487" y="316934"/>
                    <a:pt x="145378" y="315660"/>
                    <a:pt x="127542" y="308016"/>
                  </a:cubicBezTo>
                  <a:cubicBezTo>
                    <a:pt x="99696" y="296186"/>
                    <a:pt x="87138" y="273072"/>
                    <a:pt x="82224" y="244680"/>
                  </a:cubicBezTo>
                  <a:cubicBezTo>
                    <a:pt x="78584" y="223933"/>
                    <a:pt x="80950" y="203549"/>
                    <a:pt x="84590" y="182983"/>
                  </a:cubicBezTo>
                  <a:cubicBezTo>
                    <a:pt x="87138" y="168605"/>
                    <a:pt x="90050" y="154409"/>
                    <a:pt x="92780" y="140213"/>
                  </a:cubicBezTo>
                  <a:cubicBezTo>
                    <a:pt x="92962" y="139122"/>
                    <a:pt x="93508" y="138029"/>
                    <a:pt x="93872" y="136574"/>
                  </a:cubicBezTo>
                  <a:cubicBezTo>
                    <a:pt x="100788" y="137484"/>
                    <a:pt x="107522" y="138212"/>
                    <a:pt x="114256" y="139486"/>
                  </a:cubicBezTo>
                  <a:cubicBezTo>
                    <a:pt x="115348" y="139668"/>
                    <a:pt x="116440" y="142397"/>
                    <a:pt x="116804" y="144217"/>
                  </a:cubicBezTo>
                  <a:cubicBezTo>
                    <a:pt x="119898" y="158231"/>
                    <a:pt x="122082" y="172427"/>
                    <a:pt x="126086" y="186077"/>
                  </a:cubicBezTo>
                  <a:cubicBezTo>
                    <a:pt x="127906" y="192629"/>
                    <a:pt x="132092" y="198999"/>
                    <a:pt x="136460" y="204277"/>
                  </a:cubicBezTo>
                  <a:cubicBezTo>
                    <a:pt x="151747" y="223023"/>
                    <a:pt x="176135" y="224297"/>
                    <a:pt x="193425" y="207371"/>
                  </a:cubicBezTo>
                  <a:cubicBezTo>
                    <a:pt x="208895" y="192265"/>
                    <a:pt x="215993" y="173337"/>
                    <a:pt x="216357" y="152043"/>
                  </a:cubicBezTo>
                  <a:cubicBezTo>
                    <a:pt x="216721" y="126564"/>
                    <a:pt x="208895" y="103450"/>
                    <a:pt x="192697" y="83430"/>
                  </a:cubicBezTo>
                  <a:cubicBezTo>
                    <a:pt x="165943" y="50307"/>
                    <a:pt x="122628" y="46849"/>
                    <a:pt x="90778" y="75240"/>
                  </a:cubicBezTo>
                  <a:cubicBezTo>
                    <a:pt x="71850" y="92166"/>
                    <a:pt x="59839" y="113642"/>
                    <a:pt x="52559" y="137484"/>
                  </a:cubicBezTo>
                  <a:cubicBezTo>
                    <a:pt x="40365" y="177341"/>
                    <a:pt x="37271" y="218109"/>
                    <a:pt x="49101" y="258512"/>
                  </a:cubicBezTo>
                  <a:cubicBezTo>
                    <a:pt x="61113" y="299462"/>
                    <a:pt x="85682" y="330037"/>
                    <a:pt x="127360" y="344415"/>
                  </a:cubicBezTo>
                  <a:cubicBezTo>
                    <a:pt x="145560" y="350785"/>
                    <a:pt x="164305" y="348965"/>
                    <a:pt x="183051" y="347327"/>
                  </a:cubicBezTo>
                  <a:cubicBezTo>
                    <a:pt x="210897" y="344961"/>
                    <a:pt x="238743" y="342231"/>
                    <a:pt x="266406" y="339683"/>
                  </a:cubicBezTo>
                  <a:cubicBezTo>
                    <a:pt x="321370" y="334769"/>
                    <a:pt x="376515" y="329673"/>
                    <a:pt x="431478" y="324759"/>
                  </a:cubicBezTo>
                  <a:cubicBezTo>
                    <a:pt x="496270" y="318936"/>
                    <a:pt x="561061" y="313112"/>
                    <a:pt x="625852" y="307288"/>
                  </a:cubicBezTo>
                  <a:cubicBezTo>
                    <a:pt x="640958" y="306014"/>
                    <a:pt x="655882" y="304376"/>
                    <a:pt x="670988" y="303102"/>
                  </a:cubicBezTo>
                  <a:cubicBezTo>
                    <a:pt x="674446" y="303648"/>
                    <a:pt x="677540" y="303466"/>
                    <a:pt x="680998" y="303284"/>
                  </a:cubicBezTo>
                  <a:close/>
                </a:path>
              </a:pathLst>
            </a:custGeom>
            <a:solidFill>
              <a:schemeClr val="accent1"/>
            </a:solidFill>
            <a:ln w="1816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r" rtl="1"/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ACDF73DA-AD01-41C2-9C69-80CFBCFD4151}"/>
                </a:ext>
              </a:extLst>
            </p:cNvPr>
            <p:cNvSpPr/>
            <p:nvPr/>
          </p:nvSpPr>
          <p:spPr>
            <a:xfrm>
              <a:off x="3362591" y="4975968"/>
              <a:ext cx="1254875" cy="280289"/>
            </a:xfrm>
            <a:custGeom>
              <a:avLst/>
              <a:gdLst>
                <a:gd name="connsiteX0" fmla="*/ 1254876 w 1254875"/>
                <a:gd name="connsiteY0" fmla="*/ 125751 h 280289"/>
                <a:gd name="connsiteX1" fmla="*/ 1202096 w 1254875"/>
                <a:gd name="connsiteY1" fmla="*/ 139582 h 280289"/>
                <a:gd name="connsiteX2" fmla="*/ 1042666 w 1254875"/>
                <a:gd name="connsiteY2" fmla="*/ 180714 h 280289"/>
                <a:gd name="connsiteX3" fmla="*/ 831003 w 1254875"/>
                <a:gd name="connsiteY3" fmla="*/ 235313 h 280289"/>
                <a:gd name="connsiteX4" fmla="*/ 691046 w 1254875"/>
                <a:gd name="connsiteY4" fmla="*/ 271531 h 280289"/>
                <a:gd name="connsiteX5" fmla="*/ 560736 w 1254875"/>
                <a:gd name="connsiteY5" fmla="*/ 271713 h 280289"/>
                <a:gd name="connsiteX6" fmla="*/ 236051 w 1254875"/>
                <a:gd name="connsiteY6" fmla="*/ 187266 h 280289"/>
                <a:gd name="connsiteX7" fmla="*/ 31850 w 1254875"/>
                <a:gd name="connsiteY7" fmla="*/ 134122 h 280289"/>
                <a:gd name="connsiteX8" fmla="*/ 12012 w 1254875"/>
                <a:gd name="connsiteY8" fmla="*/ 126842 h 280289"/>
                <a:gd name="connsiteX9" fmla="*/ 0 w 1254875"/>
                <a:gd name="connsiteY9" fmla="*/ 117743 h 280289"/>
                <a:gd name="connsiteX10" fmla="*/ 546 w 1254875"/>
                <a:gd name="connsiteY10" fmla="*/ 116105 h 280289"/>
                <a:gd name="connsiteX11" fmla="*/ 23842 w 1254875"/>
                <a:gd name="connsiteY11" fmla="*/ 111555 h 280289"/>
                <a:gd name="connsiteX12" fmla="*/ 331418 w 1254875"/>
                <a:gd name="connsiteY12" fmla="*/ 53315 h 280289"/>
                <a:gd name="connsiteX13" fmla="*/ 516692 w 1254875"/>
                <a:gd name="connsiteY13" fmla="*/ 17280 h 280289"/>
                <a:gd name="connsiteX14" fmla="*/ 596771 w 1254875"/>
                <a:gd name="connsiteY14" fmla="*/ 1992 h 280289"/>
                <a:gd name="connsiteX15" fmla="*/ 677214 w 1254875"/>
                <a:gd name="connsiteY15" fmla="*/ 6178 h 280289"/>
                <a:gd name="connsiteX16" fmla="*/ 893610 w 1254875"/>
                <a:gd name="connsiteY16" fmla="*/ 47491 h 280289"/>
                <a:gd name="connsiteX17" fmla="*/ 1198639 w 1254875"/>
                <a:gd name="connsiteY17" fmla="*/ 106641 h 280289"/>
                <a:gd name="connsiteX18" fmla="*/ 1234674 w 1254875"/>
                <a:gd name="connsiteY18" fmla="*/ 113739 h 280289"/>
                <a:gd name="connsiteX19" fmla="*/ 1254876 w 1254875"/>
                <a:gd name="connsiteY19" fmla="*/ 125751 h 2802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254875" h="280289">
                  <a:moveTo>
                    <a:pt x="1254876" y="125751"/>
                  </a:moveTo>
                  <a:cubicBezTo>
                    <a:pt x="1236676" y="130482"/>
                    <a:pt x="1219386" y="135032"/>
                    <a:pt x="1202096" y="139582"/>
                  </a:cubicBezTo>
                  <a:cubicBezTo>
                    <a:pt x="1148953" y="153232"/>
                    <a:pt x="1095810" y="166882"/>
                    <a:pt x="1042666" y="180714"/>
                  </a:cubicBezTo>
                  <a:cubicBezTo>
                    <a:pt x="972051" y="198914"/>
                    <a:pt x="901618" y="217113"/>
                    <a:pt x="831003" y="235313"/>
                  </a:cubicBezTo>
                  <a:cubicBezTo>
                    <a:pt x="784411" y="247325"/>
                    <a:pt x="737638" y="258791"/>
                    <a:pt x="691046" y="271531"/>
                  </a:cubicBezTo>
                  <a:cubicBezTo>
                    <a:pt x="647549" y="283361"/>
                    <a:pt x="604233" y="282997"/>
                    <a:pt x="560736" y="271713"/>
                  </a:cubicBezTo>
                  <a:cubicBezTo>
                    <a:pt x="452629" y="243321"/>
                    <a:pt x="344158" y="215294"/>
                    <a:pt x="236051" y="187266"/>
                  </a:cubicBezTo>
                  <a:cubicBezTo>
                    <a:pt x="167984" y="169612"/>
                    <a:pt x="99917" y="151958"/>
                    <a:pt x="31850" y="134122"/>
                  </a:cubicBezTo>
                  <a:cubicBezTo>
                    <a:pt x="25116" y="132302"/>
                    <a:pt x="18200" y="129936"/>
                    <a:pt x="12012" y="126842"/>
                  </a:cubicBezTo>
                  <a:cubicBezTo>
                    <a:pt x="7644" y="124659"/>
                    <a:pt x="4004" y="120837"/>
                    <a:pt x="0" y="117743"/>
                  </a:cubicBezTo>
                  <a:cubicBezTo>
                    <a:pt x="182" y="117197"/>
                    <a:pt x="364" y="116651"/>
                    <a:pt x="546" y="116105"/>
                  </a:cubicBezTo>
                  <a:cubicBezTo>
                    <a:pt x="8372" y="114649"/>
                    <a:pt x="16016" y="113011"/>
                    <a:pt x="23842" y="111555"/>
                  </a:cubicBezTo>
                  <a:cubicBezTo>
                    <a:pt x="126307" y="92263"/>
                    <a:pt x="228771" y="72971"/>
                    <a:pt x="331418" y="53315"/>
                  </a:cubicBezTo>
                  <a:cubicBezTo>
                    <a:pt x="393298" y="41485"/>
                    <a:pt x="454995" y="29292"/>
                    <a:pt x="516692" y="17280"/>
                  </a:cubicBezTo>
                  <a:cubicBezTo>
                    <a:pt x="543264" y="12184"/>
                    <a:pt x="569836" y="6360"/>
                    <a:pt x="596771" y="1992"/>
                  </a:cubicBezTo>
                  <a:cubicBezTo>
                    <a:pt x="623707" y="-2376"/>
                    <a:pt x="650643" y="1082"/>
                    <a:pt x="677214" y="6178"/>
                  </a:cubicBezTo>
                  <a:cubicBezTo>
                    <a:pt x="749286" y="19828"/>
                    <a:pt x="821539" y="33660"/>
                    <a:pt x="893610" y="47491"/>
                  </a:cubicBezTo>
                  <a:cubicBezTo>
                    <a:pt x="995165" y="67147"/>
                    <a:pt x="1096902" y="86985"/>
                    <a:pt x="1198639" y="106641"/>
                  </a:cubicBezTo>
                  <a:cubicBezTo>
                    <a:pt x="1210650" y="109007"/>
                    <a:pt x="1222662" y="111191"/>
                    <a:pt x="1234674" y="113739"/>
                  </a:cubicBezTo>
                  <a:cubicBezTo>
                    <a:pt x="1242318" y="115559"/>
                    <a:pt x="1249598" y="118653"/>
                    <a:pt x="1254876" y="125751"/>
                  </a:cubicBezTo>
                  <a:close/>
                </a:path>
              </a:pathLst>
            </a:custGeom>
            <a:solidFill>
              <a:srgbClr val="000000"/>
            </a:solidFill>
            <a:ln w="1816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r" rtl="1"/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A95F810C-311B-499E-AD99-4FCAD1AC6584}"/>
                </a:ext>
              </a:extLst>
            </p:cNvPr>
            <p:cNvSpPr/>
            <p:nvPr/>
          </p:nvSpPr>
          <p:spPr>
            <a:xfrm>
              <a:off x="4143362" y="6353641"/>
              <a:ext cx="641285" cy="328370"/>
            </a:xfrm>
            <a:custGeom>
              <a:avLst/>
              <a:gdLst>
                <a:gd name="connsiteX0" fmla="*/ 0 w 641285"/>
                <a:gd name="connsiteY0" fmla="*/ 33347 h 328370"/>
                <a:gd name="connsiteX1" fmla="*/ 64791 w 641285"/>
                <a:gd name="connsiteY1" fmla="*/ 28979 h 328370"/>
                <a:gd name="connsiteX2" fmla="*/ 309215 w 641285"/>
                <a:gd name="connsiteY2" fmla="*/ 12235 h 328370"/>
                <a:gd name="connsiteX3" fmla="*/ 455723 w 641285"/>
                <a:gd name="connsiteY3" fmla="*/ 2407 h 328370"/>
                <a:gd name="connsiteX4" fmla="*/ 508502 w 641285"/>
                <a:gd name="connsiteY4" fmla="*/ 41 h 328370"/>
                <a:gd name="connsiteX5" fmla="*/ 618611 w 641285"/>
                <a:gd name="connsiteY5" fmla="*/ 74661 h 328370"/>
                <a:gd name="connsiteX6" fmla="*/ 640451 w 641285"/>
                <a:gd name="connsiteY6" fmla="*/ 175669 h 328370"/>
                <a:gd name="connsiteX7" fmla="*/ 628985 w 641285"/>
                <a:gd name="connsiteY7" fmla="*/ 299064 h 328370"/>
                <a:gd name="connsiteX8" fmla="*/ 624253 w 641285"/>
                <a:gd name="connsiteY8" fmla="*/ 312532 h 328370"/>
                <a:gd name="connsiteX9" fmla="*/ 599137 w 641285"/>
                <a:gd name="connsiteY9" fmla="*/ 328366 h 328370"/>
                <a:gd name="connsiteX10" fmla="*/ 562556 w 641285"/>
                <a:gd name="connsiteY10" fmla="*/ 326000 h 328370"/>
                <a:gd name="connsiteX11" fmla="*/ 457543 w 641285"/>
                <a:gd name="connsiteY11" fmla="*/ 315990 h 328370"/>
                <a:gd name="connsiteX12" fmla="*/ 226223 w 641285"/>
                <a:gd name="connsiteY12" fmla="*/ 293422 h 328370"/>
                <a:gd name="connsiteX13" fmla="*/ 45135 w 641285"/>
                <a:gd name="connsiteY13" fmla="*/ 275950 h 328370"/>
                <a:gd name="connsiteX14" fmla="*/ 36036 w 641285"/>
                <a:gd name="connsiteY14" fmla="*/ 274312 h 328370"/>
                <a:gd name="connsiteX15" fmla="*/ 23842 w 641285"/>
                <a:gd name="connsiteY15" fmla="*/ 257022 h 328370"/>
                <a:gd name="connsiteX16" fmla="*/ 910 w 641285"/>
                <a:gd name="connsiteY16" fmla="*/ 37533 h 328370"/>
                <a:gd name="connsiteX17" fmla="*/ 0 w 641285"/>
                <a:gd name="connsiteY17" fmla="*/ 33347 h 3283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641285" h="328370">
                  <a:moveTo>
                    <a:pt x="0" y="33347"/>
                  </a:moveTo>
                  <a:cubicBezTo>
                    <a:pt x="22022" y="31891"/>
                    <a:pt x="43498" y="30435"/>
                    <a:pt x="64791" y="28979"/>
                  </a:cubicBezTo>
                  <a:cubicBezTo>
                    <a:pt x="146326" y="23337"/>
                    <a:pt x="227680" y="17695"/>
                    <a:pt x="309215" y="12235"/>
                  </a:cubicBezTo>
                  <a:cubicBezTo>
                    <a:pt x="357990" y="8959"/>
                    <a:pt x="406947" y="5501"/>
                    <a:pt x="455723" y="2407"/>
                  </a:cubicBezTo>
                  <a:cubicBezTo>
                    <a:pt x="473195" y="1315"/>
                    <a:pt x="490848" y="405"/>
                    <a:pt x="508502" y="41"/>
                  </a:cubicBezTo>
                  <a:cubicBezTo>
                    <a:pt x="562738" y="-1233"/>
                    <a:pt x="597499" y="26977"/>
                    <a:pt x="618611" y="74661"/>
                  </a:cubicBezTo>
                  <a:cubicBezTo>
                    <a:pt x="632807" y="106874"/>
                    <a:pt x="638267" y="140908"/>
                    <a:pt x="640451" y="175669"/>
                  </a:cubicBezTo>
                  <a:cubicBezTo>
                    <a:pt x="643181" y="217347"/>
                    <a:pt x="639177" y="258479"/>
                    <a:pt x="628985" y="299064"/>
                  </a:cubicBezTo>
                  <a:cubicBezTo>
                    <a:pt x="627893" y="303614"/>
                    <a:pt x="626255" y="308164"/>
                    <a:pt x="624253" y="312532"/>
                  </a:cubicBezTo>
                  <a:cubicBezTo>
                    <a:pt x="619339" y="323088"/>
                    <a:pt x="610603" y="328548"/>
                    <a:pt x="599137" y="328366"/>
                  </a:cubicBezTo>
                  <a:cubicBezTo>
                    <a:pt x="586943" y="328184"/>
                    <a:pt x="574750" y="327092"/>
                    <a:pt x="562556" y="326000"/>
                  </a:cubicBezTo>
                  <a:cubicBezTo>
                    <a:pt x="527430" y="322724"/>
                    <a:pt x="492487" y="319448"/>
                    <a:pt x="457543" y="315990"/>
                  </a:cubicBezTo>
                  <a:cubicBezTo>
                    <a:pt x="380376" y="308528"/>
                    <a:pt x="303391" y="300884"/>
                    <a:pt x="226223" y="293422"/>
                  </a:cubicBezTo>
                  <a:cubicBezTo>
                    <a:pt x="165800" y="287598"/>
                    <a:pt x="105559" y="281774"/>
                    <a:pt x="45135" y="275950"/>
                  </a:cubicBezTo>
                  <a:cubicBezTo>
                    <a:pt x="42042" y="275586"/>
                    <a:pt x="39130" y="275222"/>
                    <a:pt x="36036" y="274312"/>
                  </a:cubicBezTo>
                  <a:cubicBezTo>
                    <a:pt x="26026" y="271582"/>
                    <a:pt x="22932" y="267214"/>
                    <a:pt x="23842" y="257022"/>
                  </a:cubicBezTo>
                  <a:cubicBezTo>
                    <a:pt x="30394" y="182403"/>
                    <a:pt x="22932" y="109240"/>
                    <a:pt x="910" y="37533"/>
                  </a:cubicBezTo>
                  <a:cubicBezTo>
                    <a:pt x="546" y="36259"/>
                    <a:pt x="364" y="35167"/>
                    <a:pt x="0" y="33347"/>
                  </a:cubicBezTo>
                  <a:close/>
                </a:path>
              </a:pathLst>
            </a:custGeom>
            <a:solidFill>
              <a:schemeClr val="accent1"/>
            </a:solidFill>
            <a:ln w="1816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r" rtl="1"/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97EEA62E-F4D1-4FE7-B886-AA4CFC51ED60}"/>
                </a:ext>
              </a:extLst>
            </p:cNvPr>
            <p:cNvSpPr/>
            <p:nvPr/>
          </p:nvSpPr>
          <p:spPr>
            <a:xfrm>
              <a:off x="3677083" y="5409841"/>
              <a:ext cx="622645" cy="405092"/>
            </a:xfrm>
            <a:custGeom>
              <a:avLst/>
              <a:gdLst>
                <a:gd name="connsiteX0" fmla="*/ 609329 w 622645"/>
                <a:gd name="connsiteY0" fmla="*/ 0 h 405092"/>
                <a:gd name="connsiteX1" fmla="*/ 622615 w 622645"/>
                <a:gd name="connsiteY1" fmla="*/ 82263 h 405092"/>
                <a:gd name="connsiteX2" fmla="*/ 535802 w 622645"/>
                <a:gd name="connsiteY2" fmla="*/ 310671 h 405092"/>
                <a:gd name="connsiteX3" fmla="*/ 366544 w 622645"/>
                <a:gd name="connsiteY3" fmla="*/ 399668 h 405092"/>
                <a:gd name="connsiteX4" fmla="*/ 186730 w 622645"/>
                <a:gd name="connsiteY4" fmla="*/ 380012 h 405092"/>
                <a:gd name="connsiteX5" fmla="*/ 46409 w 622645"/>
                <a:gd name="connsiteY5" fmla="*/ 255707 h 405092"/>
                <a:gd name="connsiteX6" fmla="*/ 0 w 622645"/>
                <a:gd name="connsiteY6" fmla="*/ 97551 h 405092"/>
                <a:gd name="connsiteX7" fmla="*/ 6734 w 622645"/>
                <a:gd name="connsiteY7" fmla="*/ 17654 h 405092"/>
                <a:gd name="connsiteX8" fmla="*/ 27482 w 622645"/>
                <a:gd name="connsiteY8" fmla="*/ 9646 h 405092"/>
                <a:gd name="connsiteX9" fmla="*/ 108107 w 622645"/>
                <a:gd name="connsiteY9" fmla="*/ 56783 h 405092"/>
                <a:gd name="connsiteX10" fmla="*/ 355988 w 622645"/>
                <a:gd name="connsiteY10" fmla="*/ 97915 h 405092"/>
                <a:gd name="connsiteX11" fmla="*/ 556550 w 622645"/>
                <a:gd name="connsiteY11" fmla="*/ 35672 h 405092"/>
                <a:gd name="connsiteX12" fmla="*/ 602959 w 622645"/>
                <a:gd name="connsiteY12" fmla="*/ 4914 h 405092"/>
                <a:gd name="connsiteX13" fmla="*/ 609329 w 622645"/>
                <a:gd name="connsiteY13" fmla="*/ 0 h 4050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22645" h="405092">
                  <a:moveTo>
                    <a:pt x="609329" y="0"/>
                  </a:moveTo>
                  <a:cubicBezTo>
                    <a:pt x="617883" y="27482"/>
                    <a:pt x="622251" y="54599"/>
                    <a:pt x="622615" y="82263"/>
                  </a:cubicBezTo>
                  <a:cubicBezTo>
                    <a:pt x="623707" y="169804"/>
                    <a:pt x="595861" y="246607"/>
                    <a:pt x="535802" y="310671"/>
                  </a:cubicBezTo>
                  <a:cubicBezTo>
                    <a:pt x="489756" y="359628"/>
                    <a:pt x="432427" y="387838"/>
                    <a:pt x="366544" y="399668"/>
                  </a:cubicBezTo>
                  <a:cubicBezTo>
                    <a:pt x="304665" y="410769"/>
                    <a:pt x="244423" y="405127"/>
                    <a:pt x="186730" y="380012"/>
                  </a:cubicBezTo>
                  <a:cubicBezTo>
                    <a:pt x="126489" y="353986"/>
                    <a:pt x="80443" y="311217"/>
                    <a:pt x="46409" y="255707"/>
                  </a:cubicBezTo>
                  <a:cubicBezTo>
                    <a:pt x="16744" y="207296"/>
                    <a:pt x="0" y="154516"/>
                    <a:pt x="0" y="97551"/>
                  </a:cubicBezTo>
                  <a:cubicBezTo>
                    <a:pt x="0" y="70979"/>
                    <a:pt x="3640" y="44226"/>
                    <a:pt x="6734" y="17654"/>
                  </a:cubicBezTo>
                  <a:cubicBezTo>
                    <a:pt x="8190" y="4550"/>
                    <a:pt x="16562" y="1638"/>
                    <a:pt x="27482" y="9646"/>
                  </a:cubicBezTo>
                  <a:cubicBezTo>
                    <a:pt x="52779" y="28210"/>
                    <a:pt x="79533" y="44044"/>
                    <a:pt x="108107" y="56783"/>
                  </a:cubicBezTo>
                  <a:cubicBezTo>
                    <a:pt x="187094" y="92273"/>
                    <a:pt x="269903" y="105377"/>
                    <a:pt x="355988" y="97915"/>
                  </a:cubicBezTo>
                  <a:cubicBezTo>
                    <a:pt x="427331" y="91727"/>
                    <a:pt x="494488" y="71707"/>
                    <a:pt x="556550" y="35672"/>
                  </a:cubicBezTo>
                  <a:cubicBezTo>
                    <a:pt x="572566" y="26390"/>
                    <a:pt x="587489" y="15288"/>
                    <a:pt x="602959" y="4914"/>
                  </a:cubicBezTo>
                  <a:cubicBezTo>
                    <a:pt x="604779" y="3640"/>
                    <a:pt x="606781" y="2002"/>
                    <a:pt x="609329" y="0"/>
                  </a:cubicBezTo>
                  <a:close/>
                </a:path>
              </a:pathLst>
            </a:custGeom>
            <a:solidFill>
              <a:srgbClr val="000000"/>
            </a:solidFill>
            <a:ln w="1816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r" rtl="1"/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CE0A9E99-D1FE-46E2-8E1D-E34A4791AA5A}"/>
                </a:ext>
              </a:extLst>
            </p:cNvPr>
            <p:cNvSpPr/>
            <p:nvPr/>
          </p:nvSpPr>
          <p:spPr>
            <a:xfrm>
              <a:off x="3662159" y="5201089"/>
              <a:ext cx="650824" cy="284358"/>
            </a:xfrm>
            <a:custGeom>
              <a:avLst/>
              <a:gdLst>
                <a:gd name="connsiteX0" fmla="*/ 0 w 650824"/>
                <a:gd name="connsiteY0" fmla="*/ 0 h 284358"/>
                <a:gd name="connsiteX1" fmla="*/ 41860 w 650824"/>
                <a:gd name="connsiteY1" fmla="*/ 11648 h 284358"/>
                <a:gd name="connsiteX2" fmla="*/ 220400 w 650824"/>
                <a:gd name="connsiteY2" fmla="*/ 61333 h 284358"/>
                <a:gd name="connsiteX3" fmla="*/ 291743 w 650824"/>
                <a:gd name="connsiteY3" fmla="*/ 80625 h 284358"/>
                <a:gd name="connsiteX4" fmla="*/ 379648 w 650824"/>
                <a:gd name="connsiteY4" fmla="*/ 76803 h 284358"/>
                <a:gd name="connsiteX5" fmla="*/ 615517 w 650824"/>
                <a:gd name="connsiteY5" fmla="*/ 13286 h 284358"/>
                <a:gd name="connsiteX6" fmla="*/ 644091 w 650824"/>
                <a:gd name="connsiteY6" fmla="*/ 6734 h 284358"/>
                <a:gd name="connsiteX7" fmla="*/ 650825 w 650824"/>
                <a:gd name="connsiteY7" fmla="*/ 5460 h 284358"/>
                <a:gd name="connsiteX8" fmla="*/ 649915 w 650824"/>
                <a:gd name="connsiteY8" fmla="*/ 25480 h 284358"/>
                <a:gd name="connsiteX9" fmla="*/ 643181 w 650824"/>
                <a:gd name="connsiteY9" fmla="*/ 133769 h 284358"/>
                <a:gd name="connsiteX10" fmla="*/ 605871 w 650824"/>
                <a:gd name="connsiteY10" fmla="*/ 197468 h 284358"/>
                <a:gd name="connsiteX11" fmla="*/ 494852 w 650824"/>
                <a:gd name="connsiteY11" fmla="*/ 255161 h 284358"/>
                <a:gd name="connsiteX12" fmla="*/ 301935 w 650824"/>
                <a:gd name="connsiteY12" fmla="*/ 283735 h 284358"/>
                <a:gd name="connsiteX13" fmla="*/ 59877 w 650824"/>
                <a:gd name="connsiteY13" fmla="*/ 206932 h 284358"/>
                <a:gd name="connsiteX14" fmla="*/ 17472 w 650824"/>
                <a:gd name="connsiteY14" fmla="*/ 156700 h 284358"/>
                <a:gd name="connsiteX15" fmla="*/ 11102 w 650824"/>
                <a:gd name="connsiteY15" fmla="*/ 123577 h 284358"/>
                <a:gd name="connsiteX16" fmla="*/ 182 w 650824"/>
                <a:gd name="connsiteY16" fmla="*/ 7098 h 284358"/>
                <a:gd name="connsiteX17" fmla="*/ 0 w 650824"/>
                <a:gd name="connsiteY17" fmla="*/ 0 h 2843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650824" h="284358">
                  <a:moveTo>
                    <a:pt x="0" y="0"/>
                  </a:moveTo>
                  <a:cubicBezTo>
                    <a:pt x="14378" y="4004"/>
                    <a:pt x="28210" y="7644"/>
                    <a:pt x="41860" y="11648"/>
                  </a:cubicBezTo>
                  <a:cubicBezTo>
                    <a:pt x="101373" y="28210"/>
                    <a:pt x="160886" y="44771"/>
                    <a:pt x="220400" y="61333"/>
                  </a:cubicBezTo>
                  <a:cubicBezTo>
                    <a:pt x="244241" y="67885"/>
                    <a:pt x="268083" y="74073"/>
                    <a:pt x="291743" y="80625"/>
                  </a:cubicBezTo>
                  <a:cubicBezTo>
                    <a:pt x="321408" y="88633"/>
                    <a:pt x="350164" y="86085"/>
                    <a:pt x="379648" y="76803"/>
                  </a:cubicBezTo>
                  <a:cubicBezTo>
                    <a:pt x="457361" y="52233"/>
                    <a:pt x="536166" y="31850"/>
                    <a:pt x="615517" y="13286"/>
                  </a:cubicBezTo>
                  <a:cubicBezTo>
                    <a:pt x="624981" y="11102"/>
                    <a:pt x="634445" y="8918"/>
                    <a:pt x="644091" y="6734"/>
                  </a:cubicBezTo>
                  <a:cubicBezTo>
                    <a:pt x="646093" y="6188"/>
                    <a:pt x="648095" y="6006"/>
                    <a:pt x="650825" y="5460"/>
                  </a:cubicBezTo>
                  <a:cubicBezTo>
                    <a:pt x="650461" y="12558"/>
                    <a:pt x="650279" y="19110"/>
                    <a:pt x="649915" y="25480"/>
                  </a:cubicBezTo>
                  <a:cubicBezTo>
                    <a:pt x="647731" y="61515"/>
                    <a:pt x="646093" y="97733"/>
                    <a:pt x="643181" y="133769"/>
                  </a:cubicBezTo>
                  <a:cubicBezTo>
                    <a:pt x="640997" y="160704"/>
                    <a:pt x="627893" y="181816"/>
                    <a:pt x="605871" y="197468"/>
                  </a:cubicBezTo>
                  <a:cubicBezTo>
                    <a:pt x="571474" y="221856"/>
                    <a:pt x="534346" y="240965"/>
                    <a:pt x="494852" y="255161"/>
                  </a:cubicBezTo>
                  <a:cubicBezTo>
                    <a:pt x="432427" y="277365"/>
                    <a:pt x="368182" y="287011"/>
                    <a:pt x="301935" y="283735"/>
                  </a:cubicBezTo>
                  <a:cubicBezTo>
                    <a:pt x="214576" y="279367"/>
                    <a:pt x="133405" y="254979"/>
                    <a:pt x="59877" y="206932"/>
                  </a:cubicBezTo>
                  <a:cubicBezTo>
                    <a:pt x="40768" y="194374"/>
                    <a:pt x="24388" y="179086"/>
                    <a:pt x="17472" y="156700"/>
                  </a:cubicBezTo>
                  <a:cubicBezTo>
                    <a:pt x="14196" y="145962"/>
                    <a:pt x="12376" y="134679"/>
                    <a:pt x="11102" y="123577"/>
                  </a:cubicBezTo>
                  <a:cubicBezTo>
                    <a:pt x="7098" y="84811"/>
                    <a:pt x="3822" y="45863"/>
                    <a:pt x="182" y="7098"/>
                  </a:cubicBezTo>
                  <a:cubicBezTo>
                    <a:pt x="182" y="4732"/>
                    <a:pt x="182" y="2548"/>
                    <a:pt x="0" y="0"/>
                  </a:cubicBezTo>
                  <a:close/>
                </a:path>
              </a:pathLst>
            </a:custGeom>
            <a:solidFill>
              <a:srgbClr val="000000"/>
            </a:solidFill>
            <a:ln w="1816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r" rtl="1"/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8A530570-6957-4A02-9C9B-8B978F857F88}"/>
                </a:ext>
              </a:extLst>
            </p:cNvPr>
            <p:cNvSpPr/>
            <p:nvPr/>
          </p:nvSpPr>
          <p:spPr>
            <a:xfrm>
              <a:off x="3881649" y="6385532"/>
              <a:ext cx="265120" cy="327131"/>
            </a:xfrm>
            <a:custGeom>
              <a:avLst/>
              <a:gdLst>
                <a:gd name="connsiteX0" fmla="*/ 5824 w 265120"/>
                <a:gd name="connsiteY0" fmla="*/ 326868 h 327131"/>
                <a:gd name="connsiteX1" fmla="*/ 0 w 265120"/>
                <a:gd name="connsiteY1" fmla="*/ 0 h 327131"/>
                <a:gd name="connsiteX2" fmla="*/ 33306 w 265120"/>
                <a:gd name="connsiteY2" fmla="*/ 0 h 327131"/>
                <a:gd name="connsiteX3" fmla="*/ 209480 w 265120"/>
                <a:gd name="connsiteY3" fmla="*/ 182 h 327131"/>
                <a:gd name="connsiteX4" fmla="*/ 239873 w 265120"/>
                <a:gd name="connsiteY4" fmla="*/ 22022 h 327131"/>
                <a:gd name="connsiteX5" fmla="*/ 258983 w 265120"/>
                <a:gd name="connsiteY5" fmla="*/ 95185 h 327131"/>
                <a:gd name="connsiteX6" fmla="*/ 250429 w 265120"/>
                <a:gd name="connsiteY6" fmla="*/ 282279 h 327131"/>
                <a:gd name="connsiteX7" fmla="*/ 240965 w 265120"/>
                <a:gd name="connsiteY7" fmla="*/ 313037 h 327131"/>
                <a:gd name="connsiteX8" fmla="*/ 220946 w 265120"/>
                <a:gd name="connsiteY8" fmla="*/ 327050 h 327131"/>
                <a:gd name="connsiteX9" fmla="*/ 181270 w 265120"/>
                <a:gd name="connsiteY9" fmla="*/ 327050 h 327131"/>
                <a:gd name="connsiteX10" fmla="*/ 13650 w 265120"/>
                <a:gd name="connsiteY10" fmla="*/ 326686 h 327131"/>
                <a:gd name="connsiteX11" fmla="*/ 5824 w 265120"/>
                <a:gd name="connsiteY11" fmla="*/ 326868 h 327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65120" h="327131">
                  <a:moveTo>
                    <a:pt x="5824" y="326868"/>
                  </a:moveTo>
                  <a:cubicBezTo>
                    <a:pt x="48411" y="217124"/>
                    <a:pt x="46955" y="108835"/>
                    <a:pt x="0" y="0"/>
                  </a:cubicBezTo>
                  <a:cubicBezTo>
                    <a:pt x="11648" y="0"/>
                    <a:pt x="22386" y="0"/>
                    <a:pt x="33306" y="0"/>
                  </a:cubicBezTo>
                  <a:cubicBezTo>
                    <a:pt x="92091" y="0"/>
                    <a:pt x="150694" y="0"/>
                    <a:pt x="209480" y="182"/>
                  </a:cubicBezTo>
                  <a:cubicBezTo>
                    <a:pt x="226223" y="182"/>
                    <a:pt x="233685" y="5642"/>
                    <a:pt x="239873" y="22022"/>
                  </a:cubicBezTo>
                  <a:cubicBezTo>
                    <a:pt x="248791" y="45681"/>
                    <a:pt x="254797" y="70251"/>
                    <a:pt x="258983" y="95185"/>
                  </a:cubicBezTo>
                  <a:cubicBezTo>
                    <a:pt x="269357" y="158156"/>
                    <a:pt x="266627" y="220581"/>
                    <a:pt x="250429" y="282279"/>
                  </a:cubicBezTo>
                  <a:cubicBezTo>
                    <a:pt x="247699" y="292653"/>
                    <a:pt x="244241" y="302845"/>
                    <a:pt x="240965" y="313037"/>
                  </a:cubicBezTo>
                  <a:cubicBezTo>
                    <a:pt x="237871" y="322682"/>
                    <a:pt x="230591" y="327050"/>
                    <a:pt x="220946" y="327050"/>
                  </a:cubicBezTo>
                  <a:cubicBezTo>
                    <a:pt x="207660" y="327232"/>
                    <a:pt x="194556" y="327050"/>
                    <a:pt x="181270" y="327050"/>
                  </a:cubicBezTo>
                  <a:cubicBezTo>
                    <a:pt x="125397" y="326868"/>
                    <a:pt x="69523" y="326868"/>
                    <a:pt x="13650" y="326686"/>
                  </a:cubicBezTo>
                  <a:cubicBezTo>
                    <a:pt x="11284" y="326868"/>
                    <a:pt x="8918" y="326868"/>
                    <a:pt x="5824" y="326868"/>
                  </a:cubicBezTo>
                  <a:close/>
                </a:path>
              </a:pathLst>
            </a:custGeom>
            <a:solidFill>
              <a:schemeClr val="accent2"/>
            </a:solidFill>
            <a:ln w="1816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r" rtl="1"/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A87BBD8F-D2AC-4C60-B4F6-87C832C1EB6A}"/>
                </a:ext>
              </a:extLst>
            </p:cNvPr>
            <p:cNvSpPr/>
            <p:nvPr/>
          </p:nvSpPr>
          <p:spPr>
            <a:xfrm>
              <a:off x="3912543" y="5838078"/>
              <a:ext cx="150444" cy="427712"/>
            </a:xfrm>
            <a:custGeom>
              <a:avLst/>
              <a:gdLst>
                <a:gd name="connsiteX0" fmla="*/ 75575 w 150444"/>
                <a:gd name="connsiteY0" fmla="*/ 368 h 427712"/>
                <a:gd name="connsiteX1" fmla="*/ 103602 w 150444"/>
                <a:gd name="connsiteY1" fmla="*/ 368 h 427712"/>
                <a:gd name="connsiteX2" fmla="*/ 145098 w 150444"/>
                <a:gd name="connsiteY2" fmla="*/ 28760 h 427712"/>
                <a:gd name="connsiteX3" fmla="*/ 117434 w 150444"/>
                <a:gd name="connsiteY3" fmla="*/ 85179 h 427712"/>
                <a:gd name="connsiteX4" fmla="*/ 103056 w 150444"/>
                <a:gd name="connsiteY4" fmla="*/ 103561 h 427712"/>
                <a:gd name="connsiteX5" fmla="*/ 122530 w 150444"/>
                <a:gd name="connsiteY5" fmla="*/ 194196 h 427712"/>
                <a:gd name="connsiteX6" fmla="*/ 139638 w 150444"/>
                <a:gd name="connsiteY6" fmla="*/ 226045 h 427712"/>
                <a:gd name="connsiteX7" fmla="*/ 141822 w 150444"/>
                <a:gd name="connsiteY7" fmla="*/ 307399 h 427712"/>
                <a:gd name="connsiteX8" fmla="*/ 93956 w 150444"/>
                <a:gd name="connsiteY8" fmla="*/ 409681 h 427712"/>
                <a:gd name="connsiteX9" fmla="*/ 77941 w 150444"/>
                <a:gd name="connsiteY9" fmla="*/ 426243 h 427712"/>
                <a:gd name="connsiteX10" fmla="*/ 64291 w 150444"/>
                <a:gd name="connsiteY10" fmla="*/ 421147 h 427712"/>
                <a:gd name="connsiteX11" fmla="*/ 8599 w 150444"/>
                <a:gd name="connsiteY11" fmla="*/ 304123 h 427712"/>
                <a:gd name="connsiteX12" fmla="*/ 8599 w 150444"/>
                <a:gd name="connsiteY12" fmla="*/ 233325 h 427712"/>
                <a:gd name="connsiteX13" fmla="*/ 34261 w 150444"/>
                <a:gd name="connsiteY13" fmla="*/ 182730 h 427712"/>
                <a:gd name="connsiteX14" fmla="*/ 51005 w 150444"/>
                <a:gd name="connsiteY14" fmla="*/ 125219 h 427712"/>
                <a:gd name="connsiteX15" fmla="*/ 49549 w 150444"/>
                <a:gd name="connsiteY15" fmla="*/ 101923 h 427712"/>
                <a:gd name="connsiteX16" fmla="*/ 34079 w 150444"/>
                <a:gd name="connsiteY16" fmla="*/ 85179 h 427712"/>
                <a:gd name="connsiteX17" fmla="*/ 4231 w 150444"/>
                <a:gd name="connsiteY17" fmla="*/ 37677 h 427712"/>
                <a:gd name="connsiteX18" fmla="*/ 44999 w 150444"/>
                <a:gd name="connsiteY18" fmla="*/ 368 h 427712"/>
                <a:gd name="connsiteX19" fmla="*/ 75575 w 150444"/>
                <a:gd name="connsiteY19" fmla="*/ 368 h 427712"/>
                <a:gd name="connsiteX20" fmla="*/ 75575 w 150444"/>
                <a:gd name="connsiteY20" fmla="*/ 368 h 427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50444" h="427712">
                  <a:moveTo>
                    <a:pt x="75575" y="368"/>
                  </a:moveTo>
                  <a:cubicBezTo>
                    <a:pt x="84857" y="368"/>
                    <a:pt x="94320" y="4"/>
                    <a:pt x="103602" y="368"/>
                  </a:cubicBezTo>
                  <a:cubicBezTo>
                    <a:pt x="123076" y="1278"/>
                    <a:pt x="137636" y="10196"/>
                    <a:pt x="145098" y="28760"/>
                  </a:cubicBezTo>
                  <a:cubicBezTo>
                    <a:pt x="154380" y="51691"/>
                    <a:pt x="141458" y="77717"/>
                    <a:pt x="117434" y="85179"/>
                  </a:cubicBezTo>
                  <a:cubicBezTo>
                    <a:pt x="106696" y="88455"/>
                    <a:pt x="103966" y="92095"/>
                    <a:pt x="103056" y="103561"/>
                  </a:cubicBezTo>
                  <a:cubicBezTo>
                    <a:pt x="100690" y="135774"/>
                    <a:pt x="107060" y="165986"/>
                    <a:pt x="122530" y="194196"/>
                  </a:cubicBezTo>
                  <a:cubicBezTo>
                    <a:pt x="128354" y="204752"/>
                    <a:pt x="133996" y="215308"/>
                    <a:pt x="139638" y="226045"/>
                  </a:cubicBezTo>
                  <a:cubicBezTo>
                    <a:pt x="153470" y="252799"/>
                    <a:pt x="153834" y="280281"/>
                    <a:pt x="141822" y="307399"/>
                  </a:cubicBezTo>
                  <a:cubicBezTo>
                    <a:pt x="126534" y="341796"/>
                    <a:pt x="110154" y="375830"/>
                    <a:pt x="93956" y="409681"/>
                  </a:cubicBezTo>
                  <a:cubicBezTo>
                    <a:pt x="90499" y="416779"/>
                    <a:pt x="85585" y="422967"/>
                    <a:pt x="77941" y="426243"/>
                  </a:cubicBezTo>
                  <a:cubicBezTo>
                    <a:pt x="70843" y="429155"/>
                    <a:pt x="67567" y="427881"/>
                    <a:pt x="64291" y="421147"/>
                  </a:cubicBezTo>
                  <a:cubicBezTo>
                    <a:pt x="45727" y="382200"/>
                    <a:pt x="27345" y="343070"/>
                    <a:pt x="8599" y="304123"/>
                  </a:cubicBezTo>
                  <a:cubicBezTo>
                    <a:pt x="-2866" y="280463"/>
                    <a:pt x="-2866" y="256803"/>
                    <a:pt x="8599" y="233325"/>
                  </a:cubicBezTo>
                  <a:cubicBezTo>
                    <a:pt x="16971" y="216400"/>
                    <a:pt x="26071" y="199838"/>
                    <a:pt x="34261" y="182730"/>
                  </a:cubicBezTo>
                  <a:cubicBezTo>
                    <a:pt x="42997" y="164530"/>
                    <a:pt x="48639" y="145238"/>
                    <a:pt x="51005" y="125219"/>
                  </a:cubicBezTo>
                  <a:cubicBezTo>
                    <a:pt x="51915" y="117575"/>
                    <a:pt x="51005" y="109567"/>
                    <a:pt x="49549" y="101923"/>
                  </a:cubicBezTo>
                  <a:cubicBezTo>
                    <a:pt x="47911" y="93551"/>
                    <a:pt x="42451" y="87909"/>
                    <a:pt x="34079" y="85179"/>
                  </a:cubicBezTo>
                  <a:cubicBezTo>
                    <a:pt x="13513" y="78263"/>
                    <a:pt x="1683" y="58789"/>
                    <a:pt x="4231" y="37677"/>
                  </a:cubicBezTo>
                  <a:cubicBezTo>
                    <a:pt x="6779" y="18204"/>
                    <a:pt x="24251" y="1642"/>
                    <a:pt x="44999" y="368"/>
                  </a:cubicBezTo>
                  <a:cubicBezTo>
                    <a:pt x="55191" y="-360"/>
                    <a:pt x="65383" y="186"/>
                    <a:pt x="75575" y="368"/>
                  </a:cubicBezTo>
                  <a:cubicBezTo>
                    <a:pt x="75575" y="368"/>
                    <a:pt x="75575" y="368"/>
                    <a:pt x="75575" y="368"/>
                  </a:cubicBezTo>
                  <a:close/>
                </a:path>
              </a:pathLst>
            </a:custGeom>
            <a:solidFill>
              <a:srgbClr val="000000"/>
            </a:solidFill>
            <a:ln w="1816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r" rtl="1"/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A5329B91-ADE5-4D70-9F3D-D8925CB89D75}"/>
                </a:ext>
              </a:extLst>
            </p:cNvPr>
            <p:cNvSpPr/>
            <p:nvPr/>
          </p:nvSpPr>
          <p:spPr>
            <a:xfrm>
              <a:off x="4144618" y="6665749"/>
              <a:ext cx="593149" cy="84324"/>
            </a:xfrm>
            <a:custGeom>
              <a:avLst/>
              <a:gdLst>
                <a:gd name="connsiteX0" fmla="*/ 481403 w 593149"/>
                <a:gd name="connsiteY0" fmla="*/ 84325 h 84324"/>
                <a:gd name="connsiteX1" fmla="*/ 378574 w 593149"/>
                <a:gd name="connsiteY1" fmla="*/ 74497 h 84324"/>
                <a:gd name="connsiteX2" fmla="*/ 229336 w 593149"/>
                <a:gd name="connsiteY2" fmla="*/ 62667 h 84324"/>
                <a:gd name="connsiteX3" fmla="*/ 40604 w 593149"/>
                <a:gd name="connsiteY3" fmla="*/ 56843 h 84324"/>
                <a:gd name="connsiteX4" fmla="*/ 15306 w 593149"/>
                <a:gd name="connsiteY4" fmla="*/ 52839 h 84324"/>
                <a:gd name="connsiteX5" fmla="*/ 2748 w 593149"/>
                <a:gd name="connsiteY5" fmla="*/ 21172 h 84324"/>
                <a:gd name="connsiteX6" fmla="*/ 33142 w 593149"/>
                <a:gd name="connsiteY6" fmla="*/ 606 h 84324"/>
                <a:gd name="connsiteX7" fmla="*/ 72635 w 593149"/>
                <a:gd name="connsiteY7" fmla="*/ 970 h 84324"/>
                <a:gd name="connsiteX8" fmla="*/ 199670 w 593149"/>
                <a:gd name="connsiteY8" fmla="*/ 10980 h 84324"/>
                <a:gd name="connsiteX9" fmla="*/ 415702 w 593149"/>
                <a:gd name="connsiteY9" fmla="*/ 30817 h 84324"/>
                <a:gd name="connsiteX10" fmla="*/ 533272 w 593149"/>
                <a:gd name="connsiteY10" fmla="*/ 42829 h 84324"/>
                <a:gd name="connsiteX11" fmla="*/ 581138 w 593149"/>
                <a:gd name="connsiteY11" fmla="*/ 47925 h 84324"/>
                <a:gd name="connsiteX12" fmla="*/ 585506 w 593149"/>
                <a:gd name="connsiteY12" fmla="*/ 48835 h 84324"/>
                <a:gd name="connsiteX13" fmla="*/ 593150 w 593149"/>
                <a:gd name="connsiteY13" fmla="*/ 55205 h 84324"/>
                <a:gd name="connsiteX14" fmla="*/ 586962 w 593149"/>
                <a:gd name="connsiteY14" fmla="*/ 61029 h 84324"/>
                <a:gd name="connsiteX15" fmla="*/ 494143 w 593149"/>
                <a:gd name="connsiteY15" fmla="*/ 82869 h 84324"/>
                <a:gd name="connsiteX16" fmla="*/ 481585 w 593149"/>
                <a:gd name="connsiteY16" fmla="*/ 82869 h 84324"/>
                <a:gd name="connsiteX17" fmla="*/ 481403 w 593149"/>
                <a:gd name="connsiteY17" fmla="*/ 84325 h 843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593149" h="84324">
                  <a:moveTo>
                    <a:pt x="481403" y="84325"/>
                  </a:moveTo>
                  <a:cubicBezTo>
                    <a:pt x="447187" y="81049"/>
                    <a:pt x="412972" y="77409"/>
                    <a:pt x="378574" y="74497"/>
                  </a:cubicBezTo>
                  <a:cubicBezTo>
                    <a:pt x="328889" y="70129"/>
                    <a:pt x="279203" y="65033"/>
                    <a:pt x="229336" y="62667"/>
                  </a:cubicBezTo>
                  <a:cubicBezTo>
                    <a:pt x="166546" y="59573"/>
                    <a:pt x="103575" y="58845"/>
                    <a:pt x="40604" y="56843"/>
                  </a:cubicBezTo>
                  <a:cubicBezTo>
                    <a:pt x="32050" y="56479"/>
                    <a:pt x="23314" y="55569"/>
                    <a:pt x="15306" y="52839"/>
                  </a:cubicBezTo>
                  <a:cubicBezTo>
                    <a:pt x="1292" y="48107"/>
                    <a:pt x="-3622" y="34639"/>
                    <a:pt x="2748" y="21172"/>
                  </a:cubicBezTo>
                  <a:cubicBezTo>
                    <a:pt x="8936" y="8432"/>
                    <a:pt x="19856" y="1698"/>
                    <a:pt x="33142" y="606"/>
                  </a:cubicBezTo>
                  <a:cubicBezTo>
                    <a:pt x="46246" y="-486"/>
                    <a:pt x="59532" y="60"/>
                    <a:pt x="72635" y="970"/>
                  </a:cubicBezTo>
                  <a:cubicBezTo>
                    <a:pt x="115041" y="4064"/>
                    <a:pt x="157264" y="7340"/>
                    <a:pt x="199670" y="10980"/>
                  </a:cubicBezTo>
                  <a:cubicBezTo>
                    <a:pt x="271741" y="17350"/>
                    <a:pt x="343630" y="24084"/>
                    <a:pt x="415702" y="30817"/>
                  </a:cubicBezTo>
                  <a:cubicBezTo>
                    <a:pt x="455013" y="34457"/>
                    <a:pt x="494143" y="38825"/>
                    <a:pt x="533272" y="42829"/>
                  </a:cubicBezTo>
                  <a:cubicBezTo>
                    <a:pt x="549288" y="44467"/>
                    <a:pt x="565304" y="46287"/>
                    <a:pt x="581138" y="47925"/>
                  </a:cubicBezTo>
                  <a:cubicBezTo>
                    <a:pt x="582594" y="48107"/>
                    <a:pt x="584414" y="48107"/>
                    <a:pt x="585506" y="48835"/>
                  </a:cubicBezTo>
                  <a:cubicBezTo>
                    <a:pt x="588236" y="50655"/>
                    <a:pt x="590602" y="53021"/>
                    <a:pt x="593150" y="55205"/>
                  </a:cubicBezTo>
                  <a:cubicBezTo>
                    <a:pt x="591148" y="57207"/>
                    <a:pt x="589328" y="59755"/>
                    <a:pt x="586962" y="61029"/>
                  </a:cubicBezTo>
                  <a:cubicBezTo>
                    <a:pt x="558024" y="76863"/>
                    <a:pt x="526538" y="81959"/>
                    <a:pt x="494143" y="82869"/>
                  </a:cubicBezTo>
                  <a:cubicBezTo>
                    <a:pt x="489957" y="83051"/>
                    <a:pt x="485771" y="82869"/>
                    <a:pt x="481585" y="82869"/>
                  </a:cubicBezTo>
                  <a:cubicBezTo>
                    <a:pt x="481403" y="83415"/>
                    <a:pt x="481403" y="83779"/>
                    <a:pt x="481403" y="84325"/>
                  </a:cubicBezTo>
                  <a:close/>
                </a:path>
              </a:pathLst>
            </a:custGeom>
            <a:solidFill>
              <a:schemeClr val="accent1"/>
            </a:solidFill>
            <a:ln w="1816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r" rtl="1"/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3D11ED56-8070-47FA-9989-594BAEA44EC4}"/>
                </a:ext>
              </a:extLst>
            </p:cNvPr>
            <p:cNvSpPr/>
            <p:nvPr/>
          </p:nvSpPr>
          <p:spPr>
            <a:xfrm>
              <a:off x="4422461" y="5150858"/>
              <a:ext cx="97818" cy="424494"/>
            </a:xfrm>
            <a:custGeom>
              <a:avLst/>
              <a:gdLst>
                <a:gd name="connsiteX0" fmla="*/ 97819 w 97818"/>
                <a:gd name="connsiteY0" fmla="*/ 422963 h 424494"/>
                <a:gd name="connsiteX1" fmla="*/ 49589 w 97818"/>
                <a:gd name="connsiteY1" fmla="*/ 424419 h 424494"/>
                <a:gd name="connsiteX2" fmla="*/ 15191 w 97818"/>
                <a:gd name="connsiteY2" fmla="*/ 424237 h 424494"/>
                <a:gd name="connsiteX3" fmla="*/ 86 w 97818"/>
                <a:gd name="connsiteY3" fmla="*/ 408039 h 424494"/>
                <a:gd name="connsiteX4" fmla="*/ 14281 w 97818"/>
                <a:gd name="connsiteY4" fmla="*/ 341974 h 424494"/>
                <a:gd name="connsiteX5" fmla="*/ 25747 w 97818"/>
                <a:gd name="connsiteY5" fmla="*/ 281915 h 424494"/>
                <a:gd name="connsiteX6" fmla="*/ 19377 w 97818"/>
                <a:gd name="connsiteY6" fmla="*/ 245515 h 424494"/>
                <a:gd name="connsiteX7" fmla="*/ 20105 w 97818"/>
                <a:gd name="connsiteY7" fmla="*/ 222220 h 424494"/>
                <a:gd name="connsiteX8" fmla="*/ 32117 w 97818"/>
                <a:gd name="connsiteY8" fmla="*/ 199470 h 424494"/>
                <a:gd name="connsiteX9" fmla="*/ 36849 w 97818"/>
                <a:gd name="connsiteY9" fmla="*/ 179086 h 424494"/>
                <a:gd name="connsiteX10" fmla="*/ 36303 w 97818"/>
                <a:gd name="connsiteY10" fmla="*/ 36218 h 424494"/>
                <a:gd name="connsiteX11" fmla="*/ 42127 w 97818"/>
                <a:gd name="connsiteY11" fmla="*/ 9100 h 424494"/>
                <a:gd name="connsiteX12" fmla="*/ 56141 w 97818"/>
                <a:gd name="connsiteY12" fmla="*/ 0 h 424494"/>
                <a:gd name="connsiteX13" fmla="*/ 56869 w 97818"/>
                <a:gd name="connsiteY13" fmla="*/ 5824 h 424494"/>
                <a:gd name="connsiteX14" fmla="*/ 58507 w 97818"/>
                <a:gd name="connsiteY14" fmla="*/ 153788 h 424494"/>
                <a:gd name="connsiteX15" fmla="*/ 60509 w 97818"/>
                <a:gd name="connsiteY15" fmla="*/ 189824 h 424494"/>
                <a:gd name="connsiteX16" fmla="*/ 75069 w 97818"/>
                <a:gd name="connsiteY16" fmla="*/ 216396 h 424494"/>
                <a:gd name="connsiteX17" fmla="*/ 79073 w 97818"/>
                <a:gd name="connsiteY17" fmla="*/ 232775 h 424494"/>
                <a:gd name="connsiteX18" fmla="*/ 70337 w 97818"/>
                <a:gd name="connsiteY18" fmla="*/ 256435 h 424494"/>
                <a:gd name="connsiteX19" fmla="*/ 66879 w 97818"/>
                <a:gd name="connsiteY19" fmla="*/ 298841 h 424494"/>
                <a:gd name="connsiteX20" fmla="*/ 96545 w 97818"/>
                <a:gd name="connsiteY20" fmla="*/ 418049 h 424494"/>
                <a:gd name="connsiteX21" fmla="*/ 97819 w 97818"/>
                <a:gd name="connsiteY21" fmla="*/ 422963 h 4244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97818" h="424494">
                  <a:moveTo>
                    <a:pt x="97819" y="422963"/>
                  </a:moveTo>
                  <a:cubicBezTo>
                    <a:pt x="81257" y="423509"/>
                    <a:pt x="65423" y="424055"/>
                    <a:pt x="49589" y="424419"/>
                  </a:cubicBezTo>
                  <a:cubicBezTo>
                    <a:pt x="38123" y="424601"/>
                    <a:pt x="26657" y="424419"/>
                    <a:pt x="15191" y="424237"/>
                  </a:cubicBezTo>
                  <a:cubicBezTo>
                    <a:pt x="3180" y="424055"/>
                    <a:pt x="-642" y="420051"/>
                    <a:pt x="86" y="408039"/>
                  </a:cubicBezTo>
                  <a:cubicBezTo>
                    <a:pt x="1724" y="385290"/>
                    <a:pt x="8275" y="363814"/>
                    <a:pt x="14281" y="341974"/>
                  </a:cubicBezTo>
                  <a:cubicBezTo>
                    <a:pt x="19741" y="322318"/>
                    <a:pt x="25383" y="302481"/>
                    <a:pt x="25747" y="281915"/>
                  </a:cubicBezTo>
                  <a:cubicBezTo>
                    <a:pt x="26111" y="269357"/>
                    <a:pt x="24473" y="256981"/>
                    <a:pt x="19377" y="245515"/>
                  </a:cubicBezTo>
                  <a:cubicBezTo>
                    <a:pt x="15919" y="237507"/>
                    <a:pt x="16283" y="229863"/>
                    <a:pt x="20105" y="222220"/>
                  </a:cubicBezTo>
                  <a:cubicBezTo>
                    <a:pt x="23927" y="214576"/>
                    <a:pt x="29023" y="207296"/>
                    <a:pt x="32117" y="199470"/>
                  </a:cubicBezTo>
                  <a:cubicBezTo>
                    <a:pt x="34665" y="193100"/>
                    <a:pt x="36849" y="186002"/>
                    <a:pt x="36849" y="179086"/>
                  </a:cubicBezTo>
                  <a:cubicBezTo>
                    <a:pt x="37031" y="131403"/>
                    <a:pt x="36667" y="83901"/>
                    <a:pt x="36303" y="36218"/>
                  </a:cubicBezTo>
                  <a:cubicBezTo>
                    <a:pt x="36303" y="26754"/>
                    <a:pt x="37395" y="17472"/>
                    <a:pt x="42127" y="9100"/>
                  </a:cubicBezTo>
                  <a:cubicBezTo>
                    <a:pt x="45039" y="3822"/>
                    <a:pt x="49225" y="364"/>
                    <a:pt x="56141" y="0"/>
                  </a:cubicBezTo>
                  <a:cubicBezTo>
                    <a:pt x="56505" y="2184"/>
                    <a:pt x="56869" y="4004"/>
                    <a:pt x="56869" y="5824"/>
                  </a:cubicBezTo>
                  <a:cubicBezTo>
                    <a:pt x="60327" y="55145"/>
                    <a:pt x="61055" y="104467"/>
                    <a:pt x="58507" y="153788"/>
                  </a:cubicBezTo>
                  <a:cubicBezTo>
                    <a:pt x="57961" y="165800"/>
                    <a:pt x="59053" y="177812"/>
                    <a:pt x="60509" y="189824"/>
                  </a:cubicBezTo>
                  <a:cubicBezTo>
                    <a:pt x="61783" y="200380"/>
                    <a:pt x="66879" y="209298"/>
                    <a:pt x="75069" y="216396"/>
                  </a:cubicBezTo>
                  <a:cubicBezTo>
                    <a:pt x="80165" y="220764"/>
                    <a:pt x="80711" y="226951"/>
                    <a:pt x="79073" y="232775"/>
                  </a:cubicBezTo>
                  <a:cubicBezTo>
                    <a:pt x="76889" y="240783"/>
                    <a:pt x="73977" y="248791"/>
                    <a:pt x="70337" y="256435"/>
                  </a:cubicBezTo>
                  <a:cubicBezTo>
                    <a:pt x="63603" y="270267"/>
                    <a:pt x="63057" y="284281"/>
                    <a:pt x="66879" y="298841"/>
                  </a:cubicBezTo>
                  <a:cubicBezTo>
                    <a:pt x="76889" y="338516"/>
                    <a:pt x="86717" y="378192"/>
                    <a:pt x="96545" y="418049"/>
                  </a:cubicBezTo>
                  <a:cubicBezTo>
                    <a:pt x="97272" y="419323"/>
                    <a:pt x="97272" y="420597"/>
                    <a:pt x="97819" y="422963"/>
                  </a:cubicBezTo>
                  <a:close/>
                </a:path>
              </a:pathLst>
            </a:custGeom>
            <a:solidFill>
              <a:srgbClr val="000000"/>
            </a:solidFill>
            <a:ln w="1816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r" rtl="1"/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05494308-EC65-4D72-8379-7DC3E86AF8C7}"/>
                </a:ext>
              </a:extLst>
            </p:cNvPr>
            <p:cNvSpPr/>
            <p:nvPr/>
          </p:nvSpPr>
          <p:spPr>
            <a:xfrm>
              <a:off x="3879283" y="6735769"/>
              <a:ext cx="262077" cy="122957"/>
            </a:xfrm>
            <a:custGeom>
              <a:avLst/>
              <a:gdLst>
                <a:gd name="connsiteX0" fmla="*/ 261349 w 262077"/>
                <a:gd name="connsiteY0" fmla="*/ 95476 h 122957"/>
                <a:gd name="connsiteX1" fmla="*/ 213302 w 262077"/>
                <a:gd name="connsiteY1" fmla="*/ 71088 h 122957"/>
                <a:gd name="connsiteX2" fmla="*/ 162160 w 262077"/>
                <a:gd name="connsiteY2" fmla="*/ 45244 h 122957"/>
                <a:gd name="connsiteX3" fmla="*/ 133040 w 262077"/>
                <a:gd name="connsiteY3" fmla="*/ 53252 h 122957"/>
                <a:gd name="connsiteX4" fmla="*/ 96823 w 262077"/>
                <a:gd name="connsiteY4" fmla="*/ 117862 h 122957"/>
                <a:gd name="connsiteX5" fmla="*/ 93911 w 262077"/>
                <a:gd name="connsiteY5" fmla="*/ 122958 h 122957"/>
                <a:gd name="connsiteX6" fmla="*/ 82991 w 262077"/>
                <a:gd name="connsiteY6" fmla="*/ 104758 h 122957"/>
                <a:gd name="connsiteX7" fmla="*/ 61333 w 262077"/>
                <a:gd name="connsiteY7" fmla="*/ 55618 h 122957"/>
                <a:gd name="connsiteX8" fmla="*/ 2548 w 262077"/>
                <a:gd name="connsiteY8" fmla="*/ 6843 h 122957"/>
                <a:gd name="connsiteX9" fmla="*/ 0 w 262077"/>
                <a:gd name="connsiteY9" fmla="*/ 4113 h 122957"/>
                <a:gd name="connsiteX10" fmla="*/ 36764 w 262077"/>
                <a:gd name="connsiteY10" fmla="*/ 473 h 122957"/>
                <a:gd name="connsiteX11" fmla="*/ 183636 w 262077"/>
                <a:gd name="connsiteY11" fmla="*/ 109 h 122957"/>
                <a:gd name="connsiteX12" fmla="*/ 214030 w 262077"/>
                <a:gd name="connsiteY12" fmla="*/ 1565 h 122957"/>
                <a:gd name="connsiteX13" fmla="*/ 234959 w 262077"/>
                <a:gd name="connsiteY13" fmla="*/ 13395 h 122957"/>
                <a:gd name="connsiteX14" fmla="*/ 262077 w 262077"/>
                <a:gd name="connsiteY14" fmla="*/ 88560 h 122957"/>
                <a:gd name="connsiteX15" fmla="*/ 261895 w 262077"/>
                <a:gd name="connsiteY15" fmla="*/ 93110 h 122957"/>
                <a:gd name="connsiteX16" fmla="*/ 261349 w 262077"/>
                <a:gd name="connsiteY16" fmla="*/ 95476 h 1229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62077" h="122957">
                  <a:moveTo>
                    <a:pt x="261349" y="95476"/>
                  </a:moveTo>
                  <a:cubicBezTo>
                    <a:pt x="244969" y="87104"/>
                    <a:pt x="229135" y="79096"/>
                    <a:pt x="213302" y="71088"/>
                  </a:cubicBezTo>
                  <a:cubicBezTo>
                    <a:pt x="196194" y="62352"/>
                    <a:pt x="179268" y="53616"/>
                    <a:pt x="162160" y="45244"/>
                  </a:cubicBezTo>
                  <a:cubicBezTo>
                    <a:pt x="148692" y="38692"/>
                    <a:pt x="140684" y="40330"/>
                    <a:pt x="133040" y="53252"/>
                  </a:cubicBezTo>
                  <a:cubicBezTo>
                    <a:pt x="120483" y="74364"/>
                    <a:pt x="108835" y="96204"/>
                    <a:pt x="96823" y="117862"/>
                  </a:cubicBezTo>
                  <a:cubicBezTo>
                    <a:pt x="95913" y="119500"/>
                    <a:pt x="95003" y="121138"/>
                    <a:pt x="93911" y="122958"/>
                  </a:cubicBezTo>
                  <a:cubicBezTo>
                    <a:pt x="87541" y="118043"/>
                    <a:pt x="84993" y="111492"/>
                    <a:pt x="82991" y="104758"/>
                  </a:cubicBezTo>
                  <a:cubicBezTo>
                    <a:pt x="77895" y="87468"/>
                    <a:pt x="71889" y="70542"/>
                    <a:pt x="61333" y="55618"/>
                  </a:cubicBezTo>
                  <a:cubicBezTo>
                    <a:pt x="46227" y="33960"/>
                    <a:pt x="26754" y="17399"/>
                    <a:pt x="2548" y="6843"/>
                  </a:cubicBezTo>
                  <a:cubicBezTo>
                    <a:pt x="1638" y="6479"/>
                    <a:pt x="910" y="6115"/>
                    <a:pt x="0" y="4113"/>
                  </a:cubicBezTo>
                  <a:cubicBezTo>
                    <a:pt x="12194" y="2839"/>
                    <a:pt x="24570" y="473"/>
                    <a:pt x="36764" y="473"/>
                  </a:cubicBezTo>
                  <a:cubicBezTo>
                    <a:pt x="85721" y="-73"/>
                    <a:pt x="134678" y="-73"/>
                    <a:pt x="183636" y="109"/>
                  </a:cubicBezTo>
                  <a:cubicBezTo>
                    <a:pt x="193828" y="109"/>
                    <a:pt x="203838" y="655"/>
                    <a:pt x="214030" y="1565"/>
                  </a:cubicBezTo>
                  <a:cubicBezTo>
                    <a:pt x="222583" y="2293"/>
                    <a:pt x="230409" y="5933"/>
                    <a:pt x="234959" y="13395"/>
                  </a:cubicBezTo>
                  <a:cubicBezTo>
                    <a:pt x="249337" y="36508"/>
                    <a:pt x="260985" y="60532"/>
                    <a:pt x="262077" y="88560"/>
                  </a:cubicBezTo>
                  <a:cubicBezTo>
                    <a:pt x="262077" y="90016"/>
                    <a:pt x="262077" y="91654"/>
                    <a:pt x="261895" y="93110"/>
                  </a:cubicBezTo>
                  <a:cubicBezTo>
                    <a:pt x="261713" y="93474"/>
                    <a:pt x="261531" y="94020"/>
                    <a:pt x="261349" y="95476"/>
                  </a:cubicBezTo>
                  <a:close/>
                </a:path>
              </a:pathLst>
            </a:custGeom>
            <a:solidFill>
              <a:schemeClr val="accent2"/>
            </a:solidFill>
            <a:ln w="1816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r" rtl="1"/>
              <a:endParaRPr lang="en-US">
                <a:cs typeface="B Nazanin" panose="00000400000000000000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0127803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rtl="1"/>
            <a:r>
              <a:rPr lang="fa-IR" dirty="0">
                <a:cs typeface="B Nazanin" panose="00000400000000000000" pitchFamily="2" charset="-78"/>
              </a:rPr>
              <a:t>سبک اینفوگرافیک</a:t>
            </a:r>
            <a:endParaRPr lang="en-US" dirty="0">
              <a:cs typeface="B Nazanin" panose="00000400000000000000" pitchFamily="2" charset="-78"/>
            </a:endParaRPr>
          </a:p>
        </p:txBody>
      </p:sp>
      <p:grpSp>
        <p:nvGrpSpPr>
          <p:cNvPr id="23" name="Graphic 27">
            <a:extLst>
              <a:ext uri="{FF2B5EF4-FFF2-40B4-BE49-F238E27FC236}">
                <a16:creationId xmlns:a16="http://schemas.microsoft.com/office/drawing/2014/main" id="{BA659478-B4E0-4C31-B6C2-7F46CFD87282}"/>
              </a:ext>
            </a:extLst>
          </p:cNvPr>
          <p:cNvGrpSpPr/>
          <p:nvPr/>
        </p:nvGrpSpPr>
        <p:grpSpPr>
          <a:xfrm>
            <a:off x="4283329" y="3828098"/>
            <a:ext cx="3625343" cy="1909316"/>
            <a:chOff x="6942632" y="4124750"/>
            <a:chExt cx="5182215" cy="2729255"/>
          </a:xfrm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51CB2EDA-EAEC-4BFD-A377-808A2B3CFE3F}"/>
                </a:ext>
              </a:extLst>
            </p:cNvPr>
            <p:cNvSpPr/>
            <p:nvPr/>
          </p:nvSpPr>
          <p:spPr>
            <a:xfrm>
              <a:off x="6942588" y="4254341"/>
              <a:ext cx="5181867" cy="2600959"/>
            </a:xfrm>
            <a:custGeom>
              <a:avLst/>
              <a:gdLst>
                <a:gd name="connsiteX0" fmla="*/ 5181585 w 5181867"/>
                <a:gd name="connsiteY0" fmla="*/ 626851 h 2600959"/>
                <a:gd name="connsiteX1" fmla="*/ 4760404 w 5181867"/>
                <a:gd name="connsiteY1" fmla="*/ 807 h 2600959"/>
                <a:gd name="connsiteX2" fmla="*/ 4701101 w 5181867"/>
                <a:gd name="connsiteY2" fmla="*/ 4176 h 2600959"/>
                <a:gd name="connsiteX3" fmla="*/ 4655277 w 5181867"/>
                <a:gd name="connsiteY3" fmla="*/ 8556 h 2600959"/>
                <a:gd name="connsiteX4" fmla="*/ 4586877 w 5181867"/>
                <a:gd name="connsiteY4" fmla="*/ 21360 h 2600959"/>
                <a:gd name="connsiteX5" fmla="*/ 3504946 w 5181867"/>
                <a:gd name="connsiteY5" fmla="*/ 390315 h 2600959"/>
                <a:gd name="connsiteX6" fmla="*/ 2324628 w 5181867"/>
                <a:gd name="connsiteY6" fmla="*/ 706033 h 2600959"/>
                <a:gd name="connsiteX7" fmla="*/ 1492037 w 5181867"/>
                <a:gd name="connsiteY7" fmla="*/ 866082 h 2600959"/>
                <a:gd name="connsiteX8" fmla="*/ 733910 w 5181867"/>
                <a:gd name="connsiteY8" fmla="*/ 1008272 h 2600959"/>
                <a:gd name="connsiteX9" fmla="*/ 31043 w 5181867"/>
                <a:gd name="connsiteY9" fmla="*/ 1316914 h 2600959"/>
                <a:gd name="connsiteX10" fmla="*/ 44857 w 5181867"/>
                <a:gd name="connsiteY10" fmla="*/ 1814582 h 2600959"/>
                <a:gd name="connsiteX11" fmla="*/ 274991 w 5181867"/>
                <a:gd name="connsiteY11" fmla="*/ 2264404 h 2600959"/>
                <a:gd name="connsiteX12" fmla="*/ 264546 w 5181867"/>
                <a:gd name="connsiteY12" fmla="*/ 2301131 h 2600959"/>
                <a:gd name="connsiteX13" fmla="*/ 201537 w 5181867"/>
                <a:gd name="connsiteY13" fmla="*/ 2329097 h 2600959"/>
                <a:gd name="connsiteX14" fmla="*/ 189070 w 5181867"/>
                <a:gd name="connsiteY14" fmla="*/ 2354705 h 2600959"/>
                <a:gd name="connsiteX15" fmla="*/ 202885 w 5181867"/>
                <a:gd name="connsiteY15" fmla="*/ 2385030 h 2600959"/>
                <a:gd name="connsiteX16" fmla="*/ 610925 w 5181867"/>
                <a:gd name="connsiteY16" fmla="*/ 2584838 h 2600959"/>
                <a:gd name="connsiteX17" fmla="*/ 854200 w 5181867"/>
                <a:gd name="connsiteY17" fmla="*/ 2461517 h 2600959"/>
                <a:gd name="connsiteX18" fmla="*/ 1131505 w 5181867"/>
                <a:gd name="connsiteY18" fmla="*/ 2350325 h 2600959"/>
                <a:gd name="connsiteX19" fmla="*/ 1759908 w 5181867"/>
                <a:gd name="connsiteY19" fmla="*/ 2078073 h 2600959"/>
                <a:gd name="connsiteX20" fmla="*/ 3246173 w 5181867"/>
                <a:gd name="connsiteY20" fmla="*/ 1502234 h 2600959"/>
                <a:gd name="connsiteX21" fmla="*/ 4810272 w 5181867"/>
                <a:gd name="connsiteY21" fmla="*/ 1053423 h 2600959"/>
                <a:gd name="connsiteX22" fmla="*/ 4857444 w 5181867"/>
                <a:gd name="connsiteY22" fmla="*/ 1040956 h 2600959"/>
                <a:gd name="connsiteX23" fmla="*/ 5181585 w 5181867"/>
                <a:gd name="connsiteY23" fmla="*/ 626851 h 2600959"/>
                <a:gd name="connsiteX24" fmla="*/ 2326650 w 5181867"/>
                <a:gd name="connsiteY24" fmla="*/ 735684 h 2600959"/>
                <a:gd name="connsiteX25" fmla="*/ 2326650 w 5181867"/>
                <a:gd name="connsiteY25" fmla="*/ 735684 h 2600959"/>
                <a:gd name="connsiteX26" fmla="*/ 2325976 w 5181867"/>
                <a:gd name="connsiteY26" fmla="*/ 734336 h 2600959"/>
                <a:gd name="connsiteX27" fmla="*/ 2327323 w 5181867"/>
                <a:gd name="connsiteY27" fmla="*/ 734336 h 2600959"/>
                <a:gd name="connsiteX28" fmla="*/ 2327997 w 5181867"/>
                <a:gd name="connsiteY28" fmla="*/ 734336 h 2600959"/>
                <a:gd name="connsiteX29" fmla="*/ 2326650 w 5181867"/>
                <a:gd name="connsiteY29" fmla="*/ 735684 h 2600959"/>
                <a:gd name="connsiteX30" fmla="*/ 3059842 w 5181867"/>
                <a:gd name="connsiteY30" fmla="*/ 674360 h 2600959"/>
                <a:gd name="connsiteX31" fmla="*/ 3070624 w 5181867"/>
                <a:gd name="connsiteY31" fmla="*/ 675708 h 2600959"/>
                <a:gd name="connsiteX32" fmla="*/ 3059842 w 5181867"/>
                <a:gd name="connsiteY32" fmla="*/ 674360 h 26009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5181867" h="2600959">
                  <a:moveTo>
                    <a:pt x="5181585" y="626851"/>
                  </a:moveTo>
                  <a:cubicBezTo>
                    <a:pt x="5173162" y="351903"/>
                    <a:pt x="5048492" y="33490"/>
                    <a:pt x="4760404" y="807"/>
                  </a:cubicBezTo>
                  <a:cubicBezTo>
                    <a:pt x="4741198" y="-1215"/>
                    <a:pt x="4720981" y="807"/>
                    <a:pt x="4701101" y="4176"/>
                  </a:cubicBezTo>
                  <a:cubicBezTo>
                    <a:pt x="4687287" y="6535"/>
                    <a:pt x="4669429" y="6198"/>
                    <a:pt x="4655277" y="8556"/>
                  </a:cubicBezTo>
                  <a:cubicBezTo>
                    <a:pt x="4632702" y="12600"/>
                    <a:pt x="4609452" y="16980"/>
                    <a:pt x="4586877" y="21360"/>
                  </a:cubicBezTo>
                  <a:cubicBezTo>
                    <a:pt x="4213542" y="95825"/>
                    <a:pt x="3869184" y="282156"/>
                    <a:pt x="3504946" y="390315"/>
                  </a:cubicBezTo>
                  <a:cubicBezTo>
                    <a:pt x="3114427" y="506898"/>
                    <a:pt x="2719191" y="605286"/>
                    <a:pt x="2324628" y="706033"/>
                  </a:cubicBezTo>
                  <a:cubicBezTo>
                    <a:pt x="2052713" y="775443"/>
                    <a:pt x="1768331" y="813518"/>
                    <a:pt x="1492037" y="866082"/>
                  </a:cubicBezTo>
                  <a:cubicBezTo>
                    <a:pt x="1240339" y="918308"/>
                    <a:pt x="986282" y="959415"/>
                    <a:pt x="733910" y="1008272"/>
                  </a:cubicBezTo>
                  <a:cubicBezTo>
                    <a:pt x="504114" y="1052749"/>
                    <a:pt x="119322" y="1045336"/>
                    <a:pt x="31043" y="1316914"/>
                  </a:cubicBezTo>
                  <a:cubicBezTo>
                    <a:pt x="-21184" y="1477637"/>
                    <a:pt x="-1304" y="1654870"/>
                    <a:pt x="44857" y="1814582"/>
                  </a:cubicBezTo>
                  <a:cubicBezTo>
                    <a:pt x="93041" y="1981370"/>
                    <a:pt x="270611" y="2262382"/>
                    <a:pt x="274991" y="2264404"/>
                  </a:cubicBezTo>
                  <a:cubicBezTo>
                    <a:pt x="290827" y="2287316"/>
                    <a:pt x="291838" y="2289001"/>
                    <a:pt x="264546" y="2301131"/>
                  </a:cubicBezTo>
                  <a:cubicBezTo>
                    <a:pt x="243655" y="2310565"/>
                    <a:pt x="224449" y="2323369"/>
                    <a:pt x="201537" y="2329097"/>
                  </a:cubicBezTo>
                  <a:cubicBezTo>
                    <a:pt x="185701" y="2332803"/>
                    <a:pt x="183005" y="2339879"/>
                    <a:pt x="189070" y="2354705"/>
                  </a:cubicBezTo>
                  <a:cubicBezTo>
                    <a:pt x="193450" y="2365150"/>
                    <a:pt x="197157" y="2375596"/>
                    <a:pt x="202885" y="2385030"/>
                  </a:cubicBezTo>
                  <a:cubicBezTo>
                    <a:pt x="285436" y="2520819"/>
                    <a:pt x="442790" y="2646499"/>
                    <a:pt x="610925" y="2584838"/>
                  </a:cubicBezTo>
                  <a:cubicBezTo>
                    <a:pt x="694151" y="2554513"/>
                    <a:pt x="770974" y="2496222"/>
                    <a:pt x="854200" y="2461517"/>
                  </a:cubicBezTo>
                  <a:cubicBezTo>
                    <a:pt x="946186" y="2423105"/>
                    <a:pt x="1040193" y="2390421"/>
                    <a:pt x="1131505" y="2350325"/>
                  </a:cubicBezTo>
                  <a:cubicBezTo>
                    <a:pt x="1337379" y="2252274"/>
                    <a:pt x="1550328" y="2167026"/>
                    <a:pt x="1759908" y="2078073"/>
                  </a:cubicBezTo>
                  <a:cubicBezTo>
                    <a:pt x="2251848" y="1868156"/>
                    <a:pt x="2737723" y="1667000"/>
                    <a:pt x="3246173" y="1502234"/>
                  </a:cubicBezTo>
                  <a:cubicBezTo>
                    <a:pt x="3762372" y="1335109"/>
                    <a:pt x="4285985" y="1193255"/>
                    <a:pt x="4810272" y="1053423"/>
                  </a:cubicBezTo>
                  <a:cubicBezTo>
                    <a:pt x="4826108" y="1049380"/>
                    <a:pt x="4841608" y="1044999"/>
                    <a:pt x="4857444" y="1040956"/>
                  </a:cubicBezTo>
                  <a:cubicBezTo>
                    <a:pt x="5074100" y="983338"/>
                    <a:pt x="5188324" y="853615"/>
                    <a:pt x="5181585" y="626851"/>
                  </a:cubicBezTo>
                  <a:close/>
                  <a:moveTo>
                    <a:pt x="2326650" y="735684"/>
                  </a:moveTo>
                  <a:cubicBezTo>
                    <a:pt x="2326650" y="735684"/>
                    <a:pt x="2326650" y="735684"/>
                    <a:pt x="2326650" y="735684"/>
                  </a:cubicBezTo>
                  <a:cubicBezTo>
                    <a:pt x="2326313" y="735010"/>
                    <a:pt x="2325976" y="734673"/>
                    <a:pt x="2325976" y="734336"/>
                  </a:cubicBezTo>
                  <a:cubicBezTo>
                    <a:pt x="2326313" y="734336"/>
                    <a:pt x="2326650" y="734336"/>
                    <a:pt x="2327323" y="734336"/>
                  </a:cubicBezTo>
                  <a:cubicBezTo>
                    <a:pt x="2327660" y="734336"/>
                    <a:pt x="2327660" y="734336"/>
                    <a:pt x="2327997" y="734336"/>
                  </a:cubicBezTo>
                  <a:cubicBezTo>
                    <a:pt x="2327323" y="734673"/>
                    <a:pt x="2326986" y="735347"/>
                    <a:pt x="2326650" y="735684"/>
                  </a:cubicBezTo>
                  <a:close/>
                  <a:moveTo>
                    <a:pt x="3059842" y="674360"/>
                  </a:moveTo>
                  <a:cubicBezTo>
                    <a:pt x="3063548" y="675034"/>
                    <a:pt x="3066918" y="675371"/>
                    <a:pt x="3070624" y="675708"/>
                  </a:cubicBezTo>
                  <a:cubicBezTo>
                    <a:pt x="3066918" y="675371"/>
                    <a:pt x="3063548" y="675034"/>
                    <a:pt x="3059842" y="674360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336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r" rtl="1"/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E233FB37-35C3-47C4-B043-0FD7583FF334}"/>
                </a:ext>
              </a:extLst>
            </p:cNvPr>
            <p:cNvSpPr/>
            <p:nvPr/>
          </p:nvSpPr>
          <p:spPr>
            <a:xfrm>
              <a:off x="6980156" y="5390571"/>
              <a:ext cx="799905" cy="1444901"/>
            </a:xfrm>
            <a:custGeom>
              <a:avLst/>
              <a:gdLst>
                <a:gd name="connsiteX0" fmla="*/ 1898 w 799905"/>
                <a:gd name="connsiteY0" fmla="*/ 316135 h 1444901"/>
                <a:gd name="connsiteX1" fmla="*/ 83102 w 799905"/>
                <a:gd name="connsiteY1" fmla="*/ 84991 h 1444901"/>
                <a:gd name="connsiteX2" fmla="*/ 280889 w 799905"/>
                <a:gd name="connsiteY2" fmla="*/ 1766 h 1444901"/>
                <a:gd name="connsiteX3" fmla="*/ 532586 w 799905"/>
                <a:gd name="connsiteY3" fmla="*/ 192813 h 1444901"/>
                <a:gd name="connsiteX4" fmla="*/ 678484 w 799905"/>
                <a:gd name="connsiteY4" fmla="*/ 496064 h 1444901"/>
                <a:gd name="connsiteX5" fmla="*/ 779567 w 799905"/>
                <a:gd name="connsiteY5" fmla="*/ 823912 h 1444901"/>
                <a:gd name="connsiteX6" fmla="*/ 715548 w 799905"/>
                <a:gd name="connsiteY6" fmla="*/ 1301700 h 1444901"/>
                <a:gd name="connsiteX7" fmla="*/ 524500 w 799905"/>
                <a:gd name="connsiteY7" fmla="*/ 1440521 h 1444901"/>
                <a:gd name="connsiteX8" fmla="*/ 502935 w 799905"/>
                <a:gd name="connsiteY8" fmla="*/ 1441869 h 1444901"/>
                <a:gd name="connsiteX9" fmla="*/ 455426 w 799905"/>
                <a:gd name="connsiteY9" fmla="*/ 1444901 h 1444901"/>
                <a:gd name="connsiteX10" fmla="*/ 357712 w 799905"/>
                <a:gd name="connsiteY10" fmla="*/ 1416261 h 1444901"/>
                <a:gd name="connsiteX11" fmla="*/ 194968 w 799905"/>
                <a:gd name="connsiteY11" fmla="*/ 1260929 h 1444901"/>
                <a:gd name="connsiteX12" fmla="*/ 173403 w 799905"/>
                <a:gd name="connsiteY12" fmla="*/ 1224876 h 1444901"/>
                <a:gd name="connsiteX13" fmla="*/ 178794 w 799905"/>
                <a:gd name="connsiteY13" fmla="*/ 1208703 h 1444901"/>
                <a:gd name="connsiteX14" fmla="*/ 269432 w 799905"/>
                <a:gd name="connsiteY14" fmla="*/ 1168943 h 1444901"/>
                <a:gd name="connsiteX15" fmla="*/ 285269 w 799905"/>
                <a:gd name="connsiteY15" fmla="*/ 1172313 h 1444901"/>
                <a:gd name="connsiteX16" fmla="*/ 441948 w 799905"/>
                <a:gd name="connsiteY16" fmla="*/ 1254190 h 1444901"/>
                <a:gd name="connsiteX17" fmla="*/ 660626 w 799905"/>
                <a:gd name="connsiteY17" fmla="*/ 1212409 h 1444901"/>
                <a:gd name="connsiteX18" fmla="*/ 731047 w 799905"/>
                <a:gd name="connsiteY18" fmla="*/ 887257 h 1444901"/>
                <a:gd name="connsiteX19" fmla="*/ 689266 w 799905"/>
                <a:gd name="connsiteY19" fmla="*/ 716763 h 1444901"/>
                <a:gd name="connsiteX20" fmla="*/ 585824 w 799905"/>
                <a:gd name="connsiteY20" fmla="*/ 440131 h 1444901"/>
                <a:gd name="connsiteX21" fmla="*/ 473621 w 799905"/>
                <a:gd name="connsiteY21" fmla="*/ 231225 h 1444901"/>
                <a:gd name="connsiteX22" fmla="*/ 316268 w 799905"/>
                <a:gd name="connsiteY22" fmla="*/ 128794 h 1444901"/>
                <a:gd name="connsiteX23" fmla="*/ 151502 w 799905"/>
                <a:gd name="connsiteY23" fmla="*/ 181357 h 1444901"/>
                <a:gd name="connsiteX24" fmla="*/ 84786 w 799905"/>
                <a:gd name="connsiteY24" fmla="*/ 330961 h 1444901"/>
                <a:gd name="connsiteX25" fmla="*/ 93210 w 799905"/>
                <a:gd name="connsiteY25" fmla="*/ 558736 h 1444901"/>
                <a:gd name="connsiteX26" fmla="*/ 190587 w 799905"/>
                <a:gd name="connsiteY26" fmla="*/ 823912 h 1444901"/>
                <a:gd name="connsiteX27" fmla="*/ 297062 w 799905"/>
                <a:gd name="connsiteY27" fmla="*/ 975874 h 1444901"/>
                <a:gd name="connsiteX28" fmla="*/ 413645 w 799905"/>
                <a:gd name="connsiteY28" fmla="*/ 1060784 h 1444901"/>
                <a:gd name="connsiteX29" fmla="*/ 580770 w 799905"/>
                <a:gd name="connsiteY29" fmla="*/ 964081 h 1444901"/>
                <a:gd name="connsiteX30" fmla="*/ 561227 w 799905"/>
                <a:gd name="connsiteY30" fmla="*/ 767642 h 1444901"/>
                <a:gd name="connsiteX31" fmla="*/ 521130 w 799905"/>
                <a:gd name="connsiteY31" fmla="*/ 648363 h 1444901"/>
                <a:gd name="connsiteX32" fmla="*/ 352995 w 799905"/>
                <a:gd name="connsiteY32" fmla="*/ 536834 h 1444901"/>
                <a:gd name="connsiteX33" fmla="*/ 396124 w 799905"/>
                <a:gd name="connsiteY33" fmla="*/ 635559 h 1444901"/>
                <a:gd name="connsiteX34" fmla="*/ 469915 w 799905"/>
                <a:gd name="connsiteY34" fmla="*/ 824248 h 1444901"/>
                <a:gd name="connsiteX35" fmla="*/ 485077 w 799905"/>
                <a:gd name="connsiteY35" fmla="*/ 909159 h 1444901"/>
                <a:gd name="connsiteX36" fmla="*/ 427123 w 799905"/>
                <a:gd name="connsiteY36" fmla="*/ 938136 h 1444901"/>
                <a:gd name="connsiteX37" fmla="*/ 348614 w 799905"/>
                <a:gd name="connsiteY37" fmla="*/ 895344 h 1444901"/>
                <a:gd name="connsiteX38" fmla="*/ 186207 w 799905"/>
                <a:gd name="connsiteY38" fmla="*/ 587376 h 1444901"/>
                <a:gd name="connsiteX39" fmla="*/ 216532 w 799905"/>
                <a:gd name="connsiteY39" fmla="*/ 248072 h 1444901"/>
                <a:gd name="connsiteX40" fmla="*/ 311214 w 799905"/>
                <a:gd name="connsiteY40" fmla="*/ 220780 h 1444901"/>
                <a:gd name="connsiteX41" fmla="*/ 441948 w 799905"/>
                <a:gd name="connsiteY41" fmla="*/ 310070 h 1444901"/>
                <a:gd name="connsiteX42" fmla="*/ 583802 w 799905"/>
                <a:gd name="connsiteY42" fmla="*/ 580974 h 1444901"/>
                <a:gd name="connsiteX43" fmla="*/ 642431 w 799905"/>
                <a:gd name="connsiteY43" fmla="*/ 755849 h 1444901"/>
                <a:gd name="connsiteX44" fmla="*/ 672082 w 799905"/>
                <a:gd name="connsiteY44" fmla="*/ 972167 h 1444901"/>
                <a:gd name="connsiteX45" fmla="*/ 644452 w 799905"/>
                <a:gd name="connsiteY45" fmla="*/ 1125814 h 1444901"/>
                <a:gd name="connsiteX46" fmla="*/ 516076 w 799905"/>
                <a:gd name="connsiteY46" fmla="*/ 1186128 h 1444901"/>
                <a:gd name="connsiteX47" fmla="*/ 223945 w 799905"/>
                <a:gd name="connsiteY47" fmla="*/ 1029111 h 1444901"/>
                <a:gd name="connsiteX48" fmla="*/ 115448 w 799905"/>
                <a:gd name="connsiteY48" fmla="*/ 846824 h 1444901"/>
                <a:gd name="connsiteX49" fmla="*/ 27843 w 799905"/>
                <a:gd name="connsiteY49" fmla="*/ 604223 h 1444901"/>
                <a:gd name="connsiteX50" fmla="*/ 1898 w 799905"/>
                <a:gd name="connsiteY50" fmla="*/ 316135 h 14449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</a:cxnLst>
              <a:rect l="l" t="t" r="r" b="b"/>
              <a:pathLst>
                <a:path w="799905" h="1444901">
                  <a:moveTo>
                    <a:pt x="1898" y="316135"/>
                  </a:moveTo>
                  <a:cubicBezTo>
                    <a:pt x="7626" y="232236"/>
                    <a:pt x="31212" y="151706"/>
                    <a:pt x="83102" y="84991"/>
                  </a:cubicBezTo>
                  <a:cubicBezTo>
                    <a:pt x="129263" y="25689"/>
                    <a:pt x="203391" y="-8343"/>
                    <a:pt x="280889" y="1766"/>
                  </a:cubicBezTo>
                  <a:cubicBezTo>
                    <a:pt x="396461" y="16928"/>
                    <a:pt x="473621" y="100490"/>
                    <a:pt x="532586" y="192813"/>
                  </a:cubicBezTo>
                  <a:cubicBezTo>
                    <a:pt x="592563" y="287158"/>
                    <a:pt x="639061" y="391948"/>
                    <a:pt x="678484" y="496064"/>
                  </a:cubicBezTo>
                  <a:cubicBezTo>
                    <a:pt x="718580" y="601865"/>
                    <a:pt x="752612" y="714067"/>
                    <a:pt x="779567" y="823912"/>
                  </a:cubicBezTo>
                  <a:cubicBezTo>
                    <a:pt x="817979" y="980254"/>
                    <a:pt x="804838" y="1160520"/>
                    <a:pt x="715548" y="1301700"/>
                  </a:cubicBezTo>
                  <a:cubicBezTo>
                    <a:pt x="670397" y="1372795"/>
                    <a:pt x="609410" y="1423337"/>
                    <a:pt x="524500" y="1440521"/>
                  </a:cubicBezTo>
                  <a:cubicBezTo>
                    <a:pt x="517424" y="1441869"/>
                    <a:pt x="510011" y="1441532"/>
                    <a:pt x="502935" y="1441869"/>
                  </a:cubicBezTo>
                  <a:cubicBezTo>
                    <a:pt x="487436" y="1446249"/>
                    <a:pt x="471262" y="1440521"/>
                    <a:pt x="455426" y="1444901"/>
                  </a:cubicBezTo>
                  <a:cubicBezTo>
                    <a:pt x="421732" y="1439173"/>
                    <a:pt x="388374" y="1431760"/>
                    <a:pt x="357712" y="1416261"/>
                  </a:cubicBezTo>
                  <a:cubicBezTo>
                    <a:pt x="287627" y="1381219"/>
                    <a:pt x="236075" y="1326297"/>
                    <a:pt x="194968" y="1260929"/>
                  </a:cubicBezTo>
                  <a:cubicBezTo>
                    <a:pt x="187555" y="1249136"/>
                    <a:pt x="180479" y="1237006"/>
                    <a:pt x="173403" y="1224876"/>
                  </a:cubicBezTo>
                  <a:cubicBezTo>
                    <a:pt x="169023" y="1217463"/>
                    <a:pt x="168349" y="1212746"/>
                    <a:pt x="178794" y="1208703"/>
                  </a:cubicBezTo>
                  <a:cubicBezTo>
                    <a:pt x="209456" y="1196236"/>
                    <a:pt x="239444" y="1182758"/>
                    <a:pt x="269432" y="1168943"/>
                  </a:cubicBezTo>
                  <a:cubicBezTo>
                    <a:pt x="276508" y="1165574"/>
                    <a:pt x="280552" y="1167258"/>
                    <a:pt x="285269" y="1172313"/>
                  </a:cubicBezTo>
                  <a:cubicBezTo>
                    <a:pt x="328735" y="1216116"/>
                    <a:pt x="381972" y="1243408"/>
                    <a:pt x="441948" y="1254190"/>
                  </a:cubicBezTo>
                  <a:cubicBezTo>
                    <a:pt x="519446" y="1268342"/>
                    <a:pt x="595258" y="1263625"/>
                    <a:pt x="660626" y="1212409"/>
                  </a:cubicBezTo>
                  <a:cubicBezTo>
                    <a:pt x="763394" y="1131879"/>
                    <a:pt x="744525" y="1000471"/>
                    <a:pt x="731047" y="887257"/>
                  </a:cubicBezTo>
                  <a:cubicBezTo>
                    <a:pt x="723971" y="827955"/>
                    <a:pt x="704428" y="774381"/>
                    <a:pt x="689266" y="716763"/>
                  </a:cubicBezTo>
                  <a:cubicBezTo>
                    <a:pt x="666017" y="627473"/>
                    <a:pt x="624236" y="524367"/>
                    <a:pt x="585824" y="440131"/>
                  </a:cubicBezTo>
                  <a:cubicBezTo>
                    <a:pt x="555162" y="372742"/>
                    <a:pt x="517424" y="291201"/>
                    <a:pt x="473621" y="231225"/>
                  </a:cubicBezTo>
                  <a:cubicBezTo>
                    <a:pt x="428807" y="170238"/>
                    <a:pt x="390059" y="140587"/>
                    <a:pt x="316268" y="128794"/>
                  </a:cubicBezTo>
                  <a:cubicBezTo>
                    <a:pt x="253259" y="118685"/>
                    <a:pt x="195641" y="131489"/>
                    <a:pt x="151502" y="181357"/>
                  </a:cubicBezTo>
                  <a:cubicBezTo>
                    <a:pt x="113764" y="223812"/>
                    <a:pt x="94558" y="275702"/>
                    <a:pt x="84786" y="330961"/>
                  </a:cubicBezTo>
                  <a:cubicBezTo>
                    <a:pt x="70972" y="407447"/>
                    <a:pt x="77711" y="483260"/>
                    <a:pt x="93210" y="558736"/>
                  </a:cubicBezTo>
                  <a:cubicBezTo>
                    <a:pt x="112416" y="652070"/>
                    <a:pt x="145437" y="740349"/>
                    <a:pt x="190587" y="823912"/>
                  </a:cubicBezTo>
                  <a:cubicBezTo>
                    <a:pt x="219901" y="878497"/>
                    <a:pt x="254270" y="930386"/>
                    <a:pt x="297062" y="975874"/>
                  </a:cubicBezTo>
                  <a:cubicBezTo>
                    <a:pt x="330756" y="1011590"/>
                    <a:pt x="367483" y="1041915"/>
                    <a:pt x="413645" y="1060784"/>
                  </a:cubicBezTo>
                  <a:cubicBezTo>
                    <a:pt x="485751" y="1090435"/>
                    <a:pt x="569314" y="1049328"/>
                    <a:pt x="580770" y="964081"/>
                  </a:cubicBezTo>
                  <a:cubicBezTo>
                    <a:pt x="589867" y="896692"/>
                    <a:pt x="578411" y="831998"/>
                    <a:pt x="561227" y="767642"/>
                  </a:cubicBezTo>
                  <a:cubicBezTo>
                    <a:pt x="550445" y="727208"/>
                    <a:pt x="535282" y="688123"/>
                    <a:pt x="521130" y="648363"/>
                  </a:cubicBezTo>
                  <a:cubicBezTo>
                    <a:pt x="449361" y="446870"/>
                    <a:pt x="313235" y="360612"/>
                    <a:pt x="352995" y="536834"/>
                  </a:cubicBezTo>
                  <a:cubicBezTo>
                    <a:pt x="362766" y="560420"/>
                    <a:pt x="386689" y="612310"/>
                    <a:pt x="396124" y="635559"/>
                  </a:cubicBezTo>
                  <a:cubicBezTo>
                    <a:pt x="428470" y="715415"/>
                    <a:pt x="454752" y="739001"/>
                    <a:pt x="469915" y="824248"/>
                  </a:cubicBezTo>
                  <a:cubicBezTo>
                    <a:pt x="473621" y="844802"/>
                    <a:pt x="489121" y="888942"/>
                    <a:pt x="485077" y="909159"/>
                  </a:cubicBezTo>
                  <a:cubicBezTo>
                    <a:pt x="479012" y="940494"/>
                    <a:pt x="466882" y="944875"/>
                    <a:pt x="427123" y="938136"/>
                  </a:cubicBezTo>
                  <a:cubicBezTo>
                    <a:pt x="397135" y="932745"/>
                    <a:pt x="371190" y="916571"/>
                    <a:pt x="348614" y="895344"/>
                  </a:cubicBezTo>
                  <a:cubicBezTo>
                    <a:pt x="261683" y="814814"/>
                    <a:pt x="210467" y="701601"/>
                    <a:pt x="186207" y="587376"/>
                  </a:cubicBezTo>
                  <a:cubicBezTo>
                    <a:pt x="165316" y="490336"/>
                    <a:pt x="138698" y="326581"/>
                    <a:pt x="216532" y="248072"/>
                  </a:cubicBezTo>
                  <a:cubicBezTo>
                    <a:pt x="242477" y="221791"/>
                    <a:pt x="276171" y="216737"/>
                    <a:pt x="311214" y="220780"/>
                  </a:cubicBezTo>
                  <a:cubicBezTo>
                    <a:pt x="370516" y="227519"/>
                    <a:pt x="407580" y="267952"/>
                    <a:pt x="441948" y="310070"/>
                  </a:cubicBezTo>
                  <a:cubicBezTo>
                    <a:pt x="507316" y="390600"/>
                    <a:pt x="546738" y="485619"/>
                    <a:pt x="583802" y="580974"/>
                  </a:cubicBezTo>
                  <a:cubicBezTo>
                    <a:pt x="606041" y="638255"/>
                    <a:pt x="628616" y="695535"/>
                    <a:pt x="642431" y="755849"/>
                  </a:cubicBezTo>
                  <a:cubicBezTo>
                    <a:pt x="658267" y="825933"/>
                    <a:pt x="670397" y="900061"/>
                    <a:pt x="672082" y="972167"/>
                  </a:cubicBezTo>
                  <a:cubicBezTo>
                    <a:pt x="673430" y="1028774"/>
                    <a:pt x="685896" y="1077968"/>
                    <a:pt x="644452" y="1125814"/>
                  </a:cubicBezTo>
                  <a:cubicBezTo>
                    <a:pt x="612779" y="1162541"/>
                    <a:pt x="564259" y="1182084"/>
                    <a:pt x="516076" y="1186128"/>
                  </a:cubicBezTo>
                  <a:cubicBezTo>
                    <a:pt x="389722" y="1197247"/>
                    <a:pt x="296051" y="1125814"/>
                    <a:pt x="223945" y="1029111"/>
                  </a:cubicBezTo>
                  <a:cubicBezTo>
                    <a:pt x="177446" y="966776"/>
                    <a:pt x="145774" y="917245"/>
                    <a:pt x="115448" y="846824"/>
                  </a:cubicBezTo>
                  <a:cubicBezTo>
                    <a:pt x="81754" y="768316"/>
                    <a:pt x="50418" y="686775"/>
                    <a:pt x="27843" y="604223"/>
                  </a:cubicBezTo>
                  <a:cubicBezTo>
                    <a:pt x="4257" y="520998"/>
                    <a:pt x="-4167" y="406437"/>
                    <a:pt x="1898" y="316135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336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r" rtl="1"/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FE891836-8BE1-4561-9B1A-B187F6A40AAF}"/>
                </a:ext>
              </a:extLst>
            </p:cNvPr>
            <p:cNvSpPr/>
            <p:nvPr/>
          </p:nvSpPr>
          <p:spPr>
            <a:xfrm>
              <a:off x="8827007" y="4124748"/>
              <a:ext cx="2154922" cy="1823401"/>
            </a:xfrm>
            <a:custGeom>
              <a:avLst/>
              <a:gdLst>
                <a:gd name="connsiteX0" fmla="*/ 2094946 w 2154922"/>
                <a:gd name="connsiteY0" fmla="*/ 907057 h 1823401"/>
                <a:gd name="connsiteX1" fmla="*/ 1860769 w 2154922"/>
                <a:gd name="connsiteY1" fmla="*/ 703543 h 1823401"/>
                <a:gd name="connsiteX2" fmla="*/ 1723296 w 2154922"/>
                <a:gd name="connsiteY2" fmla="*/ 628741 h 1823401"/>
                <a:gd name="connsiteX3" fmla="*/ 1582453 w 2154922"/>
                <a:gd name="connsiteY3" fmla="*/ 572134 h 1823401"/>
                <a:gd name="connsiteX4" fmla="*/ 1581779 w 2154922"/>
                <a:gd name="connsiteY4" fmla="*/ 572134 h 1823401"/>
                <a:gd name="connsiteX5" fmla="*/ 1582453 w 2154922"/>
                <a:gd name="connsiteY5" fmla="*/ 572134 h 1823401"/>
                <a:gd name="connsiteX6" fmla="*/ 1756653 w 2154922"/>
                <a:gd name="connsiteY6" fmla="*/ 429606 h 1823401"/>
                <a:gd name="connsiteX7" fmla="*/ 1825053 w 2154922"/>
                <a:gd name="connsiteY7" fmla="*/ 180941 h 1823401"/>
                <a:gd name="connsiteX8" fmla="*/ 1752610 w 2154922"/>
                <a:gd name="connsiteY8" fmla="*/ 65032 h 1823401"/>
                <a:gd name="connsiteX9" fmla="*/ 1529215 w 2154922"/>
                <a:gd name="connsiteY9" fmla="*/ 15164 h 1823401"/>
                <a:gd name="connsiteX10" fmla="*/ 1385677 w 2154922"/>
                <a:gd name="connsiteY10" fmla="*/ 127703 h 1823401"/>
                <a:gd name="connsiteX11" fmla="*/ 1293354 w 2154922"/>
                <a:gd name="connsiteY11" fmla="*/ 281687 h 1823401"/>
                <a:gd name="connsiteX12" fmla="*/ 1151837 w 2154922"/>
                <a:gd name="connsiteY12" fmla="*/ 476442 h 1823401"/>
                <a:gd name="connsiteX13" fmla="*/ 1013353 w 2154922"/>
                <a:gd name="connsiteY13" fmla="*/ 602796 h 1823401"/>
                <a:gd name="connsiteX14" fmla="*/ 1012005 w 2154922"/>
                <a:gd name="connsiteY14" fmla="*/ 603470 h 1823401"/>
                <a:gd name="connsiteX15" fmla="*/ 1003918 w 2154922"/>
                <a:gd name="connsiteY15" fmla="*/ 601785 h 1823401"/>
                <a:gd name="connsiteX16" fmla="*/ 777154 w 2154922"/>
                <a:gd name="connsiteY16" fmla="*/ 603133 h 1823401"/>
                <a:gd name="connsiteX17" fmla="*/ 726612 w 2154922"/>
                <a:gd name="connsiteY17" fmla="*/ 633458 h 1823401"/>
                <a:gd name="connsiteX18" fmla="*/ 660234 w 2154922"/>
                <a:gd name="connsiteY18" fmla="*/ 593362 h 1823401"/>
                <a:gd name="connsiteX19" fmla="*/ 598573 w 2154922"/>
                <a:gd name="connsiteY19" fmla="*/ 491941 h 1823401"/>
                <a:gd name="connsiteX20" fmla="*/ 344517 w 2154922"/>
                <a:gd name="connsiteY20" fmla="*/ 212614 h 1823401"/>
                <a:gd name="connsiteX21" fmla="*/ 199967 w 2154922"/>
                <a:gd name="connsiteY21" fmla="*/ 208907 h 1823401"/>
                <a:gd name="connsiteX22" fmla="*/ 7235 w 2154922"/>
                <a:gd name="connsiteY22" fmla="*/ 405346 h 1823401"/>
                <a:gd name="connsiteX23" fmla="*/ 99895 w 2154922"/>
                <a:gd name="connsiteY23" fmla="*/ 698151 h 1823401"/>
                <a:gd name="connsiteX24" fmla="*/ 485697 w 2154922"/>
                <a:gd name="connsiteY24" fmla="*/ 894253 h 1823401"/>
                <a:gd name="connsiteX25" fmla="*/ 818261 w 2154922"/>
                <a:gd name="connsiteY25" fmla="*/ 938393 h 1823401"/>
                <a:gd name="connsiteX26" fmla="*/ 1017396 w 2154922"/>
                <a:gd name="connsiteY26" fmla="*/ 1269947 h 1823401"/>
                <a:gd name="connsiteX27" fmla="*/ 1009646 w 2154922"/>
                <a:gd name="connsiteY27" fmla="*/ 1494353 h 1823401"/>
                <a:gd name="connsiteX28" fmla="*/ 959778 w 2154922"/>
                <a:gd name="connsiteY28" fmla="*/ 1668890 h 1823401"/>
                <a:gd name="connsiteX29" fmla="*/ 917323 w 2154922"/>
                <a:gd name="connsiteY29" fmla="*/ 1749757 h 1823401"/>
                <a:gd name="connsiteX30" fmla="*/ 874194 w 2154922"/>
                <a:gd name="connsiteY30" fmla="*/ 1819505 h 1823401"/>
                <a:gd name="connsiteX31" fmla="*/ 890368 w 2154922"/>
                <a:gd name="connsiteY31" fmla="*/ 1819168 h 1823401"/>
                <a:gd name="connsiteX32" fmla="*/ 1118142 w 2154922"/>
                <a:gd name="connsiteY32" fmla="*/ 1735268 h 1823401"/>
                <a:gd name="connsiteX33" fmla="*/ 1234052 w 2154922"/>
                <a:gd name="connsiteY33" fmla="*/ 1681694 h 1823401"/>
                <a:gd name="connsiteX34" fmla="*/ 1305484 w 2154922"/>
                <a:gd name="connsiteY34" fmla="*/ 1552644 h 1823401"/>
                <a:gd name="connsiteX35" fmla="*/ 1313571 w 2154922"/>
                <a:gd name="connsiteY35" fmla="*/ 1217047 h 1823401"/>
                <a:gd name="connsiteX36" fmla="*/ 1254942 w 2154922"/>
                <a:gd name="connsiteY36" fmla="*/ 1036107 h 1823401"/>
                <a:gd name="connsiteX37" fmla="*/ 1188901 w 2154922"/>
                <a:gd name="connsiteY37" fmla="*/ 918514 h 1823401"/>
                <a:gd name="connsiteX38" fmla="*/ 1122523 w 2154922"/>
                <a:gd name="connsiteY38" fmla="*/ 818104 h 1823401"/>
                <a:gd name="connsiteX39" fmla="*/ 1125555 w 2154922"/>
                <a:gd name="connsiteY39" fmla="*/ 817767 h 1823401"/>
                <a:gd name="connsiteX40" fmla="*/ 1160934 w 2154922"/>
                <a:gd name="connsiteY40" fmla="*/ 817093 h 1823401"/>
                <a:gd name="connsiteX41" fmla="*/ 1401850 w 2154922"/>
                <a:gd name="connsiteY41" fmla="*/ 832256 h 1823401"/>
                <a:gd name="connsiteX42" fmla="*/ 1662309 w 2154922"/>
                <a:gd name="connsiteY42" fmla="*/ 916829 h 1823401"/>
                <a:gd name="connsiteX43" fmla="*/ 1910637 w 2154922"/>
                <a:gd name="connsiteY43" fmla="*/ 1130452 h 1823401"/>
                <a:gd name="connsiteX44" fmla="*/ 1942984 w 2154922"/>
                <a:gd name="connsiteY44" fmla="*/ 1135843 h 1823401"/>
                <a:gd name="connsiteX45" fmla="*/ 2154923 w 2154922"/>
                <a:gd name="connsiteY45" fmla="*/ 973436 h 1823401"/>
                <a:gd name="connsiteX46" fmla="*/ 2094946 w 2154922"/>
                <a:gd name="connsiteY46" fmla="*/ 907057 h 1823401"/>
                <a:gd name="connsiteX47" fmla="*/ 1802478 w 2154922"/>
                <a:gd name="connsiteY47" fmla="*/ 347055 h 1823401"/>
                <a:gd name="connsiteX48" fmla="*/ 1801467 w 2154922"/>
                <a:gd name="connsiteY48" fmla="*/ 348065 h 1823401"/>
                <a:gd name="connsiteX49" fmla="*/ 1801467 w 2154922"/>
                <a:gd name="connsiteY49" fmla="*/ 346718 h 1823401"/>
                <a:gd name="connsiteX50" fmla="*/ 1802478 w 2154922"/>
                <a:gd name="connsiteY50" fmla="*/ 347055 h 1823401"/>
                <a:gd name="connsiteX51" fmla="*/ 328680 w 2154922"/>
                <a:gd name="connsiteY51" fmla="*/ 600774 h 1823401"/>
                <a:gd name="connsiteX52" fmla="*/ 207043 w 2154922"/>
                <a:gd name="connsiteY52" fmla="*/ 432976 h 1823401"/>
                <a:gd name="connsiteX53" fmla="*/ 263987 w 2154922"/>
                <a:gd name="connsiteY53" fmla="*/ 376369 h 1823401"/>
                <a:gd name="connsiteX54" fmla="*/ 331039 w 2154922"/>
                <a:gd name="connsiteY54" fmla="*/ 425563 h 1823401"/>
                <a:gd name="connsiteX55" fmla="*/ 419318 w 2154922"/>
                <a:gd name="connsiteY55" fmla="*/ 575503 h 1823401"/>
                <a:gd name="connsiteX56" fmla="*/ 456382 w 2154922"/>
                <a:gd name="connsiteY56" fmla="*/ 642219 h 1823401"/>
                <a:gd name="connsiteX57" fmla="*/ 328680 w 2154922"/>
                <a:gd name="connsiteY57" fmla="*/ 600774 h 1823401"/>
                <a:gd name="connsiteX58" fmla="*/ 1503944 w 2154922"/>
                <a:gd name="connsiteY58" fmla="*/ 415118 h 1823401"/>
                <a:gd name="connsiteX59" fmla="*/ 1516411 w 2154922"/>
                <a:gd name="connsiteY59" fmla="*/ 385466 h 1823401"/>
                <a:gd name="connsiteX60" fmla="*/ 1593572 w 2154922"/>
                <a:gd name="connsiteY60" fmla="*/ 243276 h 1823401"/>
                <a:gd name="connsiteX61" fmla="*/ 1623897 w 2154922"/>
                <a:gd name="connsiteY61" fmla="*/ 309654 h 1823401"/>
                <a:gd name="connsiteX62" fmla="*/ 1524498 w 2154922"/>
                <a:gd name="connsiteY62" fmla="*/ 400629 h 1823401"/>
                <a:gd name="connsiteX63" fmla="*/ 1503944 w 2154922"/>
                <a:gd name="connsiteY63" fmla="*/ 415118 h 18234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2154922" h="1823401">
                  <a:moveTo>
                    <a:pt x="2094946" y="907057"/>
                  </a:moveTo>
                  <a:cubicBezTo>
                    <a:pt x="2028568" y="827201"/>
                    <a:pt x="1948375" y="759138"/>
                    <a:pt x="1860769" y="703543"/>
                  </a:cubicBezTo>
                  <a:cubicBezTo>
                    <a:pt x="1816630" y="675576"/>
                    <a:pt x="1770805" y="650642"/>
                    <a:pt x="1723296" y="628741"/>
                  </a:cubicBezTo>
                  <a:cubicBezTo>
                    <a:pt x="1700384" y="618295"/>
                    <a:pt x="1638049" y="584264"/>
                    <a:pt x="1582453" y="572134"/>
                  </a:cubicBezTo>
                  <a:cubicBezTo>
                    <a:pt x="1582116" y="572134"/>
                    <a:pt x="1581779" y="572134"/>
                    <a:pt x="1581779" y="572134"/>
                  </a:cubicBezTo>
                  <a:cubicBezTo>
                    <a:pt x="1582116" y="572134"/>
                    <a:pt x="1582116" y="572134"/>
                    <a:pt x="1582453" y="572134"/>
                  </a:cubicBezTo>
                  <a:cubicBezTo>
                    <a:pt x="1593909" y="570786"/>
                    <a:pt x="1746882" y="440725"/>
                    <a:pt x="1756653" y="429606"/>
                  </a:cubicBezTo>
                  <a:cubicBezTo>
                    <a:pt x="1816967" y="361880"/>
                    <a:pt x="1859758" y="271242"/>
                    <a:pt x="1825053" y="180941"/>
                  </a:cubicBezTo>
                  <a:cubicBezTo>
                    <a:pt x="1808543" y="137475"/>
                    <a:pt x="1785294" y="97715"/>
                    <a:pt x="1752610" y="65032"/>
                  </a:cubicBezTo>
                  <a:cubicBezTo>
                    <a:pt x="1688927" y="1349"/>
                    <a:pt x="1614463" y="-16172"/>
                    <a:pt x="1529215" y="15164"/>
                  </a:cubicBezTo>
                  <a:cubicBezTo>
                    <a:pt x="1469239" y="37402"/>
                    <a:pt x="1423752" y="77836"/>
                    <a:pt x="1385677" y="127703"/>
                  </a:cubicBezTo>
                  <a:cubicBezTo>
                    <a:pt x="1348950" y="175550"/>
                    <a:pt x="1318962" y="227439"/>
                    <a:pt x="1293354" y="281687"/>
                  </a:cubicBezTo>
                  <a:cubicBezTo>
                    <a:pt x="1258649" y="356152"/>
                    <a:pt x="1209118" y="418824"/>
                    <a:pt x="1151837" y="476442"/>
                  </a:cubicBezTo>
                  <a:cubicBezTo>
                    <a:pt x="1107697" y="520918"/>
                    <a:pt x="1060525" y="562026"/>
                    <a:pt x="1013353" y="602796"/>
                  </a:cubicBezTo>
                  <a:cubicBezTo>
                    <a:pt x="1013016" y="603133"/>
                    <a:pt x="1012342" y="603133"/>
                    <a:pt x="1012005" y="603470"/>
                  </a:cubicBezTo>
                  <a:cubicBezTo>
                    <a:pt x="1009309" y="604481"/>
                    <a:pt x="1006614" y="603470"/>
                    <a:pt x="1003918" y="601785"/>
                  </a:cubicBezTo>
                  <a:cubicBezTo>
                    <a:pt x="928105" y="553265"/>
                    <a:pt x="852630" y="572808"/>
                    <a:pt x="777154" y="603133"/>
                  </a:cubicBezTo>
                  <a:cubicBezTo>
                    <a:pt x="757274" y="608187"/>
                    <a:pt x="742449" y="621665"/>
                    <a:pt x="726612" y="633458"/>
                  </a:cubicBezTo>
                  <a:cubicBezTo>
                    <a:pt x="697972" y="630762"/>
                    <a:pt x="677755" y="613578"/>
                    <a:pt x="660234" y="593362"/>
                  </a:cubicBezTo>
                  <a:cubicBezTo>
                    <a:pt x="633615" y="563373"/>
                    <a:pt x="614747" y="528668"/>
                    <a:pt x="598573" y="491941"/>
                  </a:cubicBezTo>
                  <a:cubicBezTo>
                    <a:pt x="550390" y="382771"/>
                    <a:pt x="470534" y="244623"/>
                    <a:pt x="344517" y="212614"/>
                  </a:cubicBezTo>
                  <a:cubicBezTo>
                    <a:pt x="296670" y="200484"/>
                    <a:pt x="248487" y="195766"/>
                    <a:pt x="199967" y="208907"/>
                  </a:cubicBezTo>
                  <a:cubicBezTo>
                    <a:pt x="106970" y="233841"/>
                    <a:pt x="30147" y="311675"/>
                    <a:pt x="7235" y="405346"/>
                  </a:cubicBezTo>
                  <a:cubicBezTo>
                    <a:pt x="-18710" y="511484"/>
                    <a:pt x="28125" y="621665"/>
                    <a:pt x="99895" y="698151"/>
                  </a:cubicBezTo>
                  <a:cubicBezTo>
                    <a:pt x="259270" y="868983"/>
                    <a:pt x="433470" y="888525"/>
                    <a:pt x="485697" y="894253"/>
                  </a:cubicBezTo>
                  <a:lnTo>
                    <a:pt x="818261" y="938393"/>
                  </a:lnTo>
                  <a:cubicBezTo>
                    <a:pt x="960115" y="1049248"/>
                    <a:pt x="1007961" y="1191439"/>
                    <a:pt x="1017396" y="1269947"/>
                  </a:cubicBezTo>
                  <a:cubicBezTo>
                    <a:pt x="1026493" y="1345423"/>
                    <a:pt x="1019418" y="1419214"/>
                    <a:pt x="1009646" y="1494353"/>
                  </a:cubicBezTo>
                  <a:cubicBezTo>
                    <a:pt x="1001896" y="1554666"/>
                    <a:pt x="984375" y="1613294"/>
                    <a:pt x="959778" y="1668890"/>
                  </a:cubicBezTo>
                  <a:cubicBezTo>
                    <a:pt x="947311" y="1696857"/>
                    <a:pt x="933160" y="1723812"/>
                    <a:pt x="917323" y="1749757"/>
                  </a:cubicBezTo>
                  <a:cubicBezTo>
                    <a:pt x="911932" y="1758518"/>
                    <a:pt x="868803" y="1811418"/>
                    <a:pt x="874194" y="1819505"/>
                  </a:cubicBezTo>
                  <a:cubicBezTo>
                    <a:pt x="879585" y="1827591"/>
                    <a:pt x="885650" y="1820852"/>
                    <a:pt x="890368" y="1819168"/>
                  </a:cubicBezTo>
                  <a:cubicBezTo>
                    <a:pt x="966180" y="1791201"/>
                    <a:pt x="1041993" y="1763235"/>
                    <a:pt x="1118142" y="1735268"/>
                  </a:cubicBezTo>
                  <a:cubicBezTo>
                    <a:pt x="1157565" y="1720780"/>
                    <a:pt x="1201705" y="1709997"/>
                    <a:pt x="1234052" y="1681694"/>
                  </a:cubicBezTo>
                  <a:cubicBezTo>
                    <a:pt x="1268420" y="1651369"/>
                    <a:pt x="1290321" y="1595099"/>
                    <a:pt x="1305484" y="1552644"/>
                  </a:cubicBezTo>
                  <a:cubicBezTo>
                    <a:pt x="1343559" y="1445159"/>
                    <a:pt x="1339852" y="1326891"/>
                    <a:pt x="1313571" y="1217047"/>
                  </a:cubicBezTo>
                  <a:cubicBezTo>
                    <a:pt x="1298745" y="1155386"/>
                    <a:pt x="1282235" y="1093725"/>
                    <a:pt x="1254942" y="1036107"/>
                  </a:cubicBezTo>
                  <a:cubicBezTo>
                    <a:pt x="1235736" y="995337"/>
                    <a:pt x="1212487" y="956925"/>
                    <a:pt x="1188901" y="918514"/>
                  </a:cubicBezTo>
                  <a:cubicBezTo>
                    <a:pt x="1177445" y="899982"/>
                    <a:pt x="1125218" y="817430"/>
                    <a:pt x="1122523" y="818104"/>
                  </a:cubicBezTo>
                  <a:cubicBezTo>
                    <a:pt x="1123534" y="818104"/>
                    <a:pt x="1124544" y="817767"/>
                    <a:pt x="1125555" y="817767"/>
                  </a:cubicBezTo>
                  <a:cubicBezTo>
                    <a:pt x="1137348" y="815745"/>
                    <a:pt x="1149141" y="816419"/>
                    <a:pt x="1160934" y="817093"/>
                  </a:cubicBezTo>
                  <a:cubicBezTo>
                    <a:pt x="1242138" y="821473"/>
                    <a:pt x="1320983" y="817767"/>
                    <a:pt x="1401850" y="832256"/>
                  </a:cubicBezTo>
                  <a:cubicBezTo>
                    <a:pt x="1490804" y="848092"/>
                    <a:pt x="1582453" y="873700"/>
                    <a:pt x="1662309" y="916829"/>
                  </a:cubicBezTo>
                  <a:cubicBezTo>
                    <a:pt x="1760360" y="969729"/>
                    <a:pt x="1842574" y="1042172"/>
                    <a:pt x="1910637" y="1130452"/>
                  </a:cubicBezTo>
                  <a:cubicBezTo>
                    <a:pt x="1921756" y="1144941"/>
                    <a:pt x="1927822" y="1146288"/>
                    <a:pt x="1942984" y="1135843"/>
                  </a:cubicBezTo>
                  <a:cubicBezTo>
                    <a:pt x="1985439" y="1107203"/>
                    <a:pt x="2129989" y="991967"/>
                    <a:pt x="2154923" y="973436"/>
                  </a:cubicBezTo>
                  <a:cubicBezTo>
                    <a:pt x="2138412" y="947491"/>
                    <a:pt x="2113815" y="929970"/>
                    <a:pt x="2094946" y="907057"/>
                  </a:cubicBezTo>
                  <a:close/>
                  <a:moveTo>
                    <a:pt x="1802478" y="347055"/>
                  </a:moveTo>
                  <a:cubicBezTo>
                    <a:pt x="1802141" y="347392"/>
                    <a:pt x="1801804" y="347729"/>
                    <a:pt x="1801467" y="348065"/>
                  </a:cubicBezTo>
                  <a:cubicBezTo>
                    <a:pt x="1801467" y="347729"/>
                    <a:pt x="1801467" y="347055"/>
                    <a:pt x="1801467" y="346718"/>
                  </a:cubicBezTo>
                  <a:cubicBezTo>
                    <a:pt x="1801804" y="346718"/>
                    <a:pt x="1802141" y="347055"/>
                    <a:pt x="1802478" y="347055"/>
                  </a:cubicBezTo>
                  <a:close/>
                  <a:moveTo>
                    <a:pt x="328680" y="600774"/>
                  </a:moveTo>
                  <a:cubicBezTo>
                    <a:pt x="263650" y="563036"/>
                    <a:pt x="213445" y="513842"/>
                    <a:pt x="207043" y="432976"/>
                  </a:cubicBezTo>
                  <a:cubicBezTo>
                    <a:pt x="206369" y="400292"/>
                    <a:pt x="207043" y="347729"/>
                    <a:pt x="263987" y="376369"/>
                  </a:cubicBezTo>
                  <a:cubicBezTo>
                    <a:pt x="289595" y="389173"/>
                    <a:pt x="312170" y="404335"/>
                    <a:pt x="331039" y="425563"/>
                  </a:cubicBezTo>
                  <a:cubicBezTo>
                    <a:pt x="370124" y="469703"/>
                    <a:pt x="395058" y="522603"/>
                    <a:pt x="419318" y="575503"/>
                  </a:cubicBezTo>
                  <a:cubicBezTo>
                    <a:pt x="429764" y="598753"/>
                    <a:pt x="439535" y="622339"/>
                    <a:pt x="456382" y="642219"/>
                  </a:cubicBezTo>
                  <a:cubicBezTo>
                    <a:pt x="410895" y="637501"/>
                    <a:pt x="368440" y="623687"/>
                    <a:pt x="328680" y="600774"/>
                  </a:cubicBezTo>
                  <a:close/>
                  <a:moveTo>
                    <a:pt x="1503944" y="415118"/>
                  </a:moveTo>
                  <a:cubicBezTo>
                    <a:pt x="1507314" y="405009"/>
                    <a:pt x="1511694" y="395238"/>
                    <a:pt x="1516411" y="385466"/>
                  </a:cubicBezTo>
                  <a:cubicBezTo>
                    <a:pt x="1539998" y="336946"/>
                    <a:pt x="1556508" y="284383"/>
                    <a:pt x="1593572" y="243276"/>
                  </a:cubicBezTo>
                  <a:cubicBezTo>
                    <a:pt x="1652537" y="213624"/>
                    <a:pt x="1644451" y="285057"/>
                    <a:pt x="1623897" y="309654"/>
                  </a:cubicBezTo>
                  <a:cubicBezTo>
                    <a:pt x="1593235" y="346381"/>
                    <a:pt x="1561899" y="372999"/>
                    <a:pt x="1524498" y="400629"/>
                  </a:cubicBezTo>
                  <a:cubicBezTo>
                    <a:pt x="1517422" y="405346"/>
                    <a:pt x="1510347" y="409726"/>
                    <a:pt x="1503944" y="415118"/>
                  </a:cubicBezTo>
                  <a:close/>
                </a:path>
              </a:pathLst>
            </a:custGeom>
            <a:solidFill>
              <a:schemeClr val="accent2"/>
            </a:solidFill>
            <a:ln w="336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r" rtl="1"/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E8206E54-C38E-4C88-B33E-918FD9172337}"/>
                </a:ext>
              </a:extLst>
            </p:cNvPr>
            <p:cNvSpPr/>
            <p:nvPr/>
          </p:nvSpPr>
          <p:spPr>
            <a:xfrm>
              <a:off x="9546543" y="4691746"/>
              <a:ext cx="395573" cy="374534"/>
            </a:xfrm>
            <a:custGeom>
              <a:avLst/>
              <a:gdLst>
                <a:gd name="connsiteX0" fmla="*/ 395574 w 395573"/>
                <a:gd name="connsiteY0" fmla="*/ 243020 h 374534"/>
                <a:gd name="connsiteX1" fmla="*/ 267534 w 395573"/>
                <a:gd name="connsiteY1" fmla="*/ 341071 h 374534"/>
                <a:gd name="connsiteX2" fmla="*/ 98388 w 395573"/>
                <a:gd name="connsiteY2" fmla="*/ 371396 h 374534"/>
                <a:gd name="connsiteX3" fmla="*/ 86932 w 395573"/>
                <a:gd name="connsiteY3" fmla="*/ 188434 h 374534"/>
                <a:gd name="connsiteX4" fmla="*/ 0 w 395573"/>
                <a:gd name="connsiteY4" fmla="*/ 76232 h 374534"/>
                <a:gd name="connsiteX5" fmla="*/ 54585 w 395573"/>
                <a:gd name="connsiteY5" fmla="*/ 30744 h 374534"/>
                <a:gd name="connsiteX6" fmla="*/ 281349 w 395573"/>
                <a:gd name="connsiteY6" fmla="*/ 29396 h 374534"/>
                <a:gd name="connsiteX7" fmla="*/ 301903 w 395573"/>
                <a:gd name="connsiteY7" fmla="*/ 49950 h 374534"/>
                <a:gd name="connsiteX8" fmla="*/ 389845 w 395573"/>
                <a:gd name="connsiteY8" fmla="*/ 191467 h 374534"/>
                <a:gd name="connsiteX9" fmla="*/ 395574 w 395573"/>
                <a:gd name="connsiteY9" fmla="*/ 243020 h 3745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95573" h="374534">
                  <a:moveTo>
                    <a:pt x="395574" y="243020"/>
                  </a:moveTo>
                  <a:cubicBezTo>
                    <a:pt x="377716" y="308050"/>
                    <a:pt x="328185" y="331299"/>
                    <a:pt x="267534" y="341071"/>
                  </a:cubicBezTo>
                  <a:cubicBezTo>
                    <a:pt x="237883" y="345788"/>
                    <a:pt x="92660" y="385884"/>
                    <a:pt x="98388" y="371396"/>
                  </a:cubicBezTo>
                  <a:cubicBezTo>
                    <a:pt x="111866" y="339049"/>
                    <a:pt x="125344" y="281094"/>
                    <a:pt x="86932" y="188434"/>
                  </a:cubicBezTo>
                  <a:cubicBezTo>
                    <a:pt x="70085" y="146990"/>
                    <a:pt x="42792" y="78253"/>
                    <a:pt x="0" y="76232"/>
                  </a:cubicBezTo>
                  <a:cubicBezTo>
                    <a:pt x="9434" y="51635"/>
                    <a:pt x="39759" y="39842"/>
                    <a:pt x="54585" y="30744"/>
                  </a:cubicBezTo>
                  <a:cubicBezTo>
                    <a:pt x="130061" y="419"/>
                    <a:pt x="205536" y="-19124"/>
                    <a:pt x="281349" y="29396"/>
                  </a:cubicBezTo>
                  <a:cubicBezTo>
                    <a:pt x="284382" y="31418"/>
                    <a:pt x="298196" y="42537"/>
                    <a:pt x="301903" y="49950"/>
                  </a:cubicBezTo>
                  <a:cubicBezTo>
                    <a:pt x="353455" y="95775"/>
                    <a:pt x="373672" y="131154"/>
                    <a:pt x="389845" y="191467"/>
                  </a:cubicBezTo>
                  <a:cubicBezTo>
                    <a:pt x="392204" y="199891"/>
                    <a:pt x="395574" y="234259"/>
                    <a:pt x="395574" y="243020"/>
                  </a:cubicBezTo>
                  <a:close/>
                </a:path>
              </a:pathLst>
            </a:custGeom>
            <a:solidFill>
              <a:schemeClr val="accent2">
                <a:lumMod val="75000"/>
                <a:alpha val="40000"/>
              </a:schemeClr>
            </a:solidFill>
            <a:ln w="336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r" rtl="1"/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F86A0757-2354-465F-9F94-F54D91772093}"/>
                </a:ext>
              </a:extLst>
            </p:cNvPr>
            <p:cNvSpPr/>
            <p:nvPr/>
          </p:nvSpPr>
          <p:spPr>
            <a:xfrm>
              <a:off x="9942185" y="4301978"/>
              <a:ext cx="685290" cy="632801"/>
            </a:xfrm>
            <a:custGeom>
              <a:avLst/>
              <a:gdLst>
                <a:gd name="connsiteX0" fmla="*/ 605 w 685290"/>
                <a:gd name="connsiteY0" fmla="*/ 628408 h 632801"/>
                <a:gd name="connsiteX1" fmla="*/ 165034 w 685290"/>
                <a:gd name="connsiteY1" fmla="*/ 498010 h 632801"/>
                <a:gd name="connsiteX2" fmla="*/ 284650 w 685290"/>
                <a:gd name="connsiteY2" fmla="*/ 388503 h 632801"/>
                <a:gd name="connsiteX3" fmla="*/ 389103 w 685290"/>
                <a:gd name="connsiteY3" fmla="*/ 238899 h 632801"/>
                <a:gd name="connsiteX4" fmla="*/ 507370 w 685290"/>
                <a:gd name="connsiteY4" fmla="*/ 105132 h 632801"/>
                <a:gd name="connsiteX5" fmla="*/ 476371 w 685290"/>
                <a:gd name="connsiteY5" fmla="*/ 67394 h 632801"/>
                <a:gd name="connsiteX6" fmla="*/ 572401 w 685290"/>
                <a:gd name="connsiteY6" fmla="*/ 5 h 632801"/>
                <a:gd name="connsiteX7" fmla="*/ 664050 w 685290"/>
                <a:gd name="connsiteY7" fmla="*/ 58297 h 632801"/>
                <a:gd name="connsiteX8" fmla="*/ 685277 w 685290"/>
                <a:gd name="connsiteY8" fmla="*/ 144891 h 632801"/>
                <a:gd name="connsiteX9" fmla="*/ 669441 w 685290"/>
                <a:gd name="connsiteY9" fmla="*/ 220030 h 632801"/>
                <a:gd name="connsiteX10" fmla="*/ 476034 w 685290"/>
                <a:gd name="connsiteY10" fmla="*/ 390187 h 632801"/>
                <a:gd name="connsiteX11" fmla="*/ 335528 w 685290"/>
                <a:gd name="connsiteY11" fmla="*/ 464989 h 632801"/>
                <a:gd name="connsiteX12" fmla="*/ 101351 w 685290"/>
                <a:gd name="connsiteY12" fmla="*/ 585279 h 632801"/>
                <a:gd name="connsiteX13" fmla="*/ 605 w 685290"/>
                <a:gd name="connsiteY13" fmla="*/ 628408 h 6328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85290" h="632801">
                  <a:moveTo>
                    <a:pt x="605" y="628408"/>
                  </a:moveTo>
                  <a:cubicBezTo>
                    <a:pt x="28908" y="598756"/>
                    <a:pt x="122242" y="534400"/>
                    <a:pt x="165034" y="498010"/>
                  </a:cubicBezTo>
                  <a:cubicBezTo>
                    <a:pt x="196033" y="471728"/>
                    <a:pt x="254998" y="416469"/>
                    <a:pt x="284650" y="388503"/>
                  </a:cubicBezTo>
                  <a:cubicBezTo>
                    <a:pt x="324072" y="351102"/>
                    <a:pt x="368212" y="290789"/>
                    <a:pt x="389103" y="238899"/>
                  </a:cubicBezTo>
                  <a:cubicBezTo>
                    <a:pt x="398874" y="232160"/>
                    <a:pt x="474350" y="180608"/>
                    <a:pt x="507370" y="105132"/>
                  </a:cubicBezTo>
                  <a:cubicBezTo>
                    <a:pt x="512087" y="83904"/>
                    <a:pt x="505686" y="66720"/>
                    <a:pt x="476371" y="67394"/>
                  </a:cubicBezTo>
                  <a:cubicBezTo>
                    <a:pt x="469632" y="66383"/>
                    <a:pt x="527924" y="-669"/>
                    <a:pt x="572401" y="5"/>
                  </a:cubicBezTo>
                  <a:cubicBezTo>
                    <a:pt x="614182" y="679"/>
                    <a:pt x="643496" y="23591"/>
                    <a:pt x="664050" y="58297"/>
                  </a:cubicBezTo>
                  <a:cubicBezTo>
                    <a:pt x="679549" y="84915"/>
                    <a:pt x="685614" y="110860"/>
                    <a:pt x="685277" y="144891"/>
                  </a:cubicBezTo>
                  <a:cubicBezTo>
                    <a:pt x="684940" y="170836"/>
                    <a:pt x="685277" y="196107"/>
                    <a:pt x="669441" y="220030"/>
                  </a:cubicBezTo>
                  <a:cubicBezTo>
                    <a:pt x="623279" y="277985"/>
                    <a:pt x="538369" y="350428"/>
                    <a:pt x="476034" y="390187"/>
                  </a:cubicBezTo>
                  <a:cubicBezTo>
                    <a:pt x="468622" y="394905"/>
                    <a:pt x="351365" y="456566"/>
                    <a:pt x="335528" y="464989"/>
                  </a:cubicBezTo>
                  <a:cubicBezTo>
                    <a:pt x="232760" y="520585"/>
                    <a:pt x="206815" y="535074"/>
                    <a:pt x="101351" y="585279"/>
                  </a:cubicBezTo>
                  <a:cubicBezTo>
                    <a:pt x="74059" y="598420"/>
                    <a:pt x="-7819" y="647614"/>
                    <a:pt x="605" y="628408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336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r" rtl="1"/>
              <a:endParaRPr lang="en-US" dirty="0">
                <a:cs typeface="B Nazanin" panose="00000400000000000000" pitchFamily="2" charset="-78"/>
              </a:endParaRPr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1D9DA95D-D082-45E9-A975-7934B6F9C163}"/>
                </a:ext>
              </a:extLst>
            </p:cNvPr>
            <p:cNvSpPr/>
            <p:nvPr/>
          </p:nvSpPr>
          <p:spPr>
            <a:xfrm>
              <a:off x="9041125" y="4399897"/>
              <a:ext cx="516199" cy="384071"/>
            </a:xfrm>
            <a:custGeom>
              <a:avLst/>
              <a:gdLst>
                <a:gd name="connsiteX0" fmla="*/ 0 w 516199"/>
                <a:gd name="connsiteY0" fmla="*/ 110655 h 384071"/>
                <a:gd name="connsiteX1" fmla="*/ 77834 w 516199"/>
                <a:gd name="connsiteY1" fmla="*/ 13951 h 384071"/>
                <a:gd name="connsiteX2" fmla="*/ 253720 w 516199"/>
                <a:gd name="connsiteY2" fmla="*/ 15973 h 384071"/>
                <a:gd name="connsiteX3" fmla="*/ 293142 w 516199"/>
                <a:gd name="connsiteY3" fmla="*/ 56070 h 384071"/>
                <a:gd name="connsiteX4" fmla="*/ 388161 w 516199"/>
                <a:gd name="connsiteY4" fmla="*/ 221847 h 384071"/>
                <a:gd name="connsiteX5" fmla="*/ 449822 w 516199"/>
                <a:gd name="connsiteY5" fmla="*/ 323267 h 384071"/>
                <a:gd name="connsiteX6" fmla="*/ 516200 w 516199"/>
                <a:gd name="connsiteY6" fmla="*/ 363363 h 384071"/>
                <a:gd name="connsiteX7" fmla="*/ 475093 w 516199"/>
                <a:gd name="connsiteY7" fmla="*/ 375830 h 384071"/>
                <a:gd name="connsiteX8" fmla="*/ 305609 w 516199"/>
                <a:gd name="connsiteY8" fmla="*/ 380885 h 384071"/>
                <a:gd name="connsiteX9" fmla="*/ 245970 w 516199"/>
                <a:gd name="connsiteY9" fmla="*/ 372798 h 384071"/>
                <a:gd name="connsiteX10" fmla="*/ 208906 w 516199"/>
                <a:gd name="connsiteY10" fmla="*/ 306083 h 384071"/>
                <a:gd name="connsiteX11" fmla="*/ 120626 w 516199"/>
                <a:gd name="connsiteY11" fmla="*/ 156142 h 384071"/>
                <a:gd name="connsiteX12" fmla="*/ 56607 w 516199"/>
                <a:gd name="connsiteY12" fmla="*/ 103579 h 384071"/>
                <a:gd name="connsiteX13" fmla="*/ 0 w 516199"/>
                <a:gd name="connsiteY13" fmla="*/ 110655 h 3840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16199" h="384071">
                  <a:moveTo>
                    <a:pt x="0" y="110655"/>
                  </a:moveTo>
                  <a:cubicBezTo>
                    <a:pt x="8761" y="63819"/>
                    <a:pt x="36727" y="31473"/>
                    <a:pt x="77834" y="13951"/>
                  </a:cubicBezTo>
                  <a:cubicBezTo>
                    <a:pt x="131746" y="-9298"/>
                    <a:pt x="216993" y="137"/>
                    <a:pt x="253720" y="15973"/>
                  </a:cubicBezTo>
                  <a:cubicBezTo>
                    <a:pt x="271578" y="24734"/>
                    <a:pt x="282360" y="40907"/>
                    <a:pt x="293142" y="56070"/>
                  </a:cubicBezTo>
                  <a:cubicBezTo>
                    <a:pt x="329532" y="108633"/>
                    <a:pt x="362553" y="163218"/>
                    <a:pt x="388161" y="221847"/>
                  </a:cubicBezTo>
                  <a:cubicBezTo>
                    <a:pt x="404334" y="258237"/>
                    <a:pt x="423203" y="293279"/>
                    <a:pt x="449822" y="323267"/>
                  </a:cubicBezTo>
                  <a:cubicBezTo>
                    <a:pt x="467680" y="343484"/>
                    <a:pt x="487896" y="360668"/>
                    <a:pt x="516200" y="363363"/>
                  </a:cubicBezTo>
                  <a:cubicBezTo>
                    <a:pt x="506765" y="369092"/>
                    <a:pt x="487896" y="374146"/>
                    <a:pt x="475093" y="375830"/>
                  </a:cubicBezTo>
                  <a:cubicBezTo>
                    <a:pt x="414106" y="383243"/>
                    <a:pt x="366933" y="387287"/>
                    <a:pt x="305609" y="380885"/>
                  </a:cubicBezTo>
                  <a:cubicBezTo>
                    <a:pt x="288425" y="379200"/>
                    <a:pt x="262480" y="377852"/>
                    <a:pt x="245970" y="372798"/>
                  </a:cubicBezTo>
                  <a:cubicBezTo>
                    <a:pt x="227101" y="352244"/>
                    <a:pt x="220362" y="331017"/>
                    <a:pt x="208906" y="306083"/>
                  </a:cubicBezTo>
                  <a:cubicBezTo>
                    <a:pt x="184646" y="253182"/>
                    <a:pt x="160049" y="200282"/>
                    <a:pt x="120626" y="156142"/>
                  </a:cubicBezTo>
                  <a:cubicBezTo>
                    <a:pt x="101757" y="134915"/>
                    <a:pt x="83562" y="113350"/>
                    <a:pt x="56607" y="103579"/>
                  </a:cubicBezTo>
                  <a:cubicBezTo>
                    <a:pt x="45151" y="93807"/>
                    <a:pt x="16173" y="89427"/>
                    <a:pt x="0" y="11065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336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r" rtl="1"/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D0B330-9682-4E68-A633-0E703A078B0C}"/>
                </a:ext>
              </a:extLst>
            </p:cNvPr>
            <p:cNvSpPr/>
            <p:nvPr/>
          </p:nvSpPr>
          <p:spPr>
            <a:xfrm>
              <a:off x="6942632" y="4124750"/>
              <a:ext cx="3369" cy="3369"/>
            </a:xfrm>
            <a:custGeom>
              <a:avLst/>
              <a:gdLst/>
              <a:ahLst/>
              <a:cxnLst/>
              <a:rect l="l" t="t" r="r" b="b"/>
              <a:pathLst>
                <a:path w="3369" h="3369"/>
              </a:pathLst>
            </a:custGeom>
            <a:noFill/>
            <a:ln w="3369" cap="flat">
              <a:solidFill>
                <a:srgbClr val="0000FF"/>
              </a:solidFill>
              <a:prstDash val="solid"/>
              <a:miter/>
            </a:ln>
          </p:spPr>
          <p:txBody>
            <a:bodyPr rtlCol="0" anchor="ctr"/>
            <a:lstStyle/>
            <a:p>
              <a:pPr algn="r" rtl="1"/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2E3B116B-2CE4-4571-B153-374A21786D3C}"/>
                </a:ext>
              </a:extLst>
            </p:cNvPr>
            <p:cNvSpPr/>
            <p:nvPr/>
          </p:nvSpPr>
          <p:spPr>
            <a:xfrm>
              <a:off x="10330951" y="4360937"/>
              <a:ext cx="135212" cy="178928"/>
            </a:xfrm>
            <a:custGeom>
              <a:avLst/>
              <a:gdLst>
                <a:gd name="connsiteX0" fmla="*/ 119952 w 135212"/>
                <a:gd name="connsiteY0" fmla="*/ 73465 h 178928"/>
                <a:gd name="connsiteX1" fmla="*/ 89627 w 135212"/>
                <a:gd name="connsiteY1" fmla="*/ 7087 h 178928"/>
                <a:gd name="connsiteX2" fmla="*/ 12467 w 135212"/>
                <a:gd name="connsiteY2" fmla="*/ 149278 h 178928"/>
                <a:gd name="connsiteX3" fmla="*/ 0 w 135212"/>
                <a:gd name="connsiteY3" fmla="*/ 178929 h 178928"/>
                <a:gd name="connsiteX4" fmla="*/ 20217 w 135212"/>
                <a:gd name="connsiteY4" fmla="*/ 164103 h 178928"/>
                <a:gd name="connsiteX5" fmla="*/ 119952 w 135212"/>
                <a:gd name="connsiteY5" fmla="*/ 73465 h 1789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5212" h="178928">
                  <a:moveTo>
                    <a:pt x="119952" y="73465"/>
                  </a:moveTo>
                  <a:cubicBezTo>
                    <a:pt x="140506" y="48868"/>
                    <a:pt x="148593" y="-22564"/>
                    <a:pt x="89627" y="7087"/>
                  </a:cubicBezTo>
                  <a:cubicBezTo>
                    <a:pt x="52564" y="48531"/>
                    <a:pt x="36390" y="101094"/>
                    <a:pt x="12467" y="149278"/>
                  </a:cubicBezTo>
                  <a:cubicBezTo>
                    <a:pt x="7750" y="158712"/>
                    <a:pt x="3369" y="168820"/>
                    <a:pt x="0" y="178929"/>
                  </a:cubicBezTo>
                  <a:cubicBezTo>
                    <a:pt x="6402" y="173538"/>
                    <a:pt x="13478" y="169157"/>
                    <a:pt x="20217" y="164103"/>
                  </a:cubicBezTo>
                  <a:cubicBezTo>
                    <a:pt x="57955" y="136811"/>
                    <a:pt x="89290" y="110192"/>
                    <a:pt x="119952" y="73465"/>
                  </a:cubicBezTo>
                  <a:close/>
                </a:path>
              </a:pathLst>
            </a:custGeom>
            <a:noFill/>
            <a:ln w="336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r" rtl="1"/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FAA95B25-7DCD-45BB-85D4-540E995365E6}"/>
                </a:ext>
              </a:extLst>
            </p:cNvPr>
            <p:cNvSpPr/>
            <p:nvPr/>
          </p:nvSpPr>
          <p:spPr>
            <a:xfrm>
              <a:off x="10628474" y="4471466"/>
              <a:ext cx="1010" cy="1347"/>
            </a:xfrm>
            <a:custGeom>
              <a:avLst/>
              <a:gdLst>
                <a:gd name="connsiteX0" fmla="*/ 1011 w 1010"/>
                <a:gd name="connsiteY0" fmla="*/ 337 h 1347"/>
                <a:gd name="connsiteX1" fmla="*/ 0 w 1010"/>
                <a:gd name="connsiteY1" fmla="*/ 0 h 1347"/>
                <a:gd name="connsiteX2" fmla="*/ 0 w 1010"/>
                <a:gd name="connsiteY2" fmla="*/ 1348 h 1347"/>
                <a:gd name="connsiteX3" fmla="*/ 1011 w 1010"/>
                <a:gd name="connsiteY3" fmla="*/ 337 h 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10" h="1347">
                  <a:moveTo>
                    <a:pt x="1011" y="337"/>
                  </a:moveTo>
                  <a:cubicBezTo>
                    <a:pt x="674" y="337"/>
                    <a:pt x="337" y="0"/>
                    <a:pt x="0" y="0"/>
                  </a:cubicBezTo>
                  <a:cubicBezTo>
                    <a:pt x="0" y="337"/>
                    <a:pt x="0" y="1011"/>
                    <a:pt x="0" y="1348"/>
                  </a:cubicBezTo>
                  <a:cubicBezTo>
                    <a:pt x="337" y="1011"/>
                    <a:pt x="674" y="674"/>
                    <a:pt x="1011" y="337"/>
                  </a:cubicBezTo>
                  <a:close/>
                </a:path>
              </a:pathLst>
            </a:custGeom>
            <a:noFill/>
            <a:ln w="336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r" rtl="1"/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C61D519E-FE57-485D-8E3E-694E0A214899}"/>
                </a:ext>
              </a:extLst>
            </p:cNvPr>
            <p:cNvSpPr/>
            <p:nvPr/>
          </p:nvSpPr>
          <p:spPr>
            <a:xfrm>
              <a:off x="9034277" y="4493205"/>
              <a:ext cx="249448" cy="274435"/>
            </a:xfrm>
            <a:custGeom>
              <a:avLst/>
              <a:gdLst>
                <a:gd name="connsiteX0" fmla="*/ 124105 w 249448"/>
                <a:gd name="connsiteY0" fmla="*/ 57443 h 274435"/>
                <a:gd name="connsiteX1" fmla="*/ 57053 w 249448"/>
                <a:gd name="connsiteY1" fmla="*/ 8249 h 274435"/>
                <a:gd name="connsiteX2" fmla="*/ 109 w 249448"/>
                <a:gd name="connsiteY2" fmla="*/ 64856 h 274435"/>
                <a:gd name="connsiteX3" fmla="*/ 121746 w 249448"/>
                <a:gd name="connsiteY3" fmla="*/ 232654 h 274435"/>
                <a:gd name="connsiteX4" fmla="*/ 249449 w 249448"/>
                <a:gd name="connsiteY4" fmla="*/ 274436 h 274435"/>
                <a:gd name="connsiteX5" fmla="*/ 212385 w 249448"/>
                <a:gd name="connsiteY5" fmla="*/ 207720 h 274435"/>
                <a:gd name="connsiteX6" fmla="*/ 124105 w 249448"/>
                <a:gd name="connsiteY6" fmla="*/ 57443 h 274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49448" h="274435">
                  <a:moveTo>
                    <a:pt x="124105" y="57443"/>
                  </a:moveTo>
                  <a:cubicBezTo>
                    <a:pt x="105236" y="36215"/>
                    <a:pt x="82998" y="21390"/>
                    <a:pt x="57053" y="8249"/>
                  </a:cubicBezTo>
                  <a:cubicBezTo>
                    <a:pt x="109" y="-20391"/>
                    <a:pt x="-565" y="32172"/>
                    <a:pt x="109" y="64856"/>
                  </a:cubicBezTo>
                  <a:cubicBezTo>
                    <a:pt x="6511" y="145386"/>
                    <a:pt x="56716" y="194916"/>
                    <a:pt x="121746" y="232654"/>
                  </a:cubicBezTo>
                  <a:cubicBezTo>
                    <a:pt x="161169" y="255567"/>
                    <a:pt x="203961" y="269381"/>
                    <a:pt x="249449" y="274436"/>
                  </a:cubicBezTo>
                  <a:cubicBezTo>
                    <a:pt x="232938" y="254556"/>
                    <a:pt x="223167" y="230970"/>
                    <a:pt x="212385" y="207720"/>
                  </a:cubicBezTo>
                  <a:cubicBezTo>
                    <a:pt x="187788" y="154146"/>
                    <a:pt x="163191" y="101583"/>
                    <a:pt x="124105" y="57443"/>
                  </a:cubicBezTo>
                  <a:close/>
                </a:path>
              </a:pathLst>
            </a:custGeom>
            <a:noFill/>
            <a:ln w="336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r" rtl="1"/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4AA91F08-733D-4007-892E-E3603145C640}"/>
                </a:ext>
              </a:extLst>
            </p:cNvPr>
            <p:cNvSpPr/>
            <p:nvPr/>
          </p:nvSpPr>
          <p:spPr>
            <a:xfrm>
              <a:off x="9091320" y="5018665"/>
              <a:ext cx="553610" cy="659315"/>
            </a:xfrm>
            <a:custGeom>
              <a:avLst/>
              <a:gdLst>
                <a:gd name="connsiteX0" fmla="*/ 119625 w 553610"/>
                <a:gd name="connsiteY0" fmla="*/ 198124 h 659315"/>
                <a:gd name="connsiteX1" fmla="*/ 3716 w 553610"/>
                <a:gd name="connsiteY1" fmla="*/ 570111 h 659315"/>
                <a:gd name="connsiteX2" fmla="*/ 9444 w 553610"/>
                <a:gd name="connsiteY2" fmla="*/ 606164 h 659315"/>
                <a:gd name="connsiteX3" fmla="*/ 286750 w 553610"/>
                <a:gd name="connsiteY3" fmla="*/ 656706 h 659315"/>
                <a:gd name="connsiteX4" fmla="*/ 291467 w 553610"/>
                <a:gd name="connsiteY4" fmla="*/ 619642 h 659315"/>
                <a:gd name="connsiteX5" fmla="*/ 291804 w 553610"/>
                <a:gd name="connsiteY5" fmla="*/ 617957 h 659315"/>
                <a:gd name="connsiteX6" fmla="*/ 400637 w 553610"/>
                <a:gd name="connsiteY6" fmla="*/ 247655 h 659315"/>
                <a:gd name="connsiteX7" fmla="*/ 553611 w 553610"/>
                <a:gd name="connsiteY7" fmla="*/ 44140 h 659315"/>
                <a:gd name="connsiteX8" fmla="*/ 221046 w 553610"/>
                <a:gd name="connsiteY8" fmla="*/ 0 h 659315"/>
                <a:gd name="connsiteX9" fmla="*/ 119625 w 553610"/>
                <a:gd name="connsiteY9" fmla="*/ 198124 h 6593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53610" h="659315">
                  <a:moveTo>
                    <a:pt x="119625" y="198124"/>
                  </a:moveTo>
                  <a:cubicBezTo>
                    <a:pt x="69084" y="319761"/>
                    <a:pt x="39769" y="444094"/>
                    <a:pt x="3716" y="570111"/>
                  </a:cubicBezTo>
                  <a:cubicBezTo>
                    <a:pt x="10" y="583589"/>
                    <a:pt x="-4370" y="598751"/>
                    <a:pt x="9444" y="606164"/>
                  </a:cubicBezTo>
                  <a:cubicBezTo>
                    <a:pt x="23933" y="613914"/>
                    <a:pt x="270240" y="672205"/>
                    <a:pt x="286750" y="656706"/>
                  </a:cubicBezTo>
                  <a:cubicBezTo>
                    <a:pt x="293826" y="650304"/>
                    <a:pt x="290457" y="632446"/>
                    <a:pt x="291467" y="619642"/>
                  </a:cubicBezTo>
                  <a:cubicBezTo>
                    <a:pt x="291467" y="618968"/>
                    <a:pt x="291804" y="618631"/>
                    <a:pt x="291804" y="617957"/>
                  </a:cubicBezTo>
                  <a:cubicBezTo>
                    <a:pt x="305956" y="508450"/>
                    <a:pt x="351780" y="346380"/>
                    <a:pt x="400637" y="247655"/>
                  </a:cubicBezTo>
                  <a:cubicBezTo>
                    <a:pt x="425235" y="198124"/>
                    <a:pt x="462972" y="154995"/>
                    <a:pt x="553611" y="44140"/>
                  </a:cubicBezTo>
                  <a:lnTo>
                    <a:pt x="221046" y="0"/>
                  </a:lnTo>
                  <a:cubicBezTo>
                    <a:pt x="214981" y="22575"/>
                    <a:pt x="145233" y="146908"/>
                    <a:pt x="119625" y="198124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336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r" rtl="1"/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19B61029-5AE8-4ED5-B5C5-C9EC1C8410B8}"/>
                </a:ext>
              </a:extLst>
            </p:cNvPr>
            <p:cNvSpPr/>
            <p:nvPr/>
          </p:nvSpPr>
          <p:spPr>
            <a:xfrm>
              <a:off x="10408785" y="4696882"/>
              <a:ext cx="674" cy="3369"/>
            </a:xfrm>
            <a:custGeom>
              <a:avLst/>
              <a:gdLst>
                <a:gd name="connsiteX0" fmla="*/ 674 w 674"/>
                <a:gd name="connsiteY0" fmla="*/ 0 h 3369"/>
                <a:gd name="connsiteX1" fmla="*/ 0 w 674"/>
                <a:gd name="connsiteY1" fmla="*/ 0 h 3369"/>
                <a:gd name="connsiteX2" fmla="*/ 674 w 674"/>
                <a:gd name="connsiteY2" fmla="*/ 0 h 33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74" h="3369">
                  <a:moveTo>
                    <a:pt x="674" y="0"/>
                  </a:moveTo>
                  <a:cubicBezTo>
                    <a:pt x="337" y="0"/>
                    <a:pt x="337" y="0"/>
                    <a:pt x="0" y="0"/>
                  </a:cubicBezTo>
                  <a:cubicBezTo>
                    <a:pt x="0" y="0"/>
                    <a:pt x="337" y="0"/>
                    <a:pt x="674" y="0"/>
                  </a:cubicBezTo>
                  <a:close/>
                </a:path>
              </a:pathLst>
            </a:custGeom>
            <a:solidFill>
              <a:srgbClr val="A51D24"/>
            </a:solidFill>
            <a:ln w="336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r" rtl="1"/>
              <a:endParaRPr lang="en-US">
                <a:cs typeface="B Nazanin" panose="00000400000000000000" pitchFamily="2" charset="-78"/>
              </a:endParaRPr>
            </a:p>
          </p:txBody>
        </p:sp>
      </p:grpSp>
      <p:grpSp>
        <p:nvGrpSpPr>
          <p:cNvPr id="36" name="Graphic 15">
            <a:extLst>
              <a:ext uri="{FF2B5EF4-FFF2-40B4-BE49-F238E27FC236}">
                <a16:creationId xmlns:a16="http://schemas.microsoft.com/office/drawing/2014/main" id="{4EFD012E-203F-4446-875A-86033E657849}"/>
              </a:ext>
            </a:extLst>
          </p:cNvPr>
          <p:cNvGrpSpPr/>
          <p:nvPr/>
        </p:nvGrpSpPr>
        <p:grpSpPr>
          <a:xfrm>
            <a:off x="4150085" y="2125082"/>
            <a:ext cx="3891830" cy="1939076"/>
            <a:chOff x="6902071" y="270047"/>
            <a:chExt cx="5150334" cy="2566117"/>
          </a:xfrm>
        </p:grpSpPr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C1482130-46A5-4B18-85A5-E989E6ED9821}"/>
                </a:ext>
              </a:extLst>
            </p:cNvPr>
            <p:cNvSpPr/>
            <p:nvPr/>
          </p:nvSpPr>
          <p:spPr>
            <a:xfrm>
              <a:off x="8307144" y="1271377"/>
              <a:ext cx="2433270" cy="1184617"/>
            </a:xfrm>
            <a:custGeom>
              <a:avLst/>
              <a:gdLst>
                <a:gd name="connsiteX0" fmla="*/ 61293 w 2433270"/>
                <a:gd name="connsiteY0" fmla="*/ 196 h 1184617"/>
                <a:gd name="connsiteX1" fmla="*/ 2362295 w 2433270"/>
                <a:gd name="connsiteY1" fmla="*/ 78618 h 1184617"/>
                <a:gd name="connsiteX2" fmla="*/ 2401505 w 2433270"/>
                <a:gd name="connsiteY2" fmla="*/ 104759 h 1184617"/>
                <a:gd name="connsiteX3" fmla="*/ 2412709 w 2433270"/>
                <a:gd name="connsiteY3" fmla="*/ 218035 h 1184617"/>
                <a:gd name="connsiteX4" fmla="*/ 2433248 w 2433270"/>
                <a:gd name="connsiteY4" fmla="*/ 811180 h 1184617"/>
                <a:gd name="connsiteX5" fmla="*/ 2247151 w 2433270"/>
                <a:gd name="connsiteY5" fmla="*/ 1024662 h 1184617"/>
                <a:gd name="connsiteX6" fmla="*/ 1169782 w 2433270"/>
                <a:gd name="connsiteY6" fmla="*/ 1184618 h 1184617"/>
                <a:gd name="connsiteX7" fmla="*/ 183283 w 2433270"/>
                <a:gd name="connsiteY7" fmla="*/ 938148 h 1184617"/>
                <a:gd name="connsiteX8" fmla="*/ 921 w 2433270"/>
                <a:gd name="connsiteY8" fmla="*/ 646867 h 1184617"/>
                <a:gd name="connsiteX9" fmla="*/ 45111 w 2433270"/>
                <a:gd name="connsiteY9" fmla="*/ 48743 h 1184617"/>
                <a:gd name="connsiteX10" fmla="*/ 61293 w 2433270"/>
                <a:gd name="connsiteY10" fmla="*/ 196 h 1184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33270" h="1184617">
                  <a:moveTo>
                    <a:pt x="61293" y="196"/>
                  </a:moveTo>
                  <a:cubicBezTo>
                    <a:pt x="67517" y="-5405"/>
                    <a:pt x="2265201" y="110983"/>
                    <a:pt x="2362295" y="78618"/>
                  </a:cubicBezTo>
                  <a:cubicBezTo>
                    <a:pt x="2397149" y="66793"/>
                    <a:pt x="2398394" y="68660"/>
                    <a:pt x="2401505" y="104759"/>
                  </a:cubicBezTo>
                  <a:cubicBezTo>
                    <a:pt x="2405240" y="142725"/>
                    <a:pt x="2402750" y="180691"/>
                    <a:pt x="2412709" y="218035"/>
                  </a:cubicBezTo>
                  <a:cubicBezTo>
                    <a:pt x="2421422" y="375502"/>
                    <a:pt x="2433870" y="635041"/>
                    <a:pt x="2433248" y="811180"/>
                  </a:cubicBezTo>
                  <a:cubicBezTo>
                    <a:pt x="2421422" y="925701"/>
                    <a:pt x="2341133" y="982339"/>
                    <a:pt x="2247151" y="1024662"/>
                  </a:cubicBezTo>
                  <a:cubicBezTo>
                    <a:pt x="2092797" y="1094370"/>
                    <a:pt x="1707533" y="1184618"/>
                    <a:pt x="1169782" y="1184618"/>
                  </a:cubicBezTo>
                  <a:cubicBezTo>
                    <a:pt x="570414" y="1165946"/>
                    <a:pt x="338260" y="1050180"/>
                    <a:pt x="183283" y="938148"/>
                  </a:cubicBezTo>
                  <a:cubicBezTo>
                    <a:pt x="81832" y="866573"/>
                    <a:pt x="22705" y="768234"/>
                    <a:pt x="921" y="646867"/>
                  </a:cubicBezTo>
                  <a:cubicBezTo>
                    <a:pt x="-5926" y="627572"/>
                    <a:pt x="27062" y="201231"/>
                    <a:pt x="45111" y="48743"/>
                  </a:cubicBezTo>
                  <a:cubicBezTo>
                    <a:pt x="47601" y="31939"/>
                    <a:pt x="46978" y="13267"/>
                    <a:pt x="61293" y="196"/>
                  </a:cubicBezTo>
                  <a:close/>
                </a:path>
              </a:pathLst>
            </a:custGeom>
            <a:solidFill>
              <a:schemeClr val="tx1"/>
            </a:solidFill>
            <a:ln w="6223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r" rtl="1"/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89833DB4-CF21-492B-8934-E59887BDE5FA}"/>
                </a:ext>
              </a:extLst>
            </p:cNvPr>
            <p:cNvSpPr/>
            <p:nvPr/>
          </p:nvSpPr>
          <p:spPr>
            <a:xfrm>
              <a:off x="6902071" y="270047"/>
              <a:ext cx="5150334" cy="1469568"/>
            </a:xfrm>
            <a:custGeom>
              <a:avLst/>
              <a:gdLst>
                <a:gd name="connsiteX0" fmla="*/ 2507015 w 5150334"/>
                <a:gd name="connsiteY0" fmla="*/ 2579 h 1469568"/>
                <a:gd name="connsiteX1" fmla="*/ 0 w 5150334"/>
                <a:gd name="connsiteY1" fmla="*/ 402158 h 1469568"/>
                <a:gd name="connsiteX2" fmla="*/ 2520707 w 5150334"/>
                <a:gd name="connsiteY2" fmla="*/ 1469569 h 1469568"/>
                <a:gd name="connsiteX3" fmla="*/ 5150334 w 5150334"/>
                <a:gd name="connsiteY3" fmla="*/ 657341 h 1469568"/>
                <a:gd name="connsiteX4" fmla="*/ 2579213 w 5150334"/>
                <a:gd name="connsiteY4" fmla="*/ 5691 h 1469568"/>
                <a:gd name="connsiteX5" fmla="*/ 2507015 w 5150334"/>
                <a:gd name="connsiteY5" fmla="*/ 2579 h 14695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150334" h="1469568">
                  <a:moveTo>
                    <a:pt x="2507015" y="2579"/>
                  </a:moveTo>
                  <a:lnTo>
                    <a:pt x="0" y="402158"/>
                  </a:lnTo>
                  <a:lnTo>
                    <a:pt x="2520707" y="1469569"/>
                  </a:lnTo>
                  <a:lnTo>
                    <a:pt x="5150334" y="657341"/>
                  </a:lnTo>
                  <a:lnTo>
                    <a:pt x="2579213" y="5691"/>
                  </a:lnTo>
                  <a:cubicBezTo>
                    <a:pt x="2555562" y="-533"/>
                    <a:pt x="2530666" y="-1777"/>
                    <a:pt x="2507015" y="2579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6223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r" rtl="1"/>
              <a:endParaRPr lang="en-US" dirty="0">
                <a:cs typeface="B Nazanin" panose="00000400000000000000" pitchFamily="2" charset="-78"/>
              </a:endParaRPr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49803120-F070-4241-A9AA-011EBF8C3449}"/>
                </a:ext>
              </a:extLst>
            </p:cNvPr>
            <p:cNvSpPr/>
            <p:nvPr/>
          </p:nvSpPr>
          <p:spPr>
            <a:xfrm>
              <a:off x="9698876" y="744740"/>
              <a:ext cx="1212978" cy="543466"/>
            </a:xfrm>
            <a:custGeom>
              <a:avLst/>
              <a:gdLst>
                <a:gd name="connsiteX0" fmla="*/ 25764 w 1212978"/>
                <a:gd name="connsiteY0" fmla="*/ 4020 h 543466"/>
                <a:gd name="connsiteX1" fmla="*/ 264765 w 1212978"/>
                <a:gd name="connsiteY1" fmla="*/ 78085 h 543466"/>
                <a:gd name="connsiteX2" fmla="*/ 585299 w 1212978"/>
                <a:gd name="connsiteY2" fmla="*/ 198208 h 543466"/>
                <a:gd name="connsiteX3" fmla="*/ 1198360 w 1212978"/>
                <a:gd name="connsiteY3" fmla="*/ 513763 h 543466"/>
                <a:gd name="connsiteX4" fmla="*/ 1210186 w 1212978"/>
                <a:gd name="connsiteY4" fmla="*/ 538037 h 543466"/>
                <a:gd name="connsiteX5" fmla="*/ 1181556 w 1212978"/>
                <a:gd name="connsiteY5" fmla="*/ 538037 h 543466"/>
                <a:gd name="connsiteX6" fmla="*/ 584677 w 1212978"/>
                <a:gd name="connsiteY6" fmla="*/ 236174 h 543466"/>
                <a:gd name="connsiteX7" fmla="*/ 1491 w 1212978"/>
                <a:gd name="connsiteY7" fmla="*/ 22692 h 543466"/>
                <a:gd name="connsiteX8" fmla="*/ 25764 w 1212978"/>
                <a:gd name="connsiteY8" fmla="*/ 4020 h 5434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12978" h="543466">
                  <a:moveTo>
                    <a:pt x="25764" y="4020"/>
                  </a:moveTo>
                  <a:cubicBezTo>
                    <a:pt x="105431" y="28916"/>
                    <a:pt x="185098" y="52567"/>
                    <a:pt x="264765" y="78085"/>
                  </a:cubicBezTo>
                  <a:cubicBezTo>
                    <a:pt x="366216" y="110450"/>
                    <a:pt x="487583" y="156507"/>
                    <a:pt x="585299" y="198208"/>
                  </a:cubicBezTo>
                  <a:cubicBezTo>
                    <a:pt x="698575" y="246132"/>
                    <a:pt x="1152925" y="483888"/>
                    <a:pt x="1198360" y="513763"/>
                  </a:cubicBezTo>
                  <a:cubicBezTo>
                    <a:pt x="1207074" y="519365"/>
                    <a:pt x="1218277" y="526833"/>
                    <a:pt x="1210186" y="538037"/>
                  </a:cubicBezTo>
                  <a:cubicBezTo>
                    <a:pt x="1203339" y="546750"/>
                    <a:pt x="1191514" y="543638"/>
                    <a:pt x="1181556" y="538037"/>
                  </a:cubicBezTo>
                  <a:cubicBezTo>
                    <a:pt x="1126785" y="507539"/>
                    <a:pt x="677414" y="273518"/>
                    <a:pt x="584677" y="236174"/>
                  </a:cubicBezTo>
                  <a:cubicBezTo>
                    <a:pt x="456463" y="184515"/>
                    <a:pt x="64353" y="47588"/>
                    <a:pt x="1491" y="22692"/>
                  </a:cubicBezTo>
                  <a:cubicBezTo>
                    <a:pt x="-2866" y="-959"/>
                    <a:pt x="1491" y="-4071"/>
                    <a:pt x="25764" y="4020"/>
                  </a:cubicBezTo>
                  <a:close/>
                </a:path>
              </a:pathLst>
            </a:custGeom>
            <a:solidFill>
              <a:schemeClr val="tx1"/>
            </a:solidFill>
            <a:ln w="6223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r" rtl="1"/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1924C102-4CA8-432D-B43B-B062E7DB0F74}"/>
                </a:ext>
              </a:extLst>
            </p:cNvPr>
            <p:cNvSpPr/>
            <p:nvPr/>
          </p:nvSpPr>
          <p:spPr>
            <a:xfrm>
              <a:off x="9712815" y="561219"/>
              <a:ext cx="973535" cy="143972"/>
            </a:xfrm>
            <a:custGeom>
              <a:avLst/>
              <a:gdLst>
                <a:gd name="connsiteX0" fmla="*/ 0 w 973535"/>
                <a:gd name="connsiteY0" fmla="*/ 124056 h 143972"/>
                <a:gd name="connsiteX1" fmla="*/ 365969 w 973535"/>
                <a:gd name="connsiteY1" fmla="*/ 38165 h 143972"/>
                <a:gd name="connsiteX2" fmla="*/ 650405 w 973535"/>
                <a:gd name="connsiteY2" fmla="*/ 2689 h 143972"/>
                <a:gd name="connsiteX3" fmla="*/ 942309 w 973535"/>
                <a:gd name="connsiteY3" fmla="*/ 2689 h 143972"/>
                <a:gd name="connsiteX4" fmla="*/ 973429 w 973535"/>
                <a:gd name="connsiteY4" fmla="*/ 18249 h 143972"/>
                <a:gd name="connsiteX5" fmla="*/ 939819 w 973535"/>
                <a:gd name="connsiteY5" fmla="*/ 31941 h 143972"/>
                <a:gd name="connsiteX6" fmla="*/ 449370 w 973535"/>
                <a:gd name="connsiteY6" fmla="*/ 57460 h 143972"/>
                <a:gd name="connsiteX7" fmla="*/ 75932 w 973535"/>
                <a:gd name="connsiteY7" fmla="*/ 132147 h 143972"/>
                <a:gd name="connsiteX8" fmla="*/ 18672 w 973535"/>
                <a:gd name="connsiteY8" fmla="*/ 143973 h 143972"/>
                <a:gd name="connsiteX9" fmla="*/ 0 w 973535"/>
                <a:gd name="connsiteY9" fmla="*/ 124056 h 1439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73535" h="143972">
                  <a:moveTo>
                    <a:pt x="0" y="124056"/>
                  </a:moveTo>
                  <a:cubicBezTo>
                    <a:pt x="120745" y="88580"/>
                    <a:pt x="242735" y="60572"/>
                    <a:pt x="365969" y="38165"/>
                  </a:cubicBezTo>
                  <a:cubicBezTo>
                    <a:pt x="459951" y="20738"/>
                    <a:pt x="555178" y="7046"/>
                    <a:pt x="650405" y="2689"/>
                  </a:cubicBezTo>
                  <a:cubicBezTo>
                    <a:pt x="747499" y="-2290"/>
                    <a:pt x="845215" y="822"/>
                    <a:pt x="942309" y="2689"/>
                  </a:cubicBezTo>
                  <a:cubicBezTo>
                    <a:pt x="952267" y="2689"/>
                    <a:pt x="975296" y="-423"/>
                    <a:pt x="973429" y="18249"/>
                  </a:cubicBezTo>
                  <a:cubicBezTo>
                    <a:pt x="972184" y="33186"/>
                    <a:pt x="952890" y="31941"/>
                    <a:pt x="939819" y="31941"/>
                  </a:cubicBezTo>
                  <a:cubicBezTo>
                    <a:pt x="861397" y="32564"/>
                    <a:pt x="617418" y="26340"/>
                    <a:pt x="449370" y="57460"/>
                  </a:cubicBezTo>
                  <a:cubicBezTo>
                    <a:pt x="339829" y="76754"/>
                    <a:pt x="185474" y="114098"/>
                    <a:pt x="75932" y="132147"/>
                  </a:cubicBezTo>
                  <a:cubicBezTo>
                    <a:pt x="56638" y="135259"/>
                    <a:pt x="37966" y="139616"/>
                    <a:pt x="18672" y="143973"/>
                  </a:cubicBezTo>
                  <a:cubicBezTo>
                    <a:pt x="8091" y="141483"/>
                    <a:pt x="1245" y="135259"/>
                    <a:pt x="0" y="124056"/>
                  </a:cubicBezTo>
                  <a:close/>
                </a:path>
              </a:pathLst>
            </a:custGeom>
            <a:solidFill>
              <a:schemeClr val="tx1"/>
            </a:solidFill>
            <a:ln w="6223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r" rtl="1"/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B2544E06-2960-4078-9B25-FC50C096FA32}"/>
                </a:ext>
              </a:extLst>
            </p:cNvPr>
            <p:cNvSpPr/>
            <p:nvPr/>
          </p:nvSpPr>
          <p:spPr>
            <a:xfrm>
              <a:off x="8402593" y="423393"/>
              <a:ext cx="1099780" cy="267426"/>
            </a:xfrm>
            <a:custGeom>
              <a:avLst/>
              <a:gdLst>
                <a:gd name="connsiteX0" fmla="*/ 1074333 w 1099780"/>
                <a:gd name="connsiteY0" fmla="*/ 266239 h 267426"/>
                <a:gd name="connsiteX1" fmla="*/ 563968 w 1099780"/>
                <a:gd name="connsiteY1" fmla="*/ 130557 h 267426"/>
                <a:gd name="connsiteX2" fmla="*/ 104639 w 1099780"/>
                <a:gd name="connsiteY2" fmla="*/ 33463 h 267426"/>
                <a:gd name="connsiteX3" fmla="*/ 22482 w 1099780"/>
                <a:gd name="connsiteY3" fmla="*/ 21015 h 267426"/>
                <a:gd name="connsiteX4" fmla="*/ 76 w 1099780"/>
                <a:gd name="connsiteY4" fmla="*/ 9812 h 267426"/>
                <a:gd name="connsiteX5" fmla="*/ 25594 w 1099780"/>
                <a:gd name="connsiteY5" fmla="*/ 2343 h 267426"/>
                <a:gd name="connsiteX6" fmla="*/ 194264 w 1099780"/>
                <a:gd name="connsiteY6" fmla="*/ 21637 h 267426"/>
                <a:gd name="connsiteX7" fmla="*/ 618116 w 1099780"/>
                <a:gd name="connsiteY7" fmla="*/ 107528 h 267426"/>
                <a:gd name="connsiteX8" fmla="*/ 1088026 w 1099780"/>
                <a:gd name="connsiteY8" fmla="*/ 245078 h 267426"/>
                <a:gd name="connsiteX9" fmla="*/ 1074333 w 1099780"/>
                <a:gd name="connsiteY9" fmla="*/ 266239 h 267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099780" h="267426">
                  <a:moveTo>
                    <a:pt x="1074333" y="266239"/>
                  </a:moveTo>
                  <a:cubicBezTo>
                    <a:pt x="936161" y="229518"/>
                    <a:pt x="702762" y="165411"/>
                    <a:pt x="563968" y="130557"/>
                  </a:cubicBezTo>
                  <a:cubicBezTo>
                    <a:pt x="412103" y="92591"/>
                    <a:pt x="258993" y="58981"/>
                    <a:pt x="104639" y="33463"/>
                  </a:cubicBezTo>
                  <a:cubicBezTo>
                    <a:pt x="77253" y="29106"/>
                    <a:pt x="49868" y="24749"/>
                    <a:pt x="22482" y="21015"/>
                  </a:cubicBezTo>
                  <a:cubicBezTo>
                    <a:pt x="13146" y="19770"/>
                    <a:pt x="-1169" y="21015"/>
                    <a:pt x="76" y="9812"/>
                  </a:cubicBezTo>
                  <a:cubicBezTo>
                    <a:pt x="1321" y="-5126"/>
                    <a:pt x="16881" y="1098"/>
                    <a:pt x="25594" y="2343"/>
                  </a:cubicBezTo>
                  <a:cubicBezTo>
                    <a:pt x="82232" y="7945"/>
                    <a:pt x="138248" y="13546"/>
                    <a:pt x="194264" y="21637"/>
                  </a:cubicBezTo>
                  <a:cubicBezTo>
                    <a:pt x="336793" y="42177"/>
                    <a:pt x="478077" y="72674"/>
                    <a:pt x="618116" y="107528"/>
                  </a:cubicBezTo>
                  <a:cubicBezTo>
                    <a:pt x="766247" y="144872"/>
                    <a:pt x="943630" y="197153"/>
                    <a:pt x="1088026" y="245078"/>
                  </a:cubicBezTo>
                  <a:cubicBezTo>
                    <a:pt x="1110432" y="252547"/>
                    <a:pt x="1097984" y="272463"/>
                    <a:pt x="1074333" y="266239"/>
                  </a:cubicBezTo>
                  <a:close/>
                </a:path>
              </a:pathLst>
            </a:custGeom>
            <a:solidFill>
              <a:schemeClr val="tx1"/>
            </a:solidFill>
            <a:ln w="6223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r" rtl="1"/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196AC7FC-C8A8-408E-87C8-6BE99D55ABD7}"/>
                </a:ext>
              </a:extLst>
            </p:cNvPr>
            <p:cNvSpPr/>
            <p:nvPr/>
          </p:nvSpPr>
          <p:spPr>
            <a:xfrm>
              <a:off x="8036700" y="758600"/>
              <a:ext cx="1485044" cy="403497"/>
            </a:xfrm>
            <a:custGeom>
              <a:avLst/>
              <a:gdLst>
                <a:gd name="connsiteX0" fmla="*/ 0 w 1485044"/>
                <a:gd name="connsiteY0" fmla="*/ 389739 h 403497"/>
                <a:gd name="connsiteX1" fmla="*/ 540863 w 1485044"/>
                <a:gd name="connsiteY1" fmla="*/ 204264 h 403497"/>
                <a:gd name="connsiteX2" fmla="*/ 966582 w 1485044"/>
                <a:gd name="connsiteY2" fmla="*/ 90988 h 403497"/>
                <a:gd name="connsiteX3" fmla="*/ 1410351 w 1485044"/>
                <a:gd name="connsiteY3" fmla="*/ 10699 h 403497"/>
                <a:gd name="connsiteX4" fmla="*/ 1485039 w 1485044"/>
                <a:gd name="connsiteY4" fmla="*/ 8209 h 403497"/>
                <a:gd name="connsiteX5" fmla="*/ 1411596 w 1485044"/>
                <a:gd name="connsiteY5" fmla="*/ 39952 h 403497"/>
                <a:gd name="connsiteX6" fmla="*/ 670944 w 1485044"/>
                <a:gd name="connsiteY6" fmla="*/ 199908 h 403497"/>
                <a:gd name="connsiteX7" fmla="*/ 117011 w 1485044"/>
                <a:gd name="connsiteY7" fmla="*/ 376046 h 403497"/>
                <a:gd name="connsiteX8" fmla="*/ 32365 w 1485044"/>
                <a:gd name="connsiteY8" fmla="*/ 403431 h 403497"/>
                <a:gd name="connsiteX9" fmla="*/ 0 w 1485044"/>
                <a:gd name="connsiteY9" fmla="*/ 389739 h 403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485044" h="403497">
                  <a:moveTo>
                    <a:pt x="0" y="389739"/>
                  </a:moveTo>
                  <a:cubicBezTo>
                    <a:pt x="176761" y="321897"/>
                    <a:pt x="357256" y="260280"/>
                    <a:pt x="540863" y="204264"/>
                  </a:cubicBezTo>
                  <a:cubicBezTo>
                    <a:pt x="680902" y="161319"/>
                    <a:pt x="822809" y="122108"/>
                    <a:pt x="966582" y="90988"/>
                  </a:cubicBezTo>
                  <a:cubicBezTo>
                    <a:pt x="1113468" y="59246"/>
                    <a:pt x="1262221" y="35595"/>
                    <a:pt x="1410351" y="10699"/>
                  </a:cubicBezTo>
                  <a:cubicBezTo>
                    <a:pt x="1425289" y="8209"/>
                    <a:pt x="1484416" y="-10463"/>
                    <a:pt x="1485039" y="8209"/>
                  </a:cubicBezTo>
                  <a:cubicBezTo>
                    <a:pt x="1485661" y="23769"/>
                    <a:pt x="1431513" y="36217"/>
                    <a:pt x="1411596" y="39952"/>
                  </a:cubicBezTo>
                  <a:cubicBezTo>
                    <a:pt x="1292096" y="62358"/>
                    <a:pt x="920525" y="122730"/>
                    <a:pt x="670944" y="199908"/>
                  </a:cubicBezTo>
                  <a:cubicBezTo>
                    <a:pt x="508498" y="249077"/>
                    <a:pt x="280079" y="328121"/>
                    <a:pt x="117011" y="376046"/>
                  </a:cubicBezTo>
                  <a:cubicBezTo>
                    <a:pt x="88380" y="384137"/>
                    <a:pt x="60372" y="394095"/>
                    <a:pt x="32365" y="403431"/>
                  </a:cubicBezTo>
                  <a:cubicBezTo>
                    <a:pt x="14937" y="404054"/>
                    <a:pt x="3734" y="400319"/>
                    <a:pt x="0" y="389739"/>
                  </a:cubicBezTo>
                  <a:close/>
                </a:path>
              </a:pathLst>
            </a:custGeom>
            <a:solidFill>
              <a:schemeClr val="tx1"/>
            </a:solidFill>
            <a:ln w="6223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r" rtl="1"/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1074F4B5-62D8-45C3-B6B4-61F002164A9A}"/>
                </a:ext>
              </a:extLst>
            </p:cNvPr>
            <p:cNvSpPr/>
            <p:nvPr/>
          </p:nvSpPr>
          <p:spPr>
            <a:xfrm>
              <a:off x="7673417" y="711416"/>
              <a:ext cx="1839610" cy="2124748"/>
            </a:xfrm>
            <a:custGeom>
              <a:avLst/>
              <a:gdLst>
                <a:gd name="connsiteX0" fmla="*/ 1753097 w 1839609"/>
                <a:gd name="connsiteY0" fmla="*/ 0 h 2124748"/>
                <a:gd name="connsiteX1" fmla="*/ 320961 w 1839609"/>
                <a:gd name="connsiteY1" fmla="*/ 204769 h 2124748"/>
                <a:gd name="connsiteX2" fmla="*/ 169719 w 1839609"/>
                <a:gd name="connsiteY2" fmla="*/ 315555 h 2124748"/>
                <a:gd name="connsiteX3" fmla="*/ 134865 w 1839609"/>
                <a:gd name="connsiteY3" fmla="*/ 718868 h 2124748"/>
                <a:gd name="connsiteX4" fmla="*/ 102500 w 1839609"/>
                <a:gd name="connsiteY4" fmla="*/ 785465 h 2124748"/>
                <a:gd name="connsiteX5" fmla="*/ 51463 w 1839609"/>
                <a:gd name="connsiteY5" fmla="*/ 879447 h 2124748"/>
                <a:gd name="connsiteX6" fmla="*/ 84451 w 1839609"/>
                <a:gd name="connsiteY6" fmla="*/ 967205 h 2124748"/>
                <a:gd name="connsiteX7" fmla="*/ 116815 w 1839609"/>
                <a:gd name="connsiteY7" fmla="*/ 998325 h 2124748"/>
                <a:gd name="connsiteX8" fmla="*/ 107479 w 1839609"/>
                <a:gd name="connsiteY8" fmla="*/ 1013885 h 2124748"/>
                <a:gd name="connsiteX9" fmla="*/ 119305 w 1839609"/>
                <a:gd name="connsiteY9" fmla="*/ 1223632 h 2124748"/>
                <a:gd name="connsiteX10" fmla="*/ 117438 w 1839609"/>
                <a:gd name="connsiteY10" fmla="*/ 1235458 h 2124748"/>
                <a:gd name="connsiteX11" fmla="*/ 6029 w 1839609"/>
                <a:gd name="connsiteY11" fmla="*/ 1948102 h 2124748"/>
                <a:gd name="connsiteX12" fmla="*/ 12252 w 1839609"/>
                <a:gd name="connsiteY12" fmla="*/ 2054532 h 2124748"/>
                <a:gd name="connsiteX13" fmla="*/ 95031 w 1839609"/>
                <a:gd name="connsiteY13" fmla="*/ 2111793 h 2124748"/>
                <a:gd name="connsiteX14" fmla="*/ 202083 w 1839609"/>
                <a:gd name="connsiteY14" fmla="*/ 2124241 h 2124748"/>
                <a:gd name="connsiteX15" fmla="*/ 327185 w 1839609"/>
                <a:gd name="connsiteY15" fmla="*/ 2083785 h 2124748"/>
                <a:gd name="connsiteX16" fmla="*/ 369508 w 1839609"/>
                <a:gd name="connsiteY16" fmla="*/ 2055777 h 2124748"/>
                <a:gd name="connsiteX17" fmla="*/ 409342 w 1839609"/>
                <a:gd name="connsiteY17" fmla="*/ 1997894 h 2124748"/>
                <a:gd name="connsiteX18" fmla="*/ 412454 w 1839609"/>
                <a:gd name="connsiteY18" fmla="*/ 1945613 h 2124748"/>
                <a:gd name="connsiteX19" fmla="*/ 284240 w 1839609"/>
                <a:gd name="connsiteY19" fmla="*/ 1241682 h 2124748"/>
                <a:gd name="connsiteX20" fmla="*/ 276149 w 1839609"/>
                <a:gd name="connsiteY20" fmla="*/ 1219275 h 2124748"/>
                <a:gd name="connsiteX21" fmla="*/ 278016 w 1839609"/>
                <a:gd name="connsiteY21" fmla="*/ 1224877 h 2124748"/>
                <a:gd name="connsiteX22" fmla="*/ 261834 w 1839609"/>
                <a:gd name="connsiteY22" fmla="*/ 1003926 h 2124748"/>
                <a:gd name="connsiteX23" fmla="*/ 255610 w 1839609"/>
                <a:gd name="connsiteY23" fmla="*/ 988989 h 2124748"/>
                <a:gd name="connsiteX24" fmla="*/ 279883 w 1839609"/>
                <a:gd name="connsiteY24" fmla="*/ 967205 h 2124748"/>
                <a:gd name="connsiteX25" fmla="*/ 253742 w 1839609"/>
                <a:gd name="connsiteY25" fmla="*/ 773639 h 2124748"/>
                <a:gd name="connsiteX26" fmla="*/ 223245 w 1839609"/>
                <a:gd name="connsiteY26" fmla="*/ 715134 h 2124748"/>
                <a:gd name="connsiteX27" fmla="*/ 248141 w 1839609"/>
                <a:gd name="connsiteY27" fmla="*/ 351654 h 2124748"/>
                <a:gd name="connsiteX28" fmla="*/ 304157 w 1839609"/>
                <a:gd name="connsiteY28" fmla="*/ 283813 h 2124748"/>
                <a:gd name="connsiteX29" fmla="*/ 1801021 w 1839609"/>
                <a:gd name="connsiteY29" fmla="*/ 48547 h 2124748"/>
                <a:gd name="connsiteX30" fmla="*/ 1839610 w 1839609"/>
                <a:gd name="connsiteY30" fmla="*/ 31120 h 2124748"/>
                <a:gd name="connsiteX31" fmla="*/ 1753097 w 1839609"/>
                <a:gd name="connsiteY31" fmla="*/ 0 h 2124748"/>
                <a:gd name="connsiteX0" fmla="*/ 1753097 w 1839610"/>
                <a:gd name="connsiteY0" fmla="*/ 0 h 2124748"/>
                <a:gd name="connsiteX1" fmla="*/ 320961 w 1839610"/>
                <a:gd name="connsiteY1" fmla="*/ 204769 h 2124748"/>
                <a:gd name="connsiteX2" fmla="*/ 169719 w 1839610"/>
                <a:gd name="connsiteY2" fmla="*/ 315555 h 2124748"/>
                <a:gd name="connsiteX3" fmla="*/ 134865 w 1839610"/>
                <a:gd name="connsiteY3" fmla="*/ 718868 h 2124748"/>
                <a:gd name="connsiteX4" fmla="*/ 102500 w 1839610"/>
                <a:gd name="connsiteY4" fmla="*/ 785465 h 2124748"/>
                <a:gd name="connsiteX5" fmla="*/ 51463 w 1839610"/>
                <a:gd name="connsiteY5" fmla="*/ 879447 h 2124748"/>
                <a:gd name="connsiteX6" fmla="*/ 84451 w 1839610"/>
                <a:gd name="connsiteY6" fmla="*/ 967205 h 2124748"/>
                <a:gd name="connsiteX7" fmla="*/ 116815 w 1839610"/>
                <a:gd name="connsiteY7" fmla="*/ 998325 h 2124748"/>
                <a:gd name="connsiteX8" fmla="*/ 107479 w 1839610"/>
                <a:gd name="connsiteY8" fmla="*/ 1013885 h 2124748"/>
                <a:gd name="connsiteX9" fmla="*/ 119305 w 1839610"/>
                <a:gd name="connsiteY9" fmla="*/ 1223632 h 2124748"/>
                <a:gd name="connsiteX10" fmla="*/ 117438 w 1839610"/>
                <a:gd name="connsiteY10" fmla="*/ 1235458 h 2124748"/>
                <a:gd name="connsiteX11" fmla="*/ 6029 w 1839610"/>
                <a:gd name="connsiteY11" fmla="*/ 1948102 h 2124748"/>
                <a:gd name="connsiteX12" fmla="*/ 12252 w 1839610"/>
                <a:gd name="connsiteY12" fmla="*/ 2054532 h 2124748"/>
                <a:gd name="connsiteX13" fmla="*/ 95031 w 1839610"/>
                <a:gd name="connsiteY13" fmla="*/ 2111793 h 2124748"/>
                <a:gd name="connsiteX14" fmla="*/ 202083 w 1839610"/>
                <a:gd name="connsiteY14" fmla="*/ 2124241 h 2124748"/>
                <a:gd name="connsiteX15" fmla="*/ 327185 w 1839610"/>
                <a:gd name="connsiteY15" fmla="*/ 2083785 h 2124748"/>
                <a:gd name="connsiteX16" fmla="*/ 369508 w 1839610"/>
                <a:gd name="connsiteY16" fmla="*/ 2055777 h 2124748"/>
                <a:gd name="connsiteX17" fmla="*/ 409342 w 1839610"/>
                <a:gd name="connsiteY17" fmla="*/ 1997894 h 2124748"/>
                <a:gd name="connsiteX18" fmla="*/ 412454 w 1839610"/>
                <a:gd name="connsiteY18" fmla="*/ 1945613 h 2124748"/>
                <a:gd name="connsiteX19" fmla="*/ 284240 w 1839610"/>
                <a:gd name="connsiteY19" fmla="*/ 1241682 h 2124748"/>
                <a:gd name="connsiteX20" fmla="*/ 276149 w 1839610"/>
                <a:gd name="connsiteY20" fmla="*/ 1219275 h 2124748"/>
                <a:gd name="connsiteX21" fmla="*/ 278016 w 1839610"/>
                <a:gd name="connsiteY21" fmla="*/ 1224877 h 2124748"/>
                <a:gd name="connsiteX22" fmla="*/ 261834 w 1839610"/>
                <a:gd name="connsiteY22" fmla="*/ 1003926 h 2124748"/>
                <a:gd name="connsiteX23" fmla="*/ 255610 w 1839610"/>
                <a:gd name="connsiteY23" fmla="*/ 988989 h 2124748"/>
                <a:gd name="connsiteX24" fmla="*/ 279883 w 1839610"/>
                <a:gd name="connsiteY24" fmla="*/ 967205 h 2124748"/>
                <a:gd name="connsiteX25" fmla="*/ 253742 w 1839610"/>
                <a:gd name="connsiteY25" fmla="*/ 773639 h 2124748"/>
                <a:gd name="connsiteX26" fmla="*/ 223245 w 1839610"/>
                <a:gd name="connsiteY26" fmla="*/ 715134 h 2124748"/>
                <a:gd name="connsiteX27" fmla="*/ 248141 w 1839610"/>
                <a:gd name="connsiteY27" fmla="*/ 351654 h 2124748"/>
                <a:gd name="connsiteX28" fmla="*/ 304157 w 1839610"/>
                <a:gd name="connsiteY28" fmla="*/ 283813 h 2124748"/>
                <a:gd name="connsiteX29" fmla="*/ 1801021 w 1839610"/>
                <a:gd name="connsiteY29" fmla="*/ 48547 h 2124748"/>
                <a:gd name="connsiteX30" fmla="*/ 1839610 w 1839610"/>
                <a:gd name="connsiteY30" fmla="*/ 31120 h 2124748"/>
                <a:gd name="connsiteX31" fmla="*/ 1753097 w 1839610"/>
                <a:gd name="connsiteY31" fmla="*/ 0 h 2124748"/>
                <a:gd name="connsiteX0" fmla="*/ 1753097 w 1839610"/>
                <a:gd name="connsiteY0" fmla="*/ 0 h 2124748"/>
                <a:gd name="connsiteX1" fmla="*/ 320961 w 1839610"/>
                <a:gd name="connsiteY1" fmla="*/ 204769 h 2124748"/>
                <a:gd name="connsiteX2" fmla="*/ 169719 w 1839610"/>
                <a:gd name="connsiteY2" fmla="*/ 315555 h 2124748"/>
                <a:gd name="connsiteX3" fmla="*/ 134865 w 1839610"/>
                <a:gd name="connsiteY3" fmla="*/ 718868 h 2124748"/>
                <a:gd name="connsiteX4" fmla="*/ 102500 w 1839610"/>
                <a:gd name="connsiteY4" fmla="*/ 785465 h 2124748"/>
                <a:gd name="connsiteX5" fmla="*/ 51463 w 1839610"/>
                <a:gd name="connsiteY5" fmla="*/ 879447 h 2124748"/>
                <a:gd name="connsiteX6" fmla="*/ 84451 w 1839610"/>
                <a:gd name="connsiteY6" fmla="*/ 967205 h 2124748"/>
                <a:gd name="connsiteX7" fmla="*/ 116815 w 1839610"/>
                <a:gd name="connsiteY7" fmla="*/ 998325 h 2124748"/>
                <a:gd name="connsiteX8" fmla="*/ 107479 w 1839610"/>
                <a:gd name="connsiteY8" fmla="*/ 1013885 h 2124748"/>
                <a:gd name="connsiteX9" fmla="*/ 119305 w 1839610"/>
                <a:gd name="connsiteY9" fmla="*/ 1223632 h 2124748"/>
                <a:gd name="connsiteX10" fmla="*/ 117438 w 1839610"/>
                <a:gd name="connsiteY10" fmla="*/ 1235458 h 2124748"/>
                <a:gd name="connsiteX11" fmla="*/ 6029 w 1839610"/>
                <a:gd name="connsiteY11" fmla="*/ 1948102 h 2124748"/>
                <a:gd name="connsiteX12" fmla="*/ 12252 w 1839610"/>
                <a:gd name="connsiteY12" fmla="*/ 2054532 h 2124748"/>
                <a:gd name="connsiteX13" fmla="*/ 95031 w 1839610"/>
                <a:gd name="connsiteY13" fmla="*/ 2111793 h 2124748"/>
                <a:gd name="connsiteX14" fmla="*/ 202083 w 1839610"/>
                <a:gd name="connsiteY14" fmla="*/ 2124241 h 2124748"/>
                <a:gd name="connsiteX15" fmla="*/ 327185 w 1839610"/>
                <a:gd name="connsiteY15" fmla="*/ 2083785 h 2124748"/>
                <a:gd name="connsiteX16" fmla="*/ 369508 w 1839610"/>
                <a:gd name="connsiteY16" fmla="*/ 2055777 h 2124748"/>
                <a:gd name="connsiteX17" fmla="*/ 409342 w 1839610"/>
                <a:gd name="connsiteY17" fmla="*/ 1997894 h 2124748"/>
                <a:gd name="connsiteX18" fmla="*/ 412454 w 1839610"/>
                <a:gd name="connsiteY18" fmla="*/ 1945613 h 2124748"/>
                <a:gd name="connsiteX19" fmla="*/ 284240 w 1839610"/>
                <a:gd name="connsiteY19" fmla="*/ 1241682 h 2124748"/>
                <a:gd name="connsiteX20" fmla="*/ 276149 w 1839610"/>
                <a:gd name="connsiteY20" fmla="*/ 1219275 h 2124748"/>
                <a:gd name="connsiteX21" fmla="*/ 278016 w 1839610"/>
                <a:gd name="connsiteY21" fmla="*/ 1224877 h 2124748"/>
                <a:gd name="connsiteX22" fmla="*/ 261834 w 1839610"/>
                <a:gd name="connsiteY22" fmla="*/ 1003926 h 2124748"/>
                <a:gd name="connsiteX23" fmla="*/ 255610 w 1839610"/>
                <a:gd name="connsiteY23" fmla="*/ 988989 h 2124748"/>
                <a:gd name="connsiteX24" fmla="*/ 279883 w 1839610"/>
                <a:gd name="connsiteY24" fmla="*/ 967205 h 2124748"/>
                <a:gd name="connsiteX25" fmla="*/ 253742 w 1839610"/>
                <a:gd name="connsiteY25" fmla="*/ 773639 h 2124748"/>
                <a:gd name="connsiteX26" fmla="*/ 223245 w 1839610"/>
                <a:gd name="connsiteY26" fmla="*/ 715134 h 2124748"/>
                <a:gd name="connsiteX27" fmla="*/ 248141 w 1839610"/>
                <a:gd name="connsiteY27" fmla="*/ 351654 h 2124748"/>
                <a:gd name="connsiteX28" fmla="*/ 304157 w 1839610"/>
                <a:gd name="connsiteY28" fmla="*/ 283813 h 2124748"/>
                <a:gd name="connsiteX29" fmla="*/ 1801021 w 1839610"/>
                <a:gd name="connsiteY29" fmla="*/ 48547 h 2124748"/>
                <a:gd name="connsiteX30" fmla="*/ 1839610 w 1839610"/>
                <a:gd name="connsiteY30" fmla="*/ 31120 h 2124748"/>
                <a:gd name="connsiteX31" fmla="*/ 1753097 w 1839610"/>
                <a:gd name="connsiteY31" fmla="*/ 0 h 2124748"/>
                <a:gd name="connsiteX0" fmla="*/ 1753097 w 1839610"/>
                <a:gd name="connsiteY0" fmla="*/ 0 h 2124748"/>
                <a:gd name="connsiteX1" fmla="*/ 320961 w 1839610"/>
                <a:gd name="connsiteY1" fmla="*/ 204769 h 2124748"/>
                <a:gd name="connsiteX2" fmla="*/ 169719 w 1839610"/>
                <a:gd name="connsiteY2" fmla="*/ 315555 h 2124748"/>
                <a:gd name="connsiteX3" fmla="*/ 134865 w 1839610"/>
                <a:gd name="connsiteY3" fmla="*/ 718868 h 2124748"/>
                <a:gd name="connsiteX4" fmla="*/ 102500 w 1839610"/>
                <a:gd name="connsiteY4" fmla="*/ 785465 h 2124748"/>
                <a:gd name="connsiteX5" fmla="*/ 51463 w 1839610"/>
                <a:gd name="connsiteY5" fmla="*/ 879447 h 2124748"/>
                <a:gd name="connsiteX6" fmla="*/ 84451 w 1839610"/>
                <a:gd name="connsiteY6" fmla="*/ 967205 h 2124748"/>
                <a:gd name="connsiteX7" fmla="*/ 116815 w 1839610"/>
                <a:gd name="connsiteY7" fmla="*/ 998325 h 2124748"/>
                <a:gd name="connsiteX8" fmla="*/ 107479 w 1839610"/>
                <a:gd name="connsiteY8" fmla="*/ 1013885 h 2124748"/>
                <a:gd name="connsiteX9" fmla="*/ 119305 w 1839610"/>
                <a:gd name="connsiteY9" fmla="*/ 1223632 h 2124748"/>
                <a:gd name="connsiteX10" fmla="*/ 117438 w 1839610"/>
                <a:gd name="connsiteY10" fmla="*/ 1235458 h 2124748"/>
                <a:gd name="connsiteX11" fmla="*/ 6029 w 1839610"/>
                <a:gd name="connsiteY11" fmla="*/ 1948102 h 2124748"/>
                <a:gd name="connsiteX12" fmla="*/ 12252 w 1839610"/>
                <a:gd name="connsiteY12" fmla="*/ 2054532 h 2124748"/>
                <a:gd name="connsiteX13" fmla="*/ 95031 w 1839610"/>
                <a:gd name="connsiteY13" fmla="*/ 2111793 h 2124748"/>
                <a:gd name="connsiteX14" fmla="*/ 202083 w 1839610"/>
                <a:gd name="connsiteY14" fmla="*/ 2124241 h 2124748"/>
                <a:gd name="connsiteX15" fmla="*/ 327185 w 1839610"/>
                <a:gd name="connsiteY15" fmla="*/ 2083785 h 2124748"/>
                <a:gd name="connsiteX16" fmla="*/ 369508 w 1839610"/>
                <a:gd name="connsiteY16" fmla="*/ 2055777 h 2124748"/>
                <a:gd name="connsiteX17" fmla="*/ 409342 w 1839610"/>
                <a:gd name="connsiteY17" fmla="*/ 1997894 h 2124748"/>
                <a:gd name="connsiteX18" fmla="*/ 412454 w 1839610"/>
                <a:gd name="connsiteY18" fmla="*/ 1945613 h 2124748"/>
                <a:gd name="connsiteX19" fmla="*/ 284240 w 1839610"/>
                <a:gd name="connsiteY19" fmla="*/ 1241682 h 2124748"/>
                <a:gd name="connsiteX20" fmla="*/ 276149 w 1839610"/>
                <a:gd name="connsiteY20" fmla="*/ 1219275 h 2124748"/>
                <a:gd name="connsiteX21" fmla="*/ 278016 w 1839610"/>
                <a:gd name="connsiteY21" fmla="*/ 1224877 h 2124748"/>
                <a:gd name="connsiteX22" fmla="*/ 261834 w 1839610"/>
                <a:gd name="connsiteY22" fmla="*/ 1003926 h 2124748"/>
                <a:gd name="connsiteX23" fmla="*/ 255610 w 1839610"/>
                <a:gd name="connsiteY23" fmla="*/ 988989 h 2124748"/>
                <a:gd name="connsiteX24" fmla="*/ 279883 w 1839610"/>
                <a:gd name="connsiteY24" fmla="*/ 967205 h 2124748"/>
                <a:gd name="connsiteX25" fmla="*/ 253742 w 1839610"/>
                <a:gd name="connsiteY25" fmla="*/ 773639 h 2124748"/>
                <a:gd name="connsiteX26" fmla="*/ 223245 w 1839610"/>
                <a:gd name="connsiteY26" fmla="*/ 715134 h 2124748"/>
                <a:gd name="connsiteX27" fmla="*/ 248141 w 1839610"/>
                <a:gd name="connsiteY27" fmla="*/ 351654 h 2124748"/>
                <a:gd name="connsiteX28" fmla="*/ 304157 w 1839610"/>
                <a:gd name="connsiteY28" fmla="*/ 283813 h 2124748"/>
                <a:gd name="connsiteX29" fmla="*/ 1801021 w 1839610"/>
                <a:gd name="connsiteY29" fmla="*/ 48547 h 2124748"/>
                <a:gd name="connsiteX30" fmla="*/ 1839610 w 1839610"/>
                <a:gd name="connsiteY30" fmla="*/ 31120 h 2124748"/>
                <a:gd name="connsiteX31" fmla="*/ 1753097 w 1839610"/>
                <a:gd name="connsiteY31" fmla="*/ 0 h 2124748"/>
                <a:gd name="connsiteX0" fmla="*/ 1753097 w 1839610"/>
                <a:gd name="connsiteY0" fmla="*/ 0 h 2124748"/>
                <a:gd name="connsiteX1" fmla="*/ 320961 w 1839610"/>
                <a:gd name="connsiteY1" fmla="*/ 204769 h 2124748"/>
                <a:gd name="connsiteX2" fmla="*/ 169719 w 1839610"/>
                <a:gd name="connsiteY2" fmla="*/ 315555 h 2124748"/>
                <a:gd name="connsiteX3" fmla="*/ 134865 w 1839610"/>
                <a:gd name="connsiteY3" fmla="*/ 718868 h 2124748"/>
                <a:gd name="connsiteX4" fmla="*/ 102500 w 1839610"/>
                <a:gd name="connsiteY4" fmla="*/ 785465 h 2124748"/>
                <a:gd name="connsiteX5" fmla="*/ 51463 w 1839610"/>
                <a:gd name="connsiteY5" fmla="*/ 879447 h 2124748"/>
                <a:gd name="connsiteX6" fmla="*/ 84451 w 1839610"/>
                <a:gd name="connsiteY6" fmla="*/ 967205 h 2124748"/>
                <a:gd name="connsiteX7" fmla="*/ 116815 w 1839610"/>
                <a:gd name="connsiteY7" fmla="*/ 998325 h 2124748"/>
                <a:gd name="connsiteX8" fmla="*/ 107479 w 1839610"/>
                <a:gd name="connsiteY8" fmla="*/ 1013885 h 2124748"/>
                <a:gd name="connsiteX9" fmla="*/ 119305 w 1839610"/>
                <a:gd name="connsiteY9" fmla="*/ 1223632 h 2124748"/>
                <a:gd name="connsiteX10" fmla="*/ 117438 w 1839610"/>
                <a:gd name="connsiteY10" fmla="*/ 1235458 h 2124748"/>
                <a:gd name="connsiteX11" fmla="*/ 6029 w 1839610"/>
                <a:gd name="connsiteY11" fmla="*/ 1948102 h 2124748"/>
                <a:gd name="connsiteX12" fmla="*/ 12252 w 1839610"/>
                <a:gd name="connsiteY12" fmla="*/ 2054532 h 2124748"/>
                <a:gd name="connsiteX13" fmla="*/ 95031 w 1839610"/>
                <a:gd name="connsiteY13" fmla="*/ 2111793 h 2124748"/>
                <a:gd name="connsiteX14" fmla="*/ 202083 w 1839610"/>
                <a:gd name="connsiteY14" fmla="*/ 2124241 h 2124748"/>
                <a:gd name="connsiteX15" fmla="*/ 327185 w 1839610"/>
                <a:gd name="connsiteY15" fmla="*/ 2083785 h 2124748"/>
                <a:gd name="connsiteX16" fmla="*/ 369508 w 1839610"/>
                <a:gd name="connsiteY16" fmla="*/ 2055777 h 2124748"/>
                <a:gd name="connsiteX17" fmla="*/ 409342 w 1839610"/>
                <a:gd name="connsiteY17" fmla="*/ 1997894 h 2124748"/>
                <a:gd name="connsiteX18" fmla="*/ 412454 w 1839610"/>
                <a:gd name="connsiteY18" fmla="*/ 1945613 h 2124748"/>
                <a:gd name="connsiteX19" fmla="*/ 284240 w 1839610"/>
                <a:gd name="connsiteY19" fmla="*/ 1241682 h 2124748"/>
                <a:gd name="connsiteX20" fmla="*/ 276149 w 1839610"/>
                <a:gd name="connsiteY20" fmla="*/ 1219275 h 2124748"/>
                <a:gd name="connsiteX21" fmla="*/ 278016 w 1839610"/>
                <a:gd name="connsiteY21" fmla="*/ 1224877 h 2124748"/>
                <a:gd name="connsiteX22" fmla="*/ 261834 w 1839610"/>
                <a:gd name="connsiteY22" fmla="*/ 1003926 h 2124748"/>
                <a:gd name="connsiteX23" fmla="*/ 255610 w 1839610"/>
                <a:gd name="connsiteY23" fmla="*/ 988989 h 2124748"/>
                <a:gd name="connsiteX24" fmla="*/ 279883 w 1839610"/>
                <a:gd name="connsiteY24" fmla="*/ 967205 h 2124748"/>
                <a:gd name="connsiteX25" fmla="*/ 253742 w 1839610"/>
                <a:gd name="connsiteY25" fmla="*/ 773639 h 2124748"/>
                <a:gd name="connsiteX26" fmla="*/ 223245 w 1839610"/>
                <a:gd name="connsiteY26" fmla="*/ 715134 h 2124748"/>
                <a:gd name="connsiteX27" fmla="*/ 248141 w 1839610"/>
                <a:gd name="connsiteY27" fmla="*/ 351654 h 2124748"/>
                <a:gd name="connsiteX28" fmla="*/ 304157 w 1839610"/>
                <a:gd name="connsiteY28" fmla="*/ 283813 h 2124748"/>
                <a:gd name="connsiteX29" fmla="*/ 1801021 w 1839610"/>
                <a:gd name="connsiteY29" fmla="*/ 48547 h 2124748"/>
                <a:gd name="connsiteX30" fmla="*/ 1839610 w 1839610"/>
                <a:gd name="connsiteY30" fmla="*/ 31120 h 2124748"/>
                <a:gd name="connsiteX31" fmla="*/ 1753097 w 1839610"/>
                <a:gd name="connsiteY31" fmla="*/ 0 h 21247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39610" h="2124748">
                  <a:moveTo>
                    <a:pt x="1753097" y="0"/>
                  </a:moveTo>
                  <a:cubicBezTo>
                    <a:pt x="1428828" y="32987"/>
                    <a:pt x="594816" y="120123"/>
                    <a:pt x="320961" y="204769"/>
                  </a:cubicBezTo>
                  <a:cubicBezTo>
                    <a:pt x="257477" y="227797"/>
                    <a:pt x="194615" y="246469"/>
                    <a:pt x="169719" y="315555"/>
                  </a:cubicBezTo>
                  <a:cubicBezTo>
                    <a:pt x="162250" y="342941"/>
                    <a:pt x="132998" y="611194"/>
                    <a:pt x="134865" y="718868"/>
                  </a:cubicBezTo>
                  <a:cubicBezTo>
                    <a:pt x="135487" y="747499"/>
                    <a:pt x="131130" y="768660"/>
                    <a:pt x="102500" y="785465"/>
                  </a:cubicBezTo>
                  <a:cubicBezTo>
                    <a:pt x="68891" y="804759"/>
                    <a:pt x="53953" y="842725"/>
                    <a:pt x="51463" y="879447"/>
                  </a:cubicBezTo>
                  <a:cubicBezTo>
                    <a:pt x="48974" y="910567"/>
                    <a:pt x="65779" y="940442"/>
                    <a:pt x="84451" y="967205"/>
                  </a:cubicBezTo>
                  <a:cubicBezTo>
                    <a:pt x="94409" y="979653"/>
                    <a:pt x="104990" y="990233"/>
                    <a:pt x="116815" y="998325"/>
                  </a:cubicBezTo>
                  <a:cubicBezTo>
                    <a:pt x="108102" y="995213"/>
                    <a:pt x="107479" y="998947"/>
                    <a:pt x="107479" y="1013885"/>
                  </a:cubicBezTo>
                  <a:cubicBezTo>
                    <a:pt x="117042" y="1089930"/>
                    <a:pt x="126746" y="1142494"/>
                    <a:pt x="119305" y="1223632"/>
                  </a:cubicBezTo>
                  <a:cubicBezTo>
                    <a:pt x="118682" y="1227367"/>
                    <a:pt x="118060" y="1231101"/>
                    <a:pt x="117438" y="1235458"/>
                  </a:cubicBezTo>
                  <a:cubicBezTo>
                    <a:pt x="116815" y="1258487"/>
                    <a:pt x="11630" y="1916360"/>
                    <a:pt x="6029" y="1948102"/>
                  </a:cubicBezTo>
                  <a:cubicBezTo>
                    <a:pt x="-1440" y="1966774"/>
                    <a:pt x="-4552" y="2038972"/>
                    <a:pt x="12252" y="2054532"/>
                  </a:cubicBezTo>
                  <a:cubicBezTo>
                    <a:pt x="36526" y="2078805"/>
                    <a:pt x="53331" y="2091876"/>
                    <a:pt x="95031" y="2111793"/>
                  </a:cubicBezTo>
                  <a:cubicBezTo>
                    <a:pt x="129263" y="2128597"/>
                    <a:pt x="165985" y="2124241"/>
                    <a:pt x="202083" y="2124241"/>
                  </a:cubicBezTo>
                  <a:cubicBezTo>
                    <a:pt x="246896" y="2119261"/>
                    <a:pt x="287974" y="2104946"/>
                    <a:pt x="327185" y="2083785"/>
                  </a:cubicBezTo>
                  <a:cubicBezTo>
                    <a:pt x="340256" y="2073204"/>
                    <a:pt x="356438" y="2066980"/>
                    <a:pt x="369508" y="2055777"/>
                  </a:cubicBezTo>
                  <a:cubicBezTo>
                    <a:pt x="388180" y="2040217"/>
                    <a:pt x="399383" y="2019678"/>
                    <a:pt x="409342" y="1997894"/>
                  </a:cubicBezTo>
                  <a:cubicBezTo>
                    <a:pt x="413698" y="1980467"/>
                    <a:pt x="413076" y="1963040"/>
                    <a:pt x="412454" y="1945613"/>
                  </a:cubicBezTo>
                  <a:cubicBezTo>
                    <a:pt x="409964" y="1888352"/>
                    <a:pt x="301045" y="1310768"/>
                    <a:pt x="284240" y="1241682"/>
                  </a:cubicBezTo>
                  <a:cubicBezTo>
                    <a:pt x="281128" y="1234213"/>
                    <a:pt x="278016" y="1227367"/>
                    <a:pt x="276149" y="1219275"/>
                  </a:cubicBezTo>
                  <a:lnTo>
                    <a:pt x="278016" y="1224877"/>
                  </a:lnTo>
                  <a:cubicBezTo>
                    <a:pt x="269811" y="1147954"/>
                    <a:pt x="257137" y="1085941"/>
                    <a:pt x="261834" y="1003926"/>
                  </a:cubicBezTo>
                  <a:cubicBezTo>
                    <a:pt x="259966" y="993968"/>
                    <a:pt x="259344" y="988989"/>
                    <a:pt x="255610" y="988989"/>
                  </a:cubicBezTo>
                  <a:cubicBezTo>
                    <a:pt x="264323" y="982765"/>
                    <a:pt x="272414" y="975296"/>
                    <a:pt x="279883" y="967205"/>
                  </a:cubicBezTo>
                  <a:cubicBezTo>
                    <a:pt x="324696" y="911189"/>
                    <a:pt x="314115" y="824053"/>
                    <a:pt x="253742" y="773639"/>
                  </a:cubicBezTo>
                  <a:cubicBezTo>
                    <a:pt x="232581" y="756212"/>
                    <a:pt x="222623" y="740652"/>
                    <a:pt x="223245" y="715134"/>
                  </a:cubicBezTo>
                  <a:cubicBezTo>
                    <a:pt x="225735" y="653517"/>
                    <a:pt x="233203" y="385264"/>
                    <a:pt x="248141" y="351654"/>
                  </a:cubicBezTo>
                  <a:cubicBezTo>
                    <a:pt x="264946" y="316800"/>
                    <a:pt x="271170" y="299995"/>
                    <a:pt x="304157" y="283813"/>
                  </a:cubicBezTo>
                  <a:cubicBezTo>
                    <a:pt x="515772" y="192943"/>
                    <a:pt x="1464304" y="78422"/>
                    <a:pt x="1801021" y="48547"/>
                  </a:cubicBezTo>
                  <a:cubicBezTo>
                    <a:pt x="1812847" y="41078"/>
                    <a:pt x="1834008" y="52904"/>
                    <a:pt x="1839610" y="31120"/>
                  </a:cubicBezTo>
                  <a:cubicBezTo>
                    <a:pt x="1822805" y="26141"/>
                    <a:pt x="1790440" y="0"/>
                    <a:pt x="1753097" y="0"/>
                  </a:cubicBezTo>
                  <a:close/>
                </a:path>
              </a:pathLst>
            </a:custGeom>
            <a:solidFill>
              <a:schemeClr val="accent4"/>
            </a:solidFill>
            <a:ln w="6223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r" rtl="1"/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13BFD13D-BE08-430C-94F2-2E3A3666CD3E}"/>
                </a:ext>
              </a:extLst>
            </p:cNvPr>
            <p:cNvSpPr/>
            <p:nvPr/>
          </p:nvSpPr>
          <p:spPr>
            <a:xfrm>
              <a:off x="7781245" y="1700724"/>
              <a:ext cx="170808" cy="251750"/>
            </a:xfrm>
            <a:custGeom>
              <a:avLst/>
              <a:gdLst>
                <a:gd name="connsiteX0" fmla="*/ 154004 w 170808"/>
                <a:gd name="connsiteY0" fmla="*/ 15240 h 251750"/>
                <a:gd name="connsiteX1" fmla="*/ 135332 w 170808"/>
                <a:gd name="connsiteY1" fmla="*/ 5282 h 251750"/>
                <a:gd name="connsiteX2" fmla="*/ 80561 w 170808"/>
                <a:gd name="connsiteY2" fmla="*/ 21464 h 251750"/>
                <a:gd name="connsiteX3" fmla="*/ 80561 w 170808"/>
                <a:gd name="connsiteY3" fmla="*/ 20219 h 251750"/>
                <a:gd name="connsiteX4" fmla="*/ 16454 w 170808"/>
                <a:gd name="connsiteY4" fmla="*/ 12128 h 251750"/>
                <a:gd name="connsiteX5" fmla="*/ 272 w 170808"/>
                <a:gd name="connsiteY5" fmla="*/ 25198 h 251750"/>
                <a:gd name="connsiteX6" fmla="*/ 13965 w 170808"/>
                <a:gd name="connsiteY6" fmla="*/ 251751 h 251750"/>
                <a:gd name="connsiteX7" fmla="*/ 66246 w 170808"/>
                <a:gd name="connsiteY7" fmla="*/ 214407 h 251750"/>
                <a:gd name="connsiteX8" fmla="*/ 111059 w 170808"/>
                <a:gd name="connsiteY8" fmla="*/ 207561 h 251750"/>
                <a:gd name="connsiteX9" fmla="*/ 170809 w 170808"/>
                <a:gd name="connsiteY9" fmla="*/ 235569 h 251750"/>
                <a:gd name="connsiteX10" fmla="*/ 154004 w 170808"/>
                <a:gd name="connsiteY10" fmla="*/ 15240 h 251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70808" h="251750">
                  <a:moveTo>
                    <a:pt x="154004" y="15240"/>
                  </a:moveTo>
                  <a:cubicBezTo>
                    <a:pt x="150892" y="-2187"/>
                    <a:pt x="150270" y="-3432"/>
                    <a:pt x="135332" y="5282"/>
                  </a:cubicBezTo>
                  <a:cubicBezTo>
                    <a:pt x="119772" y="13995"/>
                    <a:pt x="100478" y="18974"/>
                    <a:pt x="80561" y="21464"/>
                  </a:cubicBezTo>
                  <a:lnTo>
                    <a:pt x="80561" y="20219"/>
                  </a:lnTo>
                  <a:cubicBezTo>
                    <a:pt x="57533" y="21464"/>
                    <a:pt x="34504" y="20219"/>
                    <a:pt x="16454" y="12128"/>
                  </a:cubicBezTo>
                  <a:cubicBezTo>
                    <a:pt x="894" y="5282"/>
                    <a:pt x="894" y="7149"/>
                    <a:pt x="272" y="25198"/>
                  </a:cubicBezTo>
                  <a:cubicBezTo>
                    <a:pt x="-1595" y="101131"/>
                    <a:pt x="6496" y="176441"/>
                    <a:pt x="13965" y="251751"/>
                  </a:cubicBezTo>
                  <a:cubicBezTo>
                    <a:pt x="17699" y="219386"/>
                    <a:pt x="35126" y="212540"/>
                    <a:pt x="66246" y="214407"/>
                  </a:cubicBezTo>
                  <a:cubicBezTo>
                    <a:pt x="76204" y="215029"/>
                    <a:pt x="102968" y="209428"/>
                    <a:pt x="111059" y="207561"/>
                  </a:cubicBezTo>
                  <a:cubicBezTo>
                    <a:pt x="142801" y="200714"/>
                    <a:pt x="162718" y="205071"/>
                    <a:pt x="170809" y="235569"/>
                  </a:cubicBezTo>
                  <a:cubicBezTo>
                    <a:pt x="167074" y="162126"/>
                    <a:pt x="165830" y="88060"/>
                    <a:pt x="154004" y="1524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6223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r" rtl="1"/>
              <a:endParaRPr lang="en-US" dirty="0">
                <a:cs typeface="B Nazanin" panose="00000400000000000000" pitchFamily="2" charset="-78"/>
              </a:endParaRPr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712F8205-1E8F-476E-A36B-17B61DD20DC6}"/>
                </a:ext>
              </a:extLst>
            </p:cNvPr>
            <p:cNvSpPr/>
            <p:nvPr/>
          </p:nvSpPr>
          <p:spPr>
            <a:xfrm>
              <a:off x="9446273" y="702702"/>
              <a:ext cx="288947" cy="83376"/>
            </a:xfrm>
            <a:custGeom>
              <a:avLst/>
              <a:gdLst>
                <a:gd name="connsiteX0" fmla="*/ 247247 w 288947"/>
                <a:gd name="connsiteY0" fmla="*/ 70953 h 83376"/>
                <a:gd name="connsiteX1" fmla="*/ 42479 w 288947"/>
                <a:gd name="connsiteY1" fmla="*/ 70953 h 83376"/>
                <a:gd name="connsiteX2" fmla="*/ 7002 w 288947"/>
                <a:gd name="connsiteY2" fmla="*/ 51659 h 83376"/>
                <a:gd name="connsiteX3" fmla="*/ 1400 w 288947"/>
                <a:gd name="connsiteY3" fmla="*/ 0 h 83376"/>
                <a:gd name="connsiteX4" fmla="*/ 288948 w 288947"/>
                <a:gd name="connsiteY4" fmla="*/ 0 h 83376"/>
                <a:gd name="connsiteX5" fmla="*/ 288948 w 288947"/>
                <a:gd name="connsiteY5" fmla="*/ 29875 h 83376"/>
                <a:gd name="connsiteX6" fmla="*/ 247247 w 288947"/>
                <a:gd name="connsiteY6" fmla="*/ 70953 h 833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88947" h="83376">
                  <a:moveTo>
                    <a:pt x="247247" y="70953"/>
                  </a:moveTo>
                  <a:cubicBezTo>
                    <a:pt x="197455" y="85268"/>
                    <a:pt x="106585" y="89625"/>
                    <a:pt x="42479" y="70953"/>
                  </a:cubicBezTo>
                  <a:cubicBezTo>
                    <a:pt x="35632" y="69086"/>
                    <a:pt x="13848" y="64107"/>
                    <a:pt x="7002" y="51659"/>
                  </a:cubicBezTo>
                  <a:cubicBezTo>
                    <a:pt x="-4201" y="29875"/>
                    <a:pt x="1400" y="0"/>
                    <a:pt x="1400" y="0"/>
                  </a:cubicBezTo>
                  <a:lnTo>
                    <a:pt x="288948" y="0"/>
                  </a:lnTo>
                  <a:lnTo>
                    <a:pt x="288948" y="29875"/>
                  </a:lnTo>
                  <a:cubicBezTo>
                    <a:pt x="288948" y="52281"/>
                    <a:pt x="269653" y="64107"/>
                    <a:pt x="247247" y="70953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6223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r" rtl="1"/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9E01081A-524E-4546-ABED-3613EE579A17}"/>
                </a:ext>
              </a:extLst>
            </p:cNvPr>
            <p:cNvSpPr/>
            <p:nvPr/>
          </p:nvSpPr>
          <p:spPr>
            <a:xfrm>
              <a:off x="9447674" y="654778"/>
              <a:ext cx="287547" cy="94604"/>
            </a:xfrm>
            <a:custGeom>
              <a:avLst/>
              <a:gdLst>
                <a:gd name="connsiteX0" fmla="*/ 287547 w 287547"/>
                <a:gd name="connsiteY0" fmla="*/ 47302 h 94604"/>
                <a:gd name="connsiteX1" fmla="*/ 143774 w 287547"/>
                <a:gd name="connsiteY1" fmla="*/ 94604 h 94604"/>
                <a:gd name="connsiteX2" fmla="*/ 0 w 287547"/>
                <a:gd name="connsiteY2" fmla="*/ 47302 h 94604"/>
                <a:gd name="connsiteX3" fmla="*/ 143774 w 287547"/>
                <a:gd name="connsiteY3" fmla="*/ 0 h 94604"/>
                <a:gd name="connsiteX4" fmla="*/ 287547 w 287547"/>
                <a:gd name="connsiteY4" fmla="*/ 47302 h 946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7547" h="94604">
                  <a:moveTo>
                    <a:pt x="287547" y="47302"/>
                  </a:moveTo>
                  <a:cubicBezTo>
                    <a:pt x="287547" y="73426"/>
                    <a:pt x="223178" y="94604"/>
                    <a:pt x="143774" y="94604"/>
                  </a:cubicBezTo>
                  <a:cubicBezTo>
                    <a:pt x="64370" y="94604"/>
                    <a:pt x="0" y="73426"/>
                    <a:pt x="0" y="47302"/>
                  </a:cubicBezTo>
                  <a:cubicBezTo>
                    <a:pt x="0" y="21178"/>
                    <a:pt x="64370" y="0"/>
                    <a:pt x="143774" y="0"/>
                  </a:cubicBezTo>
                  <a:cubicBezTo>
                    <a:pt x="223178" y="0"/>
                    <a:pt x="287547" y="21178"/>
                    <a:pt x="287547" y="47302"/>
                  </a:cubicBezTo>
                  <a:close/>
                </a:path>
              </a:pathLst>
            </a:custGeom>
            <a:solidFill>
              <a:schemeClr val="tx1"/>
            </a:solidFill>
            <a:ln w="6223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r" rtl="1"/>
              <a:endParaRPr lang="en-US">
                <a:cs typeface="B Nazanin" panose="00000400000000000000" pitchFamily="2" charset="-78"/>
              </a:endParaRPr>
            </a:p>
          </p:txBody>
        </p:sp>
      </p:grp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D41BC839-43B5-4F9B-8325-CD2EC0BC8DFE}"/>
              </a:ext>
            </a:extLst>
          </p:cNvPr>
          <p:cNvCxnSpPr/>
          <p:nvPr/>
        </p:nvCxnSpPr>
        <p:spPr>
          <a:xfrm flipV="1">
            <a:off x="8089259" y="2679890"/>
            <a:ext cx="612000" cy="612000"/>
          </a:xfrm>
          <a:prstGeom prst="line">
            <a:avLst/>
          </a:prstGeom>
          <a:ln w="31750" cap="sq">
            <a:solidFill>
              <a:schemeClr val="accent3"/>
            </a:solidFill>
            <a:headEnd type="oval" w="med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9691C13F-888C-416A-88AC-6123D1B5DB5D}"/>
              </a:ext>
            </a:extLst>
          </p:cNvPr>
          <p:cNvCxnSpPr/>
          <p:nvPr/>
        </p:nvCxnSpPr>
        <p:spPr>
          <a:xfrm>
            <a:off x="8089259" y="3894140"/>
            <a:ext cx="612000" cy="0"/>
          </a:xfrm>
          <a:prstGeom prst="line">
            <a:avLst/>
          </a:prstGeom>
          <a:ln w="31750" cap="sq">
            <a:solidFill>
              <a:schemeClr val="accent4"/>
            </a:solidFill>
            <a:headEnd type="oval" w="med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A47FB6AE-A796-4029-B6CE-7F8AB7F8DB94}"/>
              </a:ext>
            </a:extLst>
          </p:cNvPr>
          <p:cNvCxnSpPr/>
          <p:nvPr/>
        </p:nvCxnSpPr>
        <p:spPr>
          <a:xfrm>
            <a:off x="8089259" y="4499344"/>
            <a:ext cx="612000" cy="612000"/>
          </a:xfrm>
          <a:prstGeom prst="line">
            <a:avLst/>
          </a:prstGeom>
          <a:ln w="31750" cap="sq">
            <a:solidFill>
              <a:schemeClr val="accent1"/>
            </a:solidFill>
            <a:headEnd type="oval" w="med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24CE9924-1E70-4330-ACA6-1E48CD04525E}"/>
              </a:ext>
            </a:extLst>
          </p:cNvPr>
          <p:cNvCxnSpPr/>
          <p:nvPr/>
        </p:nvCxnSpPr>
        <p:spPr>
          <a:xfrm flipH="1" flipV="1">
            <a:off x="3519411" y="2679890"/>
            <a:ext cx="612000" cy="612000"/>
          </a:xfrm>
          <a:prstGeom prst="line">
            <a:avLst/>
          </a:prstGeom>
          <a:ln w="31750" cap="sq">
            <a:solidFill>
              <a:schemeClr val="accent1"/>
            </a:solidFill>
            <a:headEnd type="oval" w="med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ECDC68D4-6060-4E4C-AED4-352101733375}"/>
              </a:ext>
            </a:extLst>
          </p:cNvPr>
          <p:cNvCxnSpPr/>
          <p:nvPr/>
        </p:nvCxnSpPr>
        <p:spPr>
          <a:xfrm flipH="1" flipV="1">
            <a:off x="3519411" y="3876956"/>
            <a:ext cx="612000" cy="17185"/>
          </a:xfrm>
          <a:prstGeom prst="line">
            <a:avLst/>
          </a:prstGeom>
          <a:ln w="31750" cap="sq">
            <a:solidFill>
              <a:schemeClr val="accent4"/>
            </a:solidFill>
            <a:headEnd type="oval" w="med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C2C6CF51-0E99-4B92-BC8D-CCA775B29B39}"/>
              </a:ext>
            </a:extLst>
          </p:cNvPr>
          <p:cNvCxnSpPr/>
          <p:nvPr/>
        </p:nvCxnSpPr>
        <p:spPr>
          <a:xfrm flipH="1">
            <a:off x="3519411" y="4499344"/>
            <a:ext cx="612000" cy="612000"/>
          </a:xfrm>
          <a:prstGeom prst="line">
            <a:avLst/>
          </a:prstGeom>
          <a:ln w="31750" cap="sq">
            <a:solidFill>
              <a:schemeClr val="accent3"/>
            </a:solidFill>
            <a:headEnd type="oval" w="med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840FC17-345A-4260-B449-28877601BBBB}"/>
              </a:ext>
            </a:extLst>
          </p:cNvPr>
          <p:cNvGrpSpPr/>
          <p:nvPr/>
        </p:nvGrpSpPr>
        <p:grpSpPr>
          <a:xfrm>
            <a:off x="8800291" y="1760260"/>
            <a:ext cx="2724912" cy="892162"/>
            <a:chOff x="910640" y="3014284"/>
            <a:chExt cx="1527408" cy="2231443"/>
          </a:xfrm>
        </p:grpSpPr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8F1ACDF6-E0C8-46FC-A3C3-D931F4E0F7EA}"/>
                </a:ext>
              </a:extLst>
            </p:cNvPr>
            <p:cNvSpPr txBox="1"/>
            <p:nvPr/>
          </p:nvSpPr>
          <p:spPr>
            <a:xfrm>
              <a:off x="910640" y="3014284"/>
              <a:ext cx="1527408" cy="6928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 rtl="1"/>
              <a:r>
                <a:rPr lang="fa-IR" altLang="ko-KR" sz="1200" b="1" dirty="0">
                  <a:solidFill>
                    <a:schemeClr val="accent3"/>
                  </a:solidFill>
                  <a:cs typeface="B Nazanin" panose="00000400000000000000" pitchFamily="2" charset="-78"/>
                </a:rPr>
                <a:t>محتوا در اینجا</a:t>
              </a:r>
              <a:endParaRPr lang="ko-KR" altLang="en-US" sz="1200" b="1" dirty="0">
                <a:solidFill>
                  <a:schemeClr val="accent3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6C9A2100-A286-4AFD-9E66-A39454CEFCC9}"/>
                </a:ext>
              </a:extLst>
            </p:cNvPr>
            <p:cNvSpPr txBox="1"/>
            <p:nvPr/>
          </p:nvSpPr>
          <p:spPr>
            <a:xfrm>
              <a:off x="910640" y="3531960"/>
              <a:ext cx="1527408" cy="17137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algn="r" rtl="1" eaLnBrk="1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fa-IR" sz="1200" kern="1200" dirty="0">
                  <a:solidFill>
                    <a:srgbClr val="40404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B Nazanin" panose="00000400000000000000" pitchFamily="2" charset="-78"/>
                </a:rPr>
                <a:t>قالب پاورپوینت حرفه ای، قابل ویرایش، جهت استفاده در جلسات دفاع رساله، پایان نامه، پروپوزال و سمینار و... می باشد.</a:t>
              </a:r>
              <a:endParaRPr lang="fa-IR" sz="1000" dirty="0">
                <a:effectLst/>
                <a:cs typeface="B Nazanin" panose="00000400000000000000" pitchFamily="2" charset="-78"/>
              </a:endParaRPr>
            </a:p>
          </p:txBody>
        </p: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C2064D0A-A094-48C6-B497-F3D2805ED187}"/>
              </a:ext>
            </a:extLst>
          </p:cNvPr>
          <p:cNvGrpSpPr/>
          <p:nvPr/>
        </p:nvGrpSpPr>
        <p:grpSpPr>
          <a:xfrm>
            <a:off x="8800291" y="3414994"/>
            <a:ext cx="2724912" cy="892162"/>
            <a:chOff x="910640" y="3014284"/>
            <a:chExt cx="1527408" cy="2231443"/>
          </a:xfrm>
        </p:grpSpPr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BEDE1FCA-1726-42EF-8C50-70A0FB1823FA}"/>
                </a:ext>
              </a:extLst>
            </p:cNvPr>
            <p:cNvSpPr txBox="1"/>
            <p:nvPr/>
          </p:nvSpPr>
          <p:spPr>
            <a:xfrm>
              <a:off x="910640" y="3014284"/>
              <a:ext cx="1527408" cy="6928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 rtl="1"/>
              <a:r>
                <a:rPr lang="fa-IR" altLang="ko-KR" sz="1200" b="1" dirty="0">
                  <a:solidFill>
                    <a:schemeClr val="accent4"/>
                  </a:solidFill>
                  <a:cs typeface="B Nazanin" panose="00000400000000000000" pitchFamily="2" charset="-78"/>
                </a:rPr>
                <a:t>محتوا در اینجا</a:t>
              </a:r>
              <a:endParaRPr lang="ko-KR" altLang="en-US" sz="1200" b="1" dirty="0">
                <a:solidFill>
                  <a:schemeClr val="accent4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E01F1C2D-89D6-4B19-AEBB-21BE0A7232E2}"/>
                </a:ext>
              </a:extLst>
            </p:cNvPr>
            <p:cNvSpPr txBox="1"/>
            <p:nvPr/>
          </p:nvSpPr>
          <p:spPr>
            <a:xfrm>
              <a:off x="910640" y="3531960"/>
              <a:ext cx="1527408" cy="17137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algn="r" rtl="1" eaLnBrk="1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fa-IR" sz="1200" kern="1200" dirty="0">
                  <a:solidFill>
                    <a:srgbClr val="40404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B Nazanin" panose="00000400000000000000" pitchFamily="2" charset="-78"/>
                </a:rPr>
                <a:t>قالب پاورپوینت حرفه ای، قابل ویرایش، جهت استفاده در جلسات دفاع رساله، پایان نامه، پروپوزال و سمینار و... می باشد.</a:t>
              </a:r>
              <a:endParaRPr lang="fa-IR" sz="1000" dirty="0">
                <a:effectLst/>
                <a:cs typeface="B Nazanin" panose="00000400000000000000" pitchFamily="2" charset="-78"/>
              </a:endParaRPr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10DB4181-F045-44DE-B42B-24E82CFC7F1D}"/>
              </a:ext>
            </a:extLst>
          </p:cNvPr>
          <p:cNvGrpSpPr/>
          <p:nvPr/>
        </p:nvGrpSpPr>
        <p:grpSpPr>
          <a:xfrm>
            <a:off x="8800291" y="5085119"/>
            <a:ext cx="2724912" cy="892162"/>
            <a:chOff x="910640" y="3014284"/>
            <a:chExt cx="1527408" cy="2231444"/>
          </a:xfrm>
        </p:grpSpPr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7A2D62B9-E545-4521-9BAE-BB9CDF49D42E}"/>
                </a:ext>
              </a:extLst>
            </p:cNvPr>
            <p:cNvSpPr txBox="1"/>
            <p:nvPr/>
          </p:nvSpPr>
          <p:spPr>
            <a:xfrm>
              <a:off x="910640" y="3014284"/>
              <a:ext cx="1527408" cy="6928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 rtl="1"/>
              <a:r>
                <a:rPr lang="fa-IR" altLang="ko-KR" sz="1200" b="1" dirty="0">
                  <a:solidFill>
                    <a:schemeClr val="accent3"/>
                  </a:solidFill>
                  <a:cs typeface="B Nazanin" panose="00000400000000000000" pitchFamily="2" charset="-78"/>
                </a:rPr>
                <a:t>محتوا در اینجا</a:t>
              </a:r>
              <a:endParaRPr lang="ko-KR" altLang="en-US" sz="1200" b="1" dirty="0">
                <a:solidFill>
                  <a:schemeClr val="accent3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A8F0F93E-8A18-4D69-A258-98110FBA3E42}"/>
                </a:ext>
              </a:extLst>
            </p:cNvPr>
            <p:cNvSpPr txBox="1"/>
            <p:nvPr/>
          </p:nvSpPr>
          <p:spPr>
            <a:xfrm>
              <a:off x="910640" y="3531960"/>
              <a:ext cx="1527408" cy="17137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algn="r" rtl="1" eaLnBrk="1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fa-IR" sz="1200" kern="1200" dirty="0">
                  <a:solidFill>
                    <a:srgbClr val="40404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B Nazanin" panose="00000400000000000000" pitchFamily="2" charset="-78"/>
                </a:rPr>
                <a:t>قالب پاورپوینت حرفه ای، قابل ویرایش، جهت استفاده در جلسات دفاع رساله، پایان نامه، پروپوزال و سمینار و... می باشد.</a:t>
              </a:r>
              <a:endParaRPr lang="fa-IR" sz="1000" dirty="0">
                <a:effectLst/>
                <a:cs typeface="B Nazanin" panose="00000400000000000000" pitchFamily="2" charset="-78"/>
              </a:endParaRPr>
            </a:p>
          </p:txBody>
        </p: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3F9D3706-DEDA-47EA-ADE2-1B1AF6C5F437}"/>
              </a:ext>
            </a:extLst>
          </p:cNvPr>
          <p:cNvGrpSpPr/>
          <p:nvPr/>
        </p:nvGrpSpPr>
        <p:grpSpPr>
          <a:xfrm>
            <a:off x="666797" y="1760260"/>
            <a:ext cx="2728072" cy="892162"/>
            <a:chOff x="910640" y="3014284"/>
            <a:chExt cx="1527408" cy="2231443"/>
          </a:xfrm>
        </p:grpSpPr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B580DE2E-B7B6-4107-84B7-86414F370FBF}"/>
                </a:ext>
              </a:extLst>
            </p:cNvPr>
            <p:cNvSpPr txBox="1"/>
            <p:nvPr/>
          </p:nvSpPr>
          <p:spPr>
            <a:xfrm>
              <a:off x="910640" y="3014284"/>
              <a:ext cx="1527408" cy="6928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 rtl="1"/>
              <a:r>
                <a:rPr lang="fa-IR" altLang="ko-KR" sz="1200" b="1" dirty="0">
                  <a:solidFill>
                    <a:schemeClr val="accent3"/>
                  </a:solidFill>
                  <a:cs typeface="B Nazanin" panose="00000400000000000000" pitchFamily="2" charset="-78"/>
                </a:rPr>
                <a:t>محتوا در اینجا</a:t>
              </a:r>
              <a:endParaRPr lang="ko-KR" altLang="en-US" sz="1200" b="1" dirty="0">
                <a:solidFill>
                  <a:schemeClr val="accent3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A3677ACD-94AA-4893-BD01-EB83950686ED}"/>
                </a:ext>
              </a:extLst>
            </p:cNvPr>
            <p:cNvSpPr txBox="1"/>
            <p:nvPr/>
          </p:nvSpPr>
          <p:spPr>
            <a:xfrm>
              <a:off x="910640" y="3531960"/>
              <a:ext cx="1527408" cy="17137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algn="r" rtl="1" eaLnBrk="1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fa-IR" sz="1200" kern="1200" dirty="0">
                  <a:solidFill>
                    <a:srgbClr val="40404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B Nazanin" panose="00000400000000000000" pitchFamily="2" charset="-78"/>
                </a:rPr>
                <a:t>قالب پاورپوینت حرفه ای، قابل ویرایش، جهت استفاده در جلسات دفاع رساله، پایان نامه، پروپوزال و سمینار و... می باشد.</a:t>
              </a:r>
              <a:endParaRPr lang="fa-IR" sz="1000" dirty="0">
                <a:effectLst/>
                <a:cs typeface="B Nazanin" panose="00000400000000000000" pitchFamily="2" charset="-78"/>
              </a:endParaRPr>
            </a:p>
          </p:txBody>
        </p: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488EDC75-FB56-4B4E-8156-A9F347AC80A4}"/>
              </a:ext>
            </a:extLst>
          </p:cNvPr>
          <p:cNvGrpSpPr/>
          <p:nvPr/>
        </p:nvGrpSpPr>
        <p:grpSpPr>
          <a:xfrm>
            <a:off x="666797" y="3422690"/>
            <a:ext cx="2728072" cy="892162"/>
            <a:chOff x="910640" y="3014284"/>
            <a:chExt cx="1527408" cy="2231443"/>
          </a:xfrm>
        </p:grpSpPr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893666C8-0552-4BF1-83D9-0DF628D87971}"/>
                </a:ext>
              </a:extLst>
            </p:cNvPr>
            <p:cNvSpPr txBox="1"/>
            <p:nvPr/>
          </p:nvSpPr>
          <p:spPr>
            <a:xfrm>
              <a:off x="910640" y="3014284"/>
              <a:ext cx="1527408" cy="6928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 rtl="1"/>
              <a:r>
                <a:rPr lang="fa-IR" altLang="ko-KR" sz="1200" b="1" dirty="0">
                  <a:solidFill>
                    <a:schemeClr val="accent4"/>
                  </a:solidFill>
                  <a:cs typeface="B Nazanin" panose="00000400000000000000" pitchFamily="2" charset="-78"/>
                </a:rPr>
                <a:t>محتوا در اینجا</a:t>
              </a:r>
              <a:endParaRPr lang="ko-KR" altLang="en-US" sz="1200" b="1" dirty="0">
                <a:solidFill>
                  <a:schemeClr val="accent4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BDF2A678-110E-4CCE-BDC0-A18C0335AD03}"/>
                </a:ext>
              </a:extLst>
            </p:cNvPr>
            <p:cNvSpPr txBox="1"/>
            <p:nvPr/>
          </p:nvSpPr>
          <p:spPr>
            <a:xfrm>
              <a:off x="910640" y="3531960"/>
              <a:ext cx="1527408" cy="17137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algn="r" rtl="1" eaLnBrk="1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fa-IR" sz="1200" kern="1200" dirty="0">
                  <a:solidFill>
                    <a:srgbClr val="40404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B Nazanin" panose="00000400000000000000" pitchFamily="2" charset="-78"/>
                </a:rPr>
                <a:t>قالب پاورپوینت حرفه ای، قابل ویرایش، جهت استفاده در جلسات دفاع رساله، پایان نامه، پروپوزال و سمینار و... می باشد.</a:t>
              </a:r>
              <a:endParaRPr lang="fa-IR" sz="1000" dirty="0">
                <a:effectLst/>
                <a:cs typeface="B Nazanin" panose="00000400000000000000" pitchFamily="2" charset="-78"/>
              </a:endParaRPr>
            </a:p>
          </p:txBody>
        </p: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C487B73A-EC28-4E1C-815E-BEE12DD246B8}"/>
              </a:ext>
            </a:extLst>
          </p:cNvPr>
          <p:cNvGrpSpPr/>
          <p:nvPr/>
        </p:nvGrpSpPr>
        <p:grpSpPr>
          <a:xfrm>
            <a:off x="666797" y="5085118"/>
            <a:ext cx="2728072" cy="892162"/>
            <a:chOff x="910640" y="3014284"/>
            <a:chExt cx="1527408" cy="2231444"/>
          </a:xfrm>
        </p:grpSpPr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8BD09184-40F5-47A3-AAFE-B8294DC17119}"/>
                </a:ext>
              </a:extLst>
            </p:cNvPr>
            <p:cNvSpPr txBox="1"/>
            <p:nvPr/>
          </p:nvSpPr>
          <p:spPr>
            <a:xfrm>
              <a:off x="910640" y="3014284"/>
              <a:ext cx="1527408" cy="6928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 rtl="1"/>
              <a:r>
                <a:rPr lang="fa-IR" altLang="ko-KR" sz="1200" b="1" dirty="0">
                  <a:solidFill>
                    <a:schemeClr val="accent3"/>
                  </a:solidFill>
                  <a:cs typeface="B Nazanin" panose="00000400000000000000" pitchFamily="2" charset="-78"/>
                </a:rPr>
                <a:t>محتوا در اینجا</a:t>
              </a:r>
              <a:endParaRPr lang="ko-KR" altLang="en-US" sz="1200" b="1" dirty="0">
                <a:solidFill>
                  <a:schemeClr val="accent3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2AA616DF-6C00-472C-8889-66ECEEA8382F}"/>
                </a:ext>
              </a:extLst>
            </p:cNvPr>
            <p:cNvSpPr txBox="1"/>
            <p:nvPr/>
          </p:nvSpPr>
          <p:spPr>
            <a:xfrm>
              <a:off x="910640" y="3531960"/>
              <a:ext cx="1527408" cy="17137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algn="r" rtl="1" eaLnBrk="1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fa-IR" sz="1200" kern="1200" dirty="0">
                  <a:solidFill>
                    <a:srgbClr val="40404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B Nazanin" panose="00000400000000000000" pitchFamily="2" charset="-78"/>
                </a:rPr>
                <a:t>قالب پاورپوینت حرفه ای، قابل ویرایش، جهت استفاده در جلسات دفاع رساله، پایان نامه، پروپوزال و سمینار و... می باشد.</a:t>
              </a:r>
              <a:endParaRPr lang="fa-IR" sz="1000" dirty="0">
                <a:effectLst/>
                <a:cs typeface="B Nazanin" panose="00000400000000000000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8460092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rtl="1"/>
            <a:r>
              <a:rPr lang="fa-IR" dirty="0">
                <a:cs typeface="B Nazanin" panose="00000400000000000000" pitchFamily="2" charset="-78"/>
              </a:rPr>
              <a:t>سبک اینفوگرافیک</a:t>
            </a:r>
            <a:endParaRPr lang="en-US" dirty="0">
              <a:cs typeface="B Nazanin" panose="00000400000000000000" pitchFamily="2" charset="-78"/>
            </a:endParaRPr>
          </a:p>
        </p:txBody>
      </p:sp>
      <p:grpSp>
        <p:nvGrpSpPr>
          <p:cNvPr id="57" name="Group 56">
            <a:extLst>
              <a:ext uri="{FF2B5EF4-FFF2-40B4-BE49-F238E27FC236}">
                <a16:creationId xmlns:a16="http://schemas.microsoft.com/office/drawing/2014/main" id="{C37CD801-164E-4D03-8CE9-8A9E1BBA7CB1}"/>
              </a:ext>
            </a:extLst>
          </p:cNvPr>
          <p:cNvGrpSpPr/>
          <p:nvPr/>
        </p:nvGrpSpPr>
        <p:grpSpPr>
          <a:xfrm>
            <a:off x="7702260" y="841964"/>
            <a:ext cx="3946148" cy="3781541"/>
            <a:chOff x="7024643" y="1206562"/>
            <a:chExt cx="4638357" cy="4444876"/>
          </a:xfrm>
        </p:grpSpPr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0F2E9AA3-3E0D-450F-82E9-A4BACCFC1B36}"/>
                </a:ext>
              </a:extLst>
            </p:cNvPr>
            <p:cNvGrpSpPr/>
            <p:nvPr/>
          </p:nvGrpSpPr>
          <p:grpSpPr>
            <a:xfrm>
              <a:off x="8034130" y="1206562"/>
              <a:ext cx="3628870" cy="4444876"/>
              <a:chOff x="7889910" y="400867"/>
              <a:chExt cx="2491221" cy="3051409"/>
            </a:xfrm>
          </p:grpSpPr>
          <p:sp>
            <p:nvSpPr>
              <p:cNvPr id="20" name="Freeform: Shape 19">
                <a:extLst>
                  <a:ext uri="{FF2B5EF4-FFF2-40B4-BE49-F238E27FC236}">
                    <a16:creationId xmlns:a16="http://schemas.microsoft.com/office/drawing/2014/main" id="{27C9F897-8170-4907-A2D7-FF93AAB64C25}"/>
                  </a:ext>
                </a:extLst>
              </p:cNvPr>
              <p:cNvSpPr/>
              <p:nvPr/>
            </p:nvSpPr>
            <p:spPr>
              <a:xfrm>
                <a:off x="8611209" y="665208"/>
                <a:ext cx="803463" cy="419242"/>
              </a:xfrm>
              <a:custGeom>
                <a:avLst/>
                <a:gdLst>
                  <a:gd name="connsiteX0" fmla="*/ 803464 w 803463"/>
                  <a:gd name="connsiteY0" fmla="*/ 419242 h 419242"/>
                  <a:gd name="connsiteX1" fmla="*/ 39735 w 803463"/>
                  <a:gd name="connsiteY1" fmla="*/ 419242 h 419242"/>
                  <a:gd name="connsiteX2" fmla="*/ 0 w 803463"/>
                  <a:gd name="connsiteY2" fmla="*/ 379507 h 419242"/>
                  <a:gd name="connsiteX3" fmla="*/ 0 w 803463"/>
                  <a:gd name="connsiteY3" fmla="*/ 0 h 419242"/>
                  <a:gd name="connsiteX4" fmla="*/ 803464 w 803463"/>
                  <a:gd name="connsiteY4" fmla="*/ 0 h 419242"/>
                  <a:gd name="connsiteX5" fmla="*/ 803464 w 803463"/>
                  <a:gd name="connsiteY5" fmla="*/ 419242 h 4192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803463" h="419242">
                    <a:moveTo>
                      <a:pt x="803464" y="419242"/>
                    </a:moveTo>
                    <a:lnTo>
                      <a:pt x="39735" y="419242"/>
                    </a:lnTo>
                    <a:cubicBezTo>
                      <a:pt x="17847" y="419242"/>
                      <a:pt x="0" y="401395"/>
                      <a:pt x="0" y="379507"/>
                    </a:cubicBezTo>
                    <a:lnTo>
                      <a:pt x="0" y="0"/>
                    </a:lnTo>
                    <a:lnTo>
                      <a:pt x="803464" y="0"/>
                    </a:lnTo>
                    <a:lnTo>
                      <a:pt x="803464" y="419242"/>
                    </a:lnTo>
                    <a:close/>
                  </a:path>
                </a:pathLst>
              </a:custGeom>
              <a:solidFill>
                <a:srgbClr val="31363E"/>
              </a:solidFill>
              <a:ln w="336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r" rtl="1"/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21" name="Freeform: Shape 20">
                <a:extLst>
                  <a:ext uri="{FF2B5EF4-FFF2-40B4-BE49-F238E27FC236}">
                    <a16:creationId xmlns:a16="http://schemas.microsoft.com/office/drawing/2014/main" id="{BAC6F89B-D44C-48AF-990A-CD46D1DEF357}"/>
                  </a:ext>
                </a:extLst>
              </p:cNvPr>
              <p:cNvSpPr/>
              <p:nvPr/>
            </p:nvSpPr>
            <p:spPr>
              <a:xfrm>
                <a:off x="8252916" y="400867"/>
                <a:ext cx="1562813" cy="484906"/>
              </a:xfrm>
              <a:custGeom>
                <a:avLst/>
                <a:gdLst>
                  <a:gd name="connsiteX0" fmla="*/ 810198 w 1562813"/>
                  <a:gd name="connsiteY0" fmla="*/ 0 h 484906"/>
                  <a:gd name="connsiteX1" fmla="*/ 0 w 1562813"/>
                  <a:gd name="connsiteY1" fmla="*/ 142441 h 484906"/>
                  <a:gd name="connsiteX2" fmla="*/ 851954 w 1562813"/>
                  <a:gd name="connsiteY2" fmla="*/ 484907 h 484906"/>
                  <a:gd name="connsiteX3" fmla="*/ 1562814 w 1562813"/>
                  <a:gd name="connsiteY3" fmla="*/ 125604 h 484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562813" h="484906">
                    <a:moveTo>
                      <a:pt x="810198" y="0"/>
                    </a:moveTo>
                    <a:lnTo>
                      <a:pt x="0" y="142441"/>
                    </a:lnTo>
                    <a:lnTo>
                      <a:pt x="851954" y="484907"/>
                    </a:lnTo>
                    <a:lnTo>
                      <a:pt x="1562814" y="125604"/>
                    </a:lnTo>
                    <a:close/>
                  </a:path>
                </a:pathLst>
              </a:custGeom>
              <a:solidFill>
                <a:srgbClr val="1D222D"/>
              </a:solidFill>
              <a:ln w="336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r" rtl="1"/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22" name="Freeform: Shape 21">
                <a:extLst>
                  <a:ext uri="{FF2B5EF4-FFF2-40B4-BE49-F238E27FC236}">
                    <a16:creationId xmlns:a16="http://schemas.microsoft.com/office/drawing/2014/main" id="{7F32AE4E-F48E-40E5-BF80-F42F5D390394}"/>
                  </a:ext>
                </a:extLst>
              </p:cNvPr>
              <p:cNvSpPr/>
              <p:nvPr/>
            </p:nvSpPr>
            <p:spPr>
              <a:xfrm>
                <a:off x="8252916" y="400867"/>
                <a:ext cx="1562813" cy="403415"/>
              </a:xfrm>
              <a:custGeom>
                <a:avLst/>
                <a:gdLst>
                  <a:gd name="connsiteX0" fmla="*/ 810198 w 1562813"/>
                  <a:gd name="connsiteY0" fmla="*/ 0 h 403415"/>
                  <a:gd name="connsiteX1" fmla="*/ 0 w 1562813"/>
                  <a:gd name="connsiteY1" fmla="*/ 142441 h 403415"/>
                  <a:gd name="connsiteX2" fmla="*/ 873506 w 1562813"/>
                  <a:gd name="connsiteY2" fmla="*/ 403416 h 403415"/>
                  <a:gd name="connsiteX3" fmla="*/ 1562814 w 1562813"/>
                  <a:gd name="connsiteY3" fmla="*/ 125604 h 4034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562813" h="403415">
                    <a:moveTo>
                      <a:pt x="810198" y="0"/>
                    </a:moveTo>
                    <a:lnTo>
                      <a:pt x="0" y="142441"/>
                    </a:lnTo>
                    <a:lnTo>
                      <a:pt x="873506" y="403416"/>
                    </a:lnTo>
                    <a:lnTo>
                      <a:pt x="1562814" y="125604"/>
                    </a:lnTo>
                    <a:close/>
                  </a:path>
                </a:pathLst>
              </a:custGeom>
              <a:solidFill>
                <a:srgbClr val="333333"/>
              </a:solidFill>
              <a:ln w="336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r" rtl="1"/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23" name="Freeform: Shape 22">
                <a:extLst>
                  <a:ext uri="{FF2B5EF4-FFF2-40B4-BE49-F238E27FC236}">
                    <a16:creationId xmlns:a16="http://schemas.microsoft.com/office/drawing/2014/main" id="{7FFBC6B1-8C65-4C48-B3C5-15D338616461}"/>
                  </a:ext>
                </a:extLst>
              </p:cNvPr>
              <p:cNvSpPr/>
              <p:nvPr/>
            </p:nvSpPr>
            <p:spPr>
              <a:xfrm>
                <a:off x="8620847" y="1071088"/>
                <a:ext cx="802153" cy="970922"/>
              </a:xfrm>
              <a:custGeom>
                <a:avLst/>
                <a:gdLst>
                  <a:gd name="connsiteX0" fmla="*/ 801907 w 802153"/>
                  <a:gd name="connsiteY0" fmla="*/ 249755 h 970922"/>
                  <a:gd name="connsiteX1" fmla="*/ 768233 w 802153"/>
                  <a:gd name="connsiteY1" fmla="*/ 215744 h 970922"/>
                  <a:gd name="connsiteX2" fmla="*/ 755437 w 802153"/>
                  <a:gd name="connsiteY2" fmla="*/ 230897 h 970922"/>
                  <a:gd name="connsiteX3" fmla="*/ 744661 w 802153"/>
                  <a:gd name="connsiteY3" fmla="*/ 262551 h 970922"/>
                  <a:gd name="connsiteX4" fmla="*/ 728834 w 802153"/>
                  <a:gd name="connsiteY4" fmla="*/ 271643 h 970922"/>
                  <a:gd name="connsiteX5" fmla="*/ 721763 w 802153"/>
                  <a:gd name="connsiteY5" fmla="*/ 250091 h 970922"/>
                  <a:gd name="connsiteX6" fmla="*/ 727824 w 802153"/>
                  <a:gd name="connsiteY6" fmla="*/ 106303 h 970922"/>
                  <a:gd name="connsiteX7" fmla="*/ 695497 w 802153"/>
                  <a:gd name="connsiteY7" fmla="*/ 11679 h 970922"/>
                  <a:gd name="connsiteX8" fmla="*/ 683037 w 802153"/>
                  <a:gd name="connsiteY8" fmla="*/ 7301 h 970922"/>
                  <a:gd name="connsiteX9" fmla="*/ 131793 w 802153"/>
                  <a:gd name="connsiteY9" fmla="*/ 903 h 970922"/>
                  <a:gd name="connsiteX10" fmla="*/ 103506 w 802153"/>
                  <a:gd name="connsiteY10" fmla="*/ 7638 h 970922"/>
                  <a:gd name="connsiteX11" fmla="*/ 77241 w 802153"/>
                  <a:gd name="connsiteY11" fmla="*/ 55792 h 970922"/>
                  <a:gd name="connsiteX12" fmla="*/ 70843 w 802153"/>
                  <a:gd name="connsiteY12" fmla="*/ 130548 h 970922"/>
                  <a:gd name="connsiteX13" fmla="*/ 74884 w 802153"/>
                  <a:gd name="connsiteY13" fmla="*/ 242683 h 970922"/>
                  <a:gd name="connsiteX14" fmla="*/ 66128 w 802153"/>
                  <a:gd name="connsiteY14" fmla="*/ 271643 h 970922"/>
                  <a:gd name="connsiteX15" fmla="*/ 53332 w 802153"/>
                  <a:gd name="connsiteY15" fmla="*/ 263224 h 970922"/>
                  <a:gd name="connsiteX16" fmla="*/ 43567 w 802153"/>
                  <a:gd name="connsiteY16" fmla="*/ 236285 h 970922"/>
                  <a:gd name="connsiteX17" fmla="*/ 31781 w 802153"/>
                  <a:gd name="connsiteY17" fmla="*/ 221805 h 970922"/>
                  <a:gd name="connsiteX18" fmla="*/ 1474 w 802153"/>
                  <a:gd name="connsiteY18" fmla="*/ 240326 h 970922"/>
                  <a:gd name="connsiteX19" fmla="*/ 36158 w 802153"/>
                  <a:gd name="connsiteY19" fmla="*/ 425197 h 970922"/>
                  <a:gd name="connsiteX20" fmla="*/ 59730 w 802153"/>
                  <a:gd name="connsiteY20" fmla="*/ 455167 h 970922"/>
                  <a:gd name="connsiteX21" fmla="*/ 102833 w 802153"/>
                  <a:gd name="connsiteY21" fmla="*/ 527903 h 970922"/>
                  <a:gd name="connsiteX22" fmla="*/ 162099 w 802153"/>
                  <a:gd name="connsiteY22" fmla="*/ 654180 h 970922"/>
                  <a:gd name="connsiteX23" fmla="*/ 170518 w 802153"/>
                  <a:gd name="connsiteY23" fmla="*/ 673038 h 970922"/>
                  <a:gd name="connsiteX24" fmla="*/ 170518 w 802153"/>
                  <a:gd name="connsiteY24" fmla="*/ 777428 h 970922"/>
                  <a:gd name="connsiteX25" fmla="*/ 385359 w 802153"/>
                  <a:gd name="connsiteY25" fmla="*/ 967349 h 970922"/>
                  <a:gd name="connsiteX26" fmla="*/ 405563 w 802153"/>
                  <a:gd name="connsiteY26" fmla="*/ 964319 h 970922"/>
                  <a:gd name="connsiteX27" fmla="*/ 620067 w 802153"/>
                  <a:gd name="connsiteY27" fmla="*/ 778101 h 970922"/>
                  <a:gd name="connsiteX28" fmla="*/ 619730 w 802153"/>
                  <a:gd name="connsiteY28" fmla="*/ 722539 h 970922"/>
                  <a:gd name="connsiteX29" fmla="*/ 650373 w 802153"/>
                  <a:gd name="connsiteY29" fmla="*/ 645425 h 970922"/>
                  <a:gd name="connsiteX30" fmla="*/ 694487 w 802153"/>
                  <a:gd name="connsiteY30" fmla="*/ 560230 h 970922"/>
                  <a:gd name="connsiteX31" fmla="*/ 750386 w 802153"/>
                  <a:gd name="connsiteY31" fmla="*/ 446075 h 970922"/>
                  <a:gd name="connsiteX32" fmla="*/ 775304 w 802153"/>
                  <a:gd name="connsiteY32" fmla="*/ 413074 h 970922"/>
                  <a:gd name="connsiteX33" fmla="*/ 801907 w 802153"/>
                  <a:gd name="connsiteY33" fmla="*/ 249755 h 9709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</a:cxnLst>
                <a:rect l="l" t="t" r="r" b="b"/>
                <a:pathLst>
                  <a:path w="802153" h="970922">
                    <a:moveTo>
                      <a:pt x="801907" y="249755"/>
                    </a:moveTo>
                    <a:cubicBezTo>
                      <a:pt x="801233" y="225173"/>
                      <a:pt x="793152" y="217428"/>
                      <a:pt x="768233" y="215744"/>
                    </a:cubicBezTo>
                    <a:cubicBezTo>
                      <a:pt x="758804" y="216417"/>
                      <a:pt x="757457" y="224499"/>
                      <a:pt x="755437" y="230897"/>
                    </a:cubicBezTo>
                    <a:cubicBezTo>
                      <a:pt x="752069" y="241336"/>
                      <a:pt x="748702" y="252112"/>
                      <a:pt x="744661" y="262551"/>
                    </a:cubicBezTo>
                    <a:cubicBezTo>
                      <a:pt x="741630" y="269622"/>
                      <a:pt x="736579" y="273327"/>
                      <a:pt x="728834" y="271643"/>
                    </a:cubicBezTo>
                    <a:cubicBezTo>
                      <a:pt x="721426" y="269959"/>
                      <a:pt x="721763" y="252785"/>
                      <a:pt x="721763" y="250091"/>
                    </a:cubicBezTo>
                    <a:cubicBezTo>
                      <a:pt x="725130" y="202274"/>
                      <a:pt x="729508" y="154457"/>
                      <a:pt x="727824" y="106303"/>
                    </a:cubicBezTo>
                    <a:cubicBezTo>
                      <a:pt x="726477" y="71956"/>
                      <a:pt x="720416" y="38281"/>
                      <a:pt x="695497" y="11679"/>
                    </a:cubicBezTo>
                    <a:cubicBezTo>
                      <a:pt x="691793" y="8985"/>
                      <a:pt x="687415" y="7301"/>
                      <a:pt x="683037" y="7301"/>
                    </a:cubicBezTo>
                    <a:cubicBezTo>
                      <a:pt x="654414" y="6291"/>
                      <a:pt x="147283" y="3934"/>
                      <a:pt x="131793" y="903"/>
                    </a:cubicBezTo>
                    <a:cubicBezTo>
                      <a:pt x="122027" y="-1117"/>
                      <a:pt x="111588" y="-107"/>
                      <a:pt x="103506" y="7638"/>
                    </a:cubicBezTo>
                    <a:cubicBezTo>
                      <a:pt x="90710" y="21781"/>
                      <a:pt x="82965" y="38281"/>
                      <a:pt x="77241" y="55792"/>
                    </a:cubicBezTo>
                    <a:cubicBezTo>
                      <a:pt x="69159" y="80374"/>
                      <a:pt x="70169" y="105966"/>
                      <a:pt x="70843" y="130548"/>
                    </a:cubicBezTo>
                    <a:cubicBezTo>
                      <a:pt x="71853" y="167927"/>
                      <a:pt x="69159" y="205642"/>
                      <a:pt x="74884" y="242683"/>
                    </a:cubicBezTo>
                    <a:cubicBezTo>
                      <a:pt x="75894" y="248071"/>
                      <a:pt x="73536" y="270969"/>
                      <a:pt x="66128" y="271643"/>
                    </a:cubicBezTo>
                    <a:cubicBezTo>
                      <a:pt x="59393" y="272316"/>
                      <a:pt x="55689" y="268949"/>
                      <a:pt x="53332" y="263224"/>
                    </a:cubicBezTo>
                    <a:cubicBezTo>
                      <a:pt x="49291" y="254469"/>
                      <a:pt x="47271" y="245377"/>
                      <a:pt x="43567" y="236285"/>
                    </a:cubicBezTo>
                    <a:cubicBezTo>
                      <a:pt x="41209" y="230561"/>
                      <a:pt x="40536" y="222816"/>
                      <a:pt x="31781" y="221805"/>
                    </a:cubicBezTo>
                    <a:cubicBezTo>
                      <a:pt x="9219" y="220122"/>
                      <a:pt x="2821" y="223489"/>
                      <a:pt x="1474" y="240326"/>
                    </a:cubicBezTo>
                    <a:cubicBezTo>
                      <a:pt x="-3577" y="304980"/>
                      <a:pt x="3494" y="367614"/>
                      <a:pt x="36158" y="425197"/>
                    </a:cubicBezTo>
                    <a:cubicBezTo>
                      <a:pt x="42220" y="435972"/>
                      <a:pt x="47607" y="448095"/>
                      <a:pt x="59730" y="455167"/>
                    </a:cubicBezTo>
                    <a:cubicBezTo>
                      <a:pt x="87343" y="471330"/>
                      <a:pt x="100812" y="495239"/>
                      <a:pt x="102833" y="527903"/>
                    </a:cubicBezTo>
                    <a:cubicBezTo>
                      <a:pt x="105527" y="577404"/>
                      <a:pt x="122027" y="621853"/>
                      <a:pt x="162099" y="654180"/>
                    </a:cubicBezTo>
                    <a:cubicBezTo>
                      <a:pt x="168161" y="659232"/>
                      <a:pt x="170518" y="664956"/>
                      <a:pt x="170518" y="673038"/>
                    </a:cubicBezTo>
                    <a:cubicBezTo>
                      <a:pt x="170181" y="707722"/>
                      <a:pt x="170518" y="742407"/>
                      <a:pt x="170518" y="777428"/>
                    </a:cubicBezTo>
                    <a:cubicBezTo>
                      <a:pt x="180620" y="796285"/>
                      <a:pt x="367174" y="950512"/>
                      <a:pt x="385359" y="967349"/>
                    </a:cubicBezTo>
                    <a:cubicBezTo>
                      <a:pt x="393104" y="974421"/>
                      <a:pt x="399502" y="969707"/>
                      <a:pt x="405563" y="964319"/>
                    </a:cubicBezTo>
                    <a:cubicBezTo>
                      <a:pt x="428798" y="943441"/>
                      <a:pt x="615353" y="786520"/>
                      <a:pt x="620067" y="778101"/>
                    </a:cubicBezTo>
                    <a:cubicBezTo>
                      <a:pt x="620067" y="759580"/>
                      <a:pt x="621750" y="741060"/>
                      <a:pt x="619730" y="722539"/>
                    </a:cubicBezTo>
                    <a:cubicBezTo>
                      <a:pt x="616363" y="690885"/>
                      <a:pt x="624108" y="666640"/>
                      <a:pt x="650373" y="645425"/>
                    </a:cubicBezTo>
                    <a:cubicBezTo>
                      <a:pt x="676303" y="624547"/>
                      <a:pt x="695497" y="595251"/>
                      <a:pt x="694487" y="560230"/>
                    </a:cubicBezTo>
                    <a:cubicBezTo>
                      <a:pt x="693476" y="511739"/>
                      <a:pt x="714018" y="475371"/>
                      <a:pt x="750386" y="446075"/>
                    </a:cubicBezTo>
                    <a:cubicBezTo>
                      <a:pt x="761498" y="436983"/>
                      <a:pt x="769916" y="426207"/>
                      <a:pt x="775304" y="413074"/>
                    </a:cubicBezTo>
                    <a:cubicBezTo>
                      <a:pt x="796856" y="361216"/>
                      <a:pt x="803591" y="305990"/>
                      <a:pt x="801907" y="249755"/>
                    </a:cubicBezTo>
                    <a:close/>
                  </a:path>
                </a:pathLst>
              </a:custGeom>
              <a:solidFill>
                <a:srgbClr val="FDC69A"/>
              </a:solidFill>
              <a:ln w="336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r" rtl="1"/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B34FFF1B-6C73-42CE-A1B4-A999A78898FC}"/>
                  </a:ext>
                </a:extLst>
              </p:cNvPr>
              <p:cNvSpPr/>
              <p:nvPr/>
            </p:nvSpPr>
            <p:spPr>
              <a:xfrm>
                <a:off x="7889910" y="2011835"/>
                <a:ext cx="2491221" cy="1440441"/>
              </a:xfrm>
              <a:custGeom>
                <a:avLst/>
                <a:gdLst>
                  <a:gd name="connsiteX0" fmla="*/ 2431942 w 2491221"/>
                  <a:gd name="connsiteY0" fmla="*/ 1045244 h 1440441"/>
                  <a:gd name="connsiteX1" fmla="*/ 2260541 w 2491221"/>
                  <a:gd name="connsiteY1" fmla="*/ 674829 h 1440441"/>
                  <a:gd name="connsiteX2" fmla="*/ 1929188 w 2491221"/>
                  <a:gd name="connsiteY2" fmla="*/ 130656 h 1440441"/>
                  <a:gd name="connsiteX3" fmla="*/ 1903596 w 2491221"/>
                  <a:gd name="connsiteY3" fmla="*/ 110788 h 1440441"/>
                  <a:gd name="connsiteX4" fmla="*/ 1650030 w 2491221"/>
                  <a:gd name="connsiteY4" fmla="*/ 31317 h 1440441"/>
                  <a:gd name="connsiteX5" fmla="*/ 1526446 w 2491221"/>
                  <a:gd name="connsiteY5" fmla="*/ 0 h 1440441"/>
                  <a:gd name="connsiteX6" fmla="*/ 1534528 w 2491221"/>
                  <a:gd name="connsiteY6" fmla="*/ 26603 h 1440441"/>
                  <a:gd name="connsiteX7" fmla="*/ 1526109 w 2491221"/>
                  <a:gd name="connsiteY7" fmla="*/ 44113 h 1440441"/>
                  <a:gd name="connsiteX8" fmla="*/ 1442261 w 2491221"/>
                  <a:gd name="connsiteY8" fmla="*/ 69032 h 1440441"/>
                  <a:gd name="connsiteX9" fmla="*/ 1431149 w 2491221"/>
                  <a:gd name="connsiteY9" fmla="*/ 72736 h 1440441"/>
                  <a:gd name="connsiteX10" fmla="*/ 1421720 w 2491221"/>
                  <a:gd name="connsiteY10" fmla="*/ 81491 h 1440441"/>
                  <a:gd name="connsiteX11" fmla="*/ 1430475 w 2491221"/>
                  <a:gd name="connsiteY11" fmla="*/ 90247 h 1440441"/>
                  <a:gd name="connsiteX12" fmla="*/ 1443271 w 2491221"/>
                  <a:gd name="connsiteY12" fmla="*/ 94287 h 1440441"/>
                  <a:gd name="connsiteX13" fmla="*/ 1504895 w 2491221"/>
                  <a:gd name="connsiteY13" fmla="*/ 111124 h 1440441"/>
                  <a:gd name="connsiteX14" fmla="*/ 1509946 w 2491221"/>
                  <a:gd name="connsiteY14" fmla="*/ 127625 h 1440441"/>
                  <a:gd name="connsiteX15" fmla="*/ 1457414 w 2491221"/>
                  <a:gd name="connsiteY15" fmla="*/ 188912 h 1440441"/>
                  <a:gd name="connsiteX16" fmla="*/ 1154348 w 2491221"/>
                  <a:gd name="connsiteY16" fmla="*/ 540469 h 1440441"/>
                  <a:gd name="connsiteX17" fmla="*/ 1121347 w 2491221"/>
                  <a:gd name="connsiteY17" fmla="*/ 541142 h 1440441"/>
                  <a:gd name="connsiteX18" fmla="*/ 732411 w 2491221"/>
                  <a:gd name="connsiteY18" fmla="*/ 127625 h 1440441"/>
                  <a:gd name="connsiteX19" fmla="*/ 737462 w 2491221"/>
                  <a:gd name="connsiteY19" fmla="*/ 109441 h 1440441"/>
                  <a:gd name="connsiteX20" fmla="*/ 778208 w 2491221"/>
                  <a:gd name="connsiteY20" fmla="*/ 94287 h 1440441"/>
                  <a:gd name="connsiteX21" fmla="*/ 815923 w 2491221"/>
                  <a:gd name="connsiteY21" fmla="*/ 78797 h 1440441"/>
                  <a:gd name="connsiteX22" fmla="*/ 795382 w 2491221"/>
                  <a:gd name="connsiteY22" fmla="*/ 69032 h 1440441"/>
                  <a:gd name="connsiteX23" fmla="*/ 726687 w 2491221"/>
                  <a:gd name="connsiteY23" fmla="*/ 46470 h 1440441"/>
                  <a:gd name="connsiteX24" fmla="*/ 714901 w 2491221"/>
                  <a:gd name="connsiteY24" fmla="*/ 18521 h 1440441"/>
                  <a:gd name="connsiteX25" fmla="*/ 714564 w 2491221"/>
                  <a:gd name="connsiteY25" fmla="*/ 7408 h 1440441"/>
                  <a:gd name="connsiteX26" fmla="*/ 324618 w 2491221"/>
                  <a:gd name="connsiteY26" fmla="*/ 119880 h 1440441"/>
                  <a:gd name="connsiteX27" fmla="*/ 311148 w 2491221"/>
                  <a:gd name="connsiteY27" fmla="*/ 131329 h 1440441"/>
                  <a:gd name="connsiteX28" fmla="*/ 232688 w 2491221"/>
                  <a:gd name="connsiteY28" fmla="*/ 320241 h 1440441"/>
                  <a:gd name="connsiteX29" fmla="*/ 0 w 2491221"/>
                  <a:gd name="connsiteY29" fmla="*/ 956344 h 1440441"/>
                  <a:gd name="connsiteX30" fmla="*/ 1636897 w 2491221"/>
                  <a:gd name="connsiteY30" fmla="*/ 966783 h 1440441"/>
                  <a:gd name="connsiteX31" fmla="*/ 1636897 w 2491221"/>
                  <a:gd name="connsiteY31" fmla="*/ 968467 h 1440441"/>
                  <a:gd name="connsiteX32" fmla="*/ 1643295 w 2491221"/>
                  <a:gd name="connsiteY32" fmla="*/ 1258064 h 1440441"/>
                  <a:gd name="connsiteX33" fmla="*/ 1674275 w 2491221"/>
                  <a:gd name="connsiteY33" fmla="*/ 1256717 h 1440441"/>
                  <a:gd name="connsiteX34" fmla="*/ 1687072 w 2491221"/>
                  <a:gd name="connsiteY34" fmla="*/ 1268503 h 1440441"/>
                  <a:gd name="connsiteX35" fmla="*/ 1702898 w 2491221"/>
                  <a:gd name="connsiteY35" fmla="*/ 1294769 h 1440441"/>
                  <a:gd name="connsiteX36" fmla="*/ 1954781 w 2491221"/>
                  <a:gd name="connsiteY36" fmla="*/ 1376597 h 1440441"/>
                  <a:gd name="connsiteX37" fmla="*/ 2491209 w 2491221"/>
                  <a:gd name="connsiteY37" fmla="*/ 1437884 h 1440441"/>
                  <a:gd name="connsiteX38" fmla="*/ 2431942 w 2491221"/>
                  <a:gd name="connsiteY38" fmla="*/ 1045244 h 14404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</a:cxnLst>
                <a:rect l="l" t="t" r="r" b="b"/>
                <a:pathLst>
                  <a:path w="2491221" h="1440441">
                    <a:moveTo>
                      <a:pt x="2431942" y="1045244"/>
                    </a:moveTo>
                    <a:cubicBezTo>
                      <a:pt x="2387156" y="916272"/>
                      <a:pt x="2325869" y="794709"/>
                      <a:pt x="2260541" y="674829"/>
                    </a:cubicBezTo>
                    <a:cubicBezTo>
                      <a:pt x="2158845" y="487937"/>
                      <a:pt x="2046711" y="307781"/>
                      <a:pt x="1929188" y="130656"/>
                    </a:cubicBezTo>
                    <a:cubicBezTo>
                      <a:pt x="1922453" y="120553"/>
                      <a:pt x="1914708" y="114829"/>
                      <a:pt x="1903596" y="110788"/>
                    </a:cubicBezTo>
                    <a:cubicBezTo>
                      <a:pt x="1819747" y="82165"/>
                      <a:pt x="1735562" y="54889"/>
                      <a:pt x="1650030" y="31317"/>
                    </a:cubicBezTo>
                    <a:cubicBezTo>
                      <a:pt x="1608948" y="19868"/>
                      <a:pt x="1568539" y="7072"/>
                      <a:pt x="1526446" y="0"/>
                    </a:cubicBezTo>
                    <a:cubicBezTo>
                      <a:pt x="1523415" y="10439"/>
                      <a:pt x="1530487" y="18184"/>
                      <a:pt x="1534528" y="26603"/>
                    </a:cubicBezTo>
                    <a:cubicBezTo>
                      <a:pt x="1539579" y="37041"/>
                      <a:pt x="1537559" y="41756"/>
                      <a:pt x="1526109" y="44113"/>
                    </a:cubicBezTo>
                    <a:cubicBezTo>
                      <a:pt x="1497486" y="50174"/>
                      <a:pt x="1470547" y="61624"/>
                      <a:pt x="1442261" y="69032"/>
                    </a:cubicBezTo>
                    <a:cubicBezTo>
                      <a:pt x="1438557" y="70042"/>
                      <a:pt x="1434516" y="71052"/>
                      <a:pt x="1431149" y="72736"/>
                    </a:cubicBezTo>
                    <a:cubicBezTo>
                      <a:pt x="1427108" y="74420"/>
                      <a:pt x="1422057" y="76777"/>
                      <a:pt x="1421720" y="81491"/>
                    </a:cubicBezTo>
                    <a:cubicBezTo>
                      <a:pt x="1421383" y="86879"/>
                      <a:pt x="1426434" y="88563"/>
                      <a:pt x="1430475" y="90247"/>
                    </a:cubicBezTo>
                    <a:cubicBezTo>
                      <a:pt x="1434516" y="91930"/>
                      <a:pt x="1438894" y="92940"/>
                      <a:pt x="1443271" y="94287"/>
                    </a:cubicBezTo>
                    <a:cubicBezTo>
                      <a:pt x="1463812" y="99339"/>
                      <a:pt x="1484017" y="107084"/>
                      <a:pt x="1504895" y="111124"/>
                    </a:cubicBezTo>
                    <a:cubicBezTo>
                      <a:pt x="1517691" y="113482"/>
                      <a:pt x="1517691" y="118533"/>
                      <a:pt x="1509946" y="127625"/>
                    </a:cubicBezTo>
                    <a:cubicBezTo>
                      <a:pt x="1492435" y="148166"/>
                      <a:pt x="1474925" y="168707"/>
                      <a:pt x="1457414" y="188912"/>
                    </a:cubicBezTo>
                    <a:cubicBezTo>
                      <a:pt x="1356729" y="306434"/>
                      <a:pt x="1254360" y="422610"/>
                      <a:pt x="1154348" y="540469"/>
                    </a:cubicBezTo>
                    <a:cubicBezTo>
                      <a:pt x="1138857" y="558653"/>
                      <a:pt x="1137847" y="558990"/>
                      <a:pt x="1121347" y="541142"/>
                    </a:cubicBezTo>
                    <a:cubicBezTo>
                      <a:pt x="1091040" y="507805"/>
                      <a:pt x="782922" y="181167"/>
                      <a:pt x="732411" y="127625"/>
                    </a:cubicBezTo>
                    <a:cubicBezTo>
                      <a:pt x="721972" y="116512"/>
                      <a:pt x="727023" y="113145"/>
                      <a:pt x="737462" y="109441"/>
                    </a:cubicBezTo>
                    <a:cubicBezTo>
                      <a:pt x="750932" y="104390"/>
                      <a:pt x="765075" y="100012"/>
                      <a:pt x="778208" y="94287"/>
                    </a:cubicBezTo>
                    <a:cubicBezTo>
                      <a:pt x="790331" y="88900"/>
                      <a:pt x="804811" y="88226"/>
                      <a:pt x="815923" y="78797"/>
                    </a:cubicBezTo>
                    <a:cubicBezTo>
                      <a:pt x="809188" y="73073"/>
                      <a:pt x="802117" y="71389"/>
                      <a:pt x="795382" y="69032"/>
                    </a:cubicBezTo>
                    <a:cubicBezTo>
                      <a:pt x="772483" y="61624"/>
                      <a:pt x="749585" y="54215"/>
                      <a:pt x="726687" y="46470"/>
                    </a:cubicBezTo>
                    <a:cubicBezTo>
                      <a:pt x="712207" y="41756"/>
                      <a:pt x="702105" y="35021"/>
                      <a:pt x="714901" y="18521"/>
                    </a:cubicBezTo>
                    <a:cubicBezTo>
                      <a:pt x="717595" y="15153"/>
                      <a:pt x="716921" y="11113"/>
                      <a:pt x="714564" y="7408"/>
                    </a:cubicBezTo>
                    <a:cubicBezTo>
                      <a:pt x="582898" y="39399"/>
                      <a:pt x="453253" y="78461"/>
                      <a:pt x="324618" y="119880"/>
                    </a:cubicBezTo>
                    <a:cubicBezTo>
                      <a:pt x="318557" y="121900"/>
                      <a:pt x="313842" y="124594"/>
                      <a:pt x="311148" y="131329"/>
                    </a:cubicBezTo>
                    <a:cubicBezTo>
                      <a:pt x="285220" y="194299"/>
                      <a:pt x="258954" y="257270"/>
                      <a:pt x="232688" y="320241"/>
                    </a:cubicBezTo>
                    <a:cubicBezTo>
                      <a:pt x="238413" y="325628"/>
                      <a:pt x="0" y="956344"/>
                      <a:pt x="0" y="956344"/>
                    </a:cubicBezTo>
                    <a:cubicBezTo>
                      <a:pt x="0" y="956344"/>
                      <a:pt x="1640938" y="943211"/>
                      <a:pt x="1636897" y="966783"/>
                    </a:cubicBezTo>
                    <a:cubicBezTo>
                      <a:pt x="1636897" y="967457"/>
                      <a:pt x="1636897" y="967793"/>
                      <a:pt x="1636897" y="968467"/>
                    </a:cubicBezTo>
                    <a:cubicBezTo>
                      <a:pt x="1636560" y="1046254"/>
                      <a:pt x="1634540" y="1252003"/>
                      <a:pt x="1643295" y="1258064"/>
                    </a:cubicBezTo>
                    <a:cubicBezTo>
                      <a:pt x="1651377" y="1263788"/>
                      <a:pt x="1663836" y="1258401"/>
                      <a:pt x="1674275" y="1256717"/>
                    </a:cubicBezTo>
                    <a:cubicBezTo>
                      <a:pt x="1684041" y="1255370"/>
                      <a:pt x="1688418" y="1259074"/>
                      <a:pt x="1687072" y="1268503"/>
                    </a:cubicBezTo>
                    <a:cubicBezTo>
                      <a:pt x="1685051" y="1281972"/>
                      <a:pt x="1692459" y="1289381"/>
                      <a:pt x="1702898" y="1294769"/>
                    </a:cubicBezTo>
                    <a:cubicBezTo>
                      <a:pt x="1713000" y="1299820"/>
                      <a:pt x="1879014" y="1359760"/>
                      <a:pt x="1954781" y="1376597"/>
                    </a:cubicBezTo>
                    <a:cubicBezTo>
                      <a:pt x="1997210" y="1386025"/>
                      <a:pt x="2489862" y="1454384"/>
                      <a:pt x="2491209" y="1437884"/>
                    </a:cubicBezTo>
                    <a:cubicBezTo>
                      <a:pt x="2492219" y="1430812"/>
                      <a:pt x="2433963" y="1050968"/>
                      <a:pt x="2431942" y="1045244"/>
                    </a:cubicBezTo>
                    <a:close/>
                  </a:path>
                </a:pathLst>
              </a:custGeom>
              <a:solidFill>
                <a:srgbClr val="31363E"/>
              </a:solidFill>
              <a:ln w="336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r" rtl="1"/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25" name="Freeform: Shape 24">
                <a:extLst>
                  <a:ext uri="{FF2B5EF4-FFF2-40B4-BE49-F238E27FC236}">
                    <a16:creationId xmlns:a16="http://schemas.microsoft.com/office/drawing/2014/main" id="{F55D8655-6A7C-4E5B-90E3-508CA9E8F24F}"/>
                  </a:ext>
                </a:extLst>
              </p:cNvPr>
              <p:cNvSpPr/>
              <p:nvPr/>
            </p:nvSpPr>
            <p:spPr>
              <a:xfrm>
                <a:off x="8594498" y="1960685"/>
                <a:ext cx="842152" cy="613967"/>
              </a:xfrm>
              <a:custGeom>
                <a:avLst/>
                <a:gdLst>
                  <a:gd name="connsiteX0" fmla="*/ 839705 w 842152"/>
                  <a:gd name="connsiteY0" fmla="*/ 84823 h 613967"/>
                  <a:gd name="connsiteX1" fmla="*/ 795592 w 842152"/>
                  <a:gd name="connsiteY1" fmla="*/ 23537 h 613967"/>
                  <a:gd name="connsiteX2" fmla="*/ 687162 w 842152"/>
                  <a:gd name="connsiteY2" fmla="*/ 5353 h 613967"/>
                  <a:gd name="connsiteX3" fmla="*/ 668641 w 842152"/>
                  <a:gd name="connsiteY3" fmla="*/ 5016 h 613967"/>
                  <a:gd name="connsiteX4" fmla="*/ 658875 w 842152"/>
                  <a:gd name="connsiteY4" fmla="*/ 20506 h 613967"/>
                  <a:gd name="connsiteX5" fmla="*/ 540006 w 842152"/>
                  <a:gd name="connsiteY5" fmla="*/ 257908 h 613967"/>
                  <a:gd name="connsiteX6" fmla="*/ 488148 w 842152"/>
                  <a:gd name="connsiteY6" fmla="*/ 187866 h 613967"/>
                  <a:gd name="connsiteX7" fmla="*/ 427198 w 842152"/>
                  <a:gd name="connsiteY7" fmla="*/ 101997 h 613967"/>
                  <a:gd name="connsiteX8" fmla="*/ 415075 w 842152"/>
                  <a:gd name="connsiteY8" fmla="*/ 101997 h 613967"/>
                  <a:gd name="connsiteX9" fmla="*/ 355135 w 842152"/>
                  <a:gd name="connsiteY9" fmla="*/ 187530 h 613967"/>
                  <a:gd name="connsiteX10" fmla="*/ 353788 w 842152"/>
                  <a:gd name="connsiteY10" fmla="*/ 186519 h 613967"/>
                  <a:gd name="connsiteX11" fmla="*/ 332910 w 842152"/>
                  <a:gd name="connsiteY11" fmla="*/ 207397 h 613967"/>
                  <a:gd name="connsiteX12" fmla="*/ 304287 w 842152"/>
                  <a:gd name="connsiteY12" fmla="*/ 245449 h 613967"/>
                  <a:gd name="connsiteX13" fmla="*/ 297889 w 842152"/>
                  <a:gd name="connsiteY13" fmla="*/ 239051 h 613967"/>
                  <a:gd name="connsiteX14" fmla="*/ 201918 w 842152"/>
                  <a:gd name="connsiteY14" fmla="*/ 64282 h 613967"/>
                  <a:gd name="connsiteX15" fmla="*/ 173969 w 842152"/>
                  <a:gd name="connsiteY15" fmla="*/ 12761 h 613967"/>
                  <a:gd name="connsiteX16" fmla="*/ 148040 w 842152"/>
                  <a:gd name="connsiteY16" fmla="*/ 4006 h 613967"/>
                  <a:gd name="connsiteX17" fmla="*/ 49374 w 842152"/>
                  <a:gd name="connsiteY17" fmla="*/ 23200 h 613967"/>
                  <a:gd name="connsiteX18" fmla="*/ 10313 w 842152"/>
                  <a:gd name="connsiteY18" fmla="*/ 57884 h 613967"/>
                  <a:gd name="connsiteX19" fmla="*/ 26476 w 842152"/>
                  <a:gd name="connsiteY19" fmla="*/ 104355 h 613967"/>
                  <a:gd name="connsiteX20" fmla="*/ 101906 w 842152"/>
                  <a:gd name="connsiteY20" fmla="*/ 129273 h 613967"/>
                  <a:gd name="connsiteX21" fmla="*/ 35905 w 842152"/>
                  <a:gd name="connsiteY21" fmla="*/ 153182 h 613967"/>
                  <a:gd name="connsiteX22" fmla="*/ 27823 w 842152"/>
                  <a:gd name="connsiteY22" fmla="*/ 185846 h 613967"/>
                  <a:gd name="connsiteX23" fmla="*/ 424504 w 842152"/>
                  <a:gd name="connsiteY23" fmla="*/ 608119 h 613967"/>
                  <a:gd name="connsiteX24" fmla="*/ 444708 w 842152"/>
                  <a:gd name="connsiteY24" fmla="*/ 607109 h 613967"/>
                  <a:gd name="connsiteX25" fmla="*/ 812766 w 842152"/>
                  <a:gd name="connsiteY25" fmla="*/ 178438 h 613967"/>
                  <a:gd name="connsiteX26" fmla="*/ 806705 w 842152"/>
                  <a:gd name="connsiteY26" fmla="*/ 157560 h 613967"/>
                  <a:gd name="connsiteX27" fmla="*/ 717468 w 842152"/>
                  <a:gd name="connsiteY27" fmla="*/ 132977 h 613967"/>
                  <a:gd name="connsiteX28" fmla="*/ 832970 w 842152"/>
                  <a:gd name="connsiteY28" fmla="*/ 97956 h 613967"/>
                  <a:gd name="connsiteX29" fmla="*/ 839705 w 842152"/>
                  <a:gd name="connsiteY29" fmla="*/ 84823 h 6139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842152" h="613967">
                    <a:moveTo>
                      <a:pt x="839705" y="84823"/>
                    </a:moveTo>
                    <a:cubicBezTo>
                      <a:pt x="833307" y="73711"/>
                      <a:pt x="811082" y="26231"/>
                      <a:pt x="795592" y="23537"/>
                    </a:cubicBezTo>
                    <a:cubicBezTo>
                      <a:pt x="759561" y="17475"/>
                      <a:pt x="723193" y="11414"/>
                      <a:pt x="687162" y="5353"/>
                    </a:cubicBezTo>
                    <a:cubicBezTo>
                      <a:pt x="681100" y="-2392"/>
                      <a:pt x="675039" y="-1045"/>
                      <a:pt x="668641" y="5016"/>
                    </a:cubicBezTo>
                    <a:cubicBezTo>
                      <a:pt x="664263" y="9394"/>
                      <a:pt x="661569" y="15118"/>
                      <a:pt x="658875" y="20506"/>
                    </a:cubicBezTo>
                    <a:cubicBezTo>
                      <a:pt x="618466" y="99303"/>
                      <a:pt x="578731" y="178438"/>
                      <a:pt x="540006" y="257908"/>
                    </a:cubicBezTo>
                    <a:cubicBezTo>
                      <a:pt x="522832" y="234673"/>
                      <a:pt x="505658" y="211438"/>
                      <a:pt x="488148" y="187866"/>
                    </a:cubicBezTo>
                    <a:cubicBezTo>
                      <a:pt x="467943" y="159243"/>
                      <a:pt x="447402" y="130620"/>
                      <a:pt x="427198" y="101997"/>
                    </a:cubicBezTo>
                    <a:cubicBezTo>
                      <a:pt x="422820" y="95599"/>
                      <a:pt x="419789" y="95262"/>
                      <a:pt x="415075" y="101997"/>
                    </a:cubicBezTo>
                    <a:cubicBezTo>
                      <a:pt x="395207" y="130620"/>
                      <a:pt x="375003" y="158906"/>
                      <a:pt x="355135" y="187530"/>
                    </a:cubicBezTo>
                    <a:cubicBezTo>
                      <a:pt x="354798" y="187193"/>
                      <a:pt x="354125" y="186856"/>
                      <a:pt x="353788" y="186519"/>
                    </a:cubicBezTo>
                    <a:cubicBezTo>
                      <a:pt x="343012" y="189550"/>
                      <a:pt x="338972" y="199652"/>
                      <a:pt x="332910" y="207397"/>
                    </a:cubicBezTo>
                    <a:cubicBezTo>
                      <a:pt x="323145" y="219857"/>
                      <a:pt x="315063" y="234000"/>
                      <a:pt x="304287" y="245449"/>
                    </a:cubicBezTo>
                    <a:cubicBezTo>
                      <a:pt x="300246" y="244102"/>
                      <a:pt x="299236" y="241408"/>
                      <a:pt x="297889" y="239051"/>
                    </a:cubicBezTo>
                    <a:cubicBezTo>
                      <a:pt x="265562" y="181131"/>
                      <a:pt x="234582" y="122202"/>
                      <a:pt x="201918" y="64282"/>
                    </a:cubicBezTo>
                    <a:cubicBezTo>
                      <a:pt x="192489" y="47109"/>
                      <a:pt x="183734" y="29598"/>
                      <a:pt x="173969" y="12761"/>
                    </a:cubicBezTo>
                    <a:cubicBezTo>
                      <a:pt x="166224" y="-1045"/>
                      <a:pt x="159825" y="-2729"/>
                      <a:pt x="148040" y="4006"/>
                    </a:cubicBezTo>
                    <a:cubicBezTo>
                      <a:pt x="115039" y="10404"/>
                      <a:pt x="82375" y="17475"/>
                      <a:pt x="49374" y="23200"/>
                    </a:cubicBezTo>
                    <a:cubicBezTo>
                      <a:pt x="39609" y="24884"/>
                      <a:pt x="17384" y="45762"/>
                      <a:pt x="10313" y="57884"/>
                    </a:cubicBezTo>
                    <a:cubicBezTo>
                      <a:pt x="-6524" y="86170"/>
                      <a:pt x="-3831" y="93579"/>
                      <a:pt x="26476" y="104355"/>
                    </a:cubicBezTo>
                    <a:cubicBezTo>
                      <a:pt x="30180" y="105701"/>
                      <a:pt x="78671" y="121192"/>
                      <a:pt x="101906" y="129273"/>
                    </a:cubicBezTo>
                    <a:cubicBezTo>
                      <a:pt x="77324" y="136345"/>
                      <a:pt x="56783" y="145437"/>
                      <a:pt x="35905" y="153182"/>
                    </a:cubicBezTo>
                    <a:cubicBezTo>
                      <a:pt x="14690" y="160927"/>
                      <a:pt x="13006" y="169009"/>
                      <a:pt x="27823" y="185846"/>
                    </a:cubicBezTo>
                    <a:cubicBezTo>
                      <a:pt x="72610" y="236357"/>
                      <a:pt x="387799" y="567373"/>
                      <a:pt x="424504" y="608119"/>
                    </a:cubicBezTo>
                    <a:cubicBezTo>
                      <a:pt x="432585" y="616874"/>
                      <a:pt x="438310" y="615190"/>
                      <a:pt x="444708" y="607109"/>
                    </a:cubicBezTo>
                    <a:cubicBezTo>
                      <a:pt x="454137" y="595323"/>
                      <a:pt x="747101" y="255214"/>
                      <a:pt x="812766" y="178438"/>
                    </a:cubicBezTo>
                    <a:cubicBezTo>
                      <a:pt x="826236" y="162611"/>
                      <a:pt x="826572" y="162947"/>
                      <a:pt x="806705" y="157560"/>
                    </a:cubicBezTo>
                    <a:cubicBezTo>
                      <a:pt x="777745" y="149815"/>
                      <a:pt x="749122" y="141733"/>
                      <a:pt x="717468" y="132977"/>
                    </a:cubicBezTo>
                    <a:cubicBezTo>
                      <a:pt x="722519" y="130284"/>
                      <a:pt x="797276" y="107385"/>
                      <a:pt x="832970" y="97956"/>
                    </a:cubicBezTo>
                    <a:cubicBezTo>
                      <a:pt x="842399" y="95599"/>
                      <a:pt x="844420" y="93242"/>
                      <a:pt x="839705" y="84823"/>
                    </a:cubicBezTo>
                    <a:close/>
                  </a:path>
                </a:pathLst>
              </a:custGeom>
              <a:solidFill>
                <a:srgbClr val="000000"/>
              </a:solidFill>
              <a:ln w="336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r" rtl="1"/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26" name="Freeform: Shape 25">
                <a:extLst>
                  <a:ext uri="{FF2B5EF4-FFF2-40B4-BE49-F238E27FC236}">
                    <a16:creationId xmlns:a16="http://schemas.microsoft.com/office/drawing/2014/main" id="{43BF7381-F82A-434D-9373-837C315BEBC6}"/>
                  </a:ext>
                </a:extLst>
              </p:cNvPr>
              <p:cNvSpPr/>
              <p:nvPr/>
            </p:nvSpPr>
            <p:spPr>
              <a:xfrm>
                <a:off x="8620510" y="1071787"/>
                <a:ext cx="414221" cy="800660"/>
              </a:xfrm>
              <a:custGeom>
                <a:avLst/>
                <a:gdLst>
                  <a:gd name="connsiteX0" fmla="*/ 162099 w 414221"/>
                  <a:gd name="connsiteY0" fmla="*/ 654491 h 800660"/>
                  <a:gd name="connsiteX1" fmla="*/ 102833 w 414221"/>
                  <a:gd name="connsiteY1" fmla="*/ 528213 h 800660"/>
                  <a:gd name="connsiteX2" fmla="*/ 59730 w 414221"/>
                  <a:gd name="connsiteY2" fmla="*/ 455477 h 800660"/>
                  <a:gd name="connsiteX3" fmla="*/ 36158 w 414221"/>
                  <a:gd name="connsiteY3" fmla="*/ 425507 h 800660"/>
                  <a:gd name="connsiteX4" fmla="*/ 1474 w 414221"/>
                  <a:gd name="connsiteY4" fmla="*/ 240637 h 800660"/>
                  <a:gd name="connsiteX5" fmla="*/ 31781 w 414221"/>
                  <a:gd name="connsiteY5" fmla="*/ 222116 h 800660"/>
                  <a:gd name="connsiteX6" fmla="*/ 43567 w 414221"/>
                  <a:gd name="connsiteY6" fmla="*/ 236596 h 800660"/>
                  <a:gd name="connsiteX7" fmla="*/ 53332 w 414221"/>
                  <a:gd name="connsiteY7" fmla="*/ 263535 h 800660"/>
                  <a:gd name="connsiteX8" fmla="*/ 66128 w 414221"/>
                  <a:gd name="connsiteY8" fmla="*/ 271954 h 800660"/>
                  <a:gd name="connsiteX9" fmla="*/ 74884 w 414221"/>
                  <a:gd name="connsiteY9" fmla="*/ 259831 h 800660"/>
                  <a:gd name="connsiteX10" fmla="*/ 74884 w 414221"/>
                  <a:gd name="connsiteY10" fmla="*/ 242994 h 800660"/>
                  <a:gd name="connsiteX11" fmla="*/ 70843 w 414221"/>
                  <a:gd name="connsiteY11" fmla="*/ 130859 h 800660"/>
                  <a:gd name="connsiteX12" fmla="*/ 77241 w 414221"/>
                  <a:gd name="connsiteY12" fmla="*/ 56103 h 800660"/>
                  <a:gd name="connsiteX13" fmla="*/ 91721 w 414221"/>
                  <a:gd name="connsiteY13" fmla="*/ 6939 h 800660"/>
                  <a:gd name="connsiteX14" fmla="*/ 131793 w 414221"/>
                  <a:gd name="connsiteY14" fmla="*/ 1214 h 800660"/>
                  <a:gd name="connsiteX15" fmla="*/ 178600 w 414221"/>
                  <a:gd name="connsiteY15" fmla="*/ 3571 h 800660"/>
                  <a:gd name="connsiteX16" fmla="*/ 410614 w 414221"/>
                  <a:gd name="connsiteY16" fmla="*/ 6939 h 800660"/>
                  <a:gd name="connsiteX17" fmla="*/ 403543 w 414221"/>
                  <a:gd name="connsiteY17" fmla="*/ 800300 h 800660"/>
                  <a:gd name="connsiteX18" fmla="*/ 279622 w 414221"/>
                  <a:gd name="connsiteY18" fmla="*/ 765279 h 800660"/>
                  <a:gd name="connsiteX19" fmla="*/ 162099 w 414221"/>
                  <a:gd name="connsiteY19" fmla="*/ 654491 h 8006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414221" h="800660">
                    <a:moveTo>
                      <a:pt x="162099" y="654491"/>
                    </a:moveTo>
                    <a:cubicBezTo>
                      <a:pt x="122027" y="621827"/>
                      <a:pt x="105527" y="577714"/>
                      <a:pt x="102833" y="528213"/>
                    </a:cubicBezTo>
                    <a:cubicBezTo>
                      <a:pt x="100812" y="495550"/>
                      <a:pt x="87343" y="471641"/>
                      <a:pt x="59730" y="455477"/>
                    </a:cubicBezTo>
                    <a:cubicBezTo>
                      <a:pt x="47607" y="448406"/>
                      <a:pt x="42556" y="436283"/>
                      <a:pt x="36158" y="425507"/>
                    </a:cubicBezTo>
                    <a:cubicBezTo>
                      <a:pt x="3494" y="367925"/>
                      <a:pt x="-3577" y="305291"/>
                      <a:pt x="1474" y="240637"/>
                    </a:cubicBezTo>
                    <a:cubicBezTo>
                      <a:pt x="2821" y="223463"/>
                      <a:pt x="8882" y="220432"/>
                      <a:pt x="31781" y="222116"/>
                    </a:cubicBezTo>
                    <a:cubicBezTo>
                      <a:pt x="40536" y="222789"/>
                      <a:pt x="41209" y="230535"/>
                      <a:pt x="43567" y="236596"/>
                    </a:cubicBezTo>
                    <a:cubicBezTo>
                      <a:pt x="47271" y="245351"/>
                      <a:pt x="49291" y="254780"/>
                      <a:pt x="53332" y="263535"/>
                    </a:cubicBezTo>
                    <a:cubicBezTo>
                      <a:pt x="56026" y="269260"/>
                      <a:pt x="59730" y="272627"/>
                      <a:pt x="66128" y="271954"/>
                    </a:cubicBezTo>
                    <a:cubicBezTo>
                      <a:pt x="73537" y="271280"/>
                      <a:pt x="74547" y="265556"/>
                      <a:pt x="74884" y="259831"/>
                    </a:cubicBezTo>
                    <a:cubicBezTo>
                      <a:pt x="75220" y="254106"/>
                      <a:pt x="75557" y="248382"/>
                      <a:pt x="74884" y="242994"/>
                    </a:cubicBezTo>
                    <a:cubicBezTo>
                      <a:pt x="69159" y="205616"/>
                      <a:pt x="72190" y="168237"/>
                      <a:pt x="70843" y="130859"/>
                    </a:cubicBezTo>
                    <a:cubicBezTo>
                      <a:pt x="70169" y="105940"/>
                      <a:pt x="69159" y="80348"/>
                      <a:pt x="77241" y="56103"/>
                    </a:cubicBezTo>
                    <a:cubicBezTo>
                      <a:pt x="82965" y="38592"/>
                      <a:pt x="79261" y="20745"/>
                      <a:pt x="91721" y="6939"/>
                    </a:cubicBezTo>
                    <a:cubicBezTo>
                      <a:pt x="99802" y="-1143"/>
                      <a:pt x="121690" y="-806"/>
                      <a:pt x="131793" y="1214"/>
                    </a:cubicBezTo>
                    <a:cubicBezTo>
                      <a:pt x="147283" y="4245"/>
                      <a:pt x="163110" y="3571"/>
                      <a:pt x="178600" y="3571"/>
                    </a:cubicBezTo>
                    <a:cubicBezTo>
                      <a:pt x="304541" y="3571"/>
                      <a:pt x="416002" y="11316"/>
                      <a:pt x="410614" y="6939"/>
                    </a:cubicBezTo>
                    <a:cubicBezTo>
                      <a:pt x="419369" y="17378"/>
                      <a:pt x="410277" y="799290"/>
                      <a:pt x="403543" y="800300"/>
                    </a:cubicBezTo>
                    <a:cubicBezTo>
                      <a:pt x="346633" y="801984"/>
                      <a:pt x="312959" y="798953"/>
                      <a:pt x="279622" y="765279"/>
                    </a:cubicBezTo>
                    <a:cubicBezTo>
                      <a:pt x="256050" y="740023"/>
                      <a:pt x="168161" y="659542"/>
                      <a:pt x="162099" y="654491"/>
                    </a:cubicBezTo>
                    <a:close/>
                  </a:path>
                </a:pathLst>
              </a:custGeom>
              <a:solidFill>
                <a:srgbClr val="EEC8AF"/>
              </a:solidFill>
              <a:ln w="336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r" rtl="1"/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27" name="Freeform: Shape 26">
                <a:extLst>
                  <a:ext uri="{FF2B5EF4-FFF2-40B4-BE49-F238E27FC236}">
                    <a16:creationId xmlns:a16="http://schemas.microsoft.com/office/drawing/2014/main" id="{92BC95D4-E241-4FA4-ACC6-7ACF6E2138E7}"/>
                  </a:ext>
                </a:extLst>
              </p:cNvPr>
              <p:cNvSpPr/>
              <p:nvPr/>
            </p:nvSpPr>
            <p:spPr>
              <a:xfrm>
                <a:off x="9024053" y="1077662"/>
                <a:ext cx="398610" cy="793450"/>
              </a:xfrm>
              <a:custGeom>
                <a:avLst/>
                <a:gdLst>
                  <a:gd name="connsiteX0" fmla="*/ 0 w 398610"/>
                  <a:gd name="connsiteY0" fmla="*/ 793415 h 793450"/>
                  <a:gd name="connsiteX1" fmla="*/ 7071 w 398610"/>
                  <a:gd name="connsiteY1" fmla="*/ 54 h 793450"/>
                  <a:gd name="connsiteX2" fmla="*/ 279495 w 398610"/>
                  <a:gd name="connsiteY2" fmla="*/ 727 h 793450"/>
                  <a:gd name="connsiteX3" fmla="*/ 291954 w 398610"/>
                  <a:gd name="connsiteY3" fmla="*/ 5105 h 793450"/>
                  <a:gd name="connsiteX4" fmla="*/ 324281 w 398610"/>
                  <a:gd name="connsiteY4" fmla="*/ 99729 h 793450"/>
                  <a:gd name="connsiteX5" fmla="*/ 318220 w 398610"/>
                  <a:gd name="connsiteY5" fmla="*/ 243517 h 793450"/>
                  <a:gd name="connsiteX6" fmla="*/ 317883 w 398610"/>
                  <a:gd name="connsiteY6" fmla="*/ 251936 h 793450"/>
                  <a:gd name="connsiteX7" fmla="*/ 325292 w 398610"/>
                  <a:gd name="connsiteY7" fmla="*/ 265406 h 793450"/>
                  <a:gd name="connsiteX8" fmla="*/ 341118 w 398610"/>
                  <a:gd name="connsiteY8" fmla="*/ 256314 h 793450"/>
                  <a:gd name="connsiteX9" fmla="*/ 351894 w 398610"/>
                  <a:gd name="connsiteY9" fmla="*/ 224660 h 793450"/>
                  <a:gd name="connsiteX10" fmla="*/ 364690 w 398610"/>
                  <a:gd name="connsiteY10" fmla="*/ 209507 h 793450"/>
                  <a:gd name="connsiteX11" fmla="*/ 398364 w 398610"/>
                  <a:gd name="connsiteY11" fmla="*/ 243517 h 793450"/>
                  <a:gd name="connsiteX12" fmla="*/ 371425 w 398610"/>
                  <a:gd name="connsiteY12" fmla="*/ 407510 h 793450"/>
                  <a:gd name="connsiteX13" fmla="*/ 346506 w 398610"/>
                  <a:gd name="connsiteY13" fmla="*/ 440511 h 793450"/>
                  <a:gd name="connsiteX14" fmla="*/ 290607 w 398610"/>
                  <a:gd name="connsiteY14" fmla="*/ 554666 h 793450"/>
                  <a:gd name="connsiteX15" fmla="*/ 246494 w 398610"/>
                  <a:gd name="connsiteY15" fmla="*/ 639862 h 793450"/>
                  <a:gd name="connsiteX16" fmla="*/ 143115 w 398610"/>
                  <a:gd name="connsiteY16" fmla="*/ 735833 h 793450"/>
                  <a:gd name="connsiteX17" fmla="*/ 77787 w 398610"/>
                  <a:gd name="connsiteY17" fmla="*/ 783313 h 793450"/>
                  <a:gd name="connsiteX18" fmla="*/ 0 w 398610"/>
                  <a:gd name="connsiteY18" fmla="*/ 793415 h 7934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398610" h="793450">
                    <a:moveTo>
                      <a:pt x="0" y="793415"/>
                    </a:moveTo>
                    <a:cubicBezTo>
                      <a:pt x="0" y="779946"/>
                      <a:pt x="9092" y="37769"/>
                      <a:pt x="7071" y="54"/>
                    </a:cubicBezTo>
                    <a:cubicBezTo>
                      <a:pt x="66338" y="54"/>
                      <a:pt x="251209" y="-283"/>
                      <a:pt x="279495" y="727"/>
                    </a:cubicBezTo>
                    <a:cubicBezTo>
                      <a:pt x="283872" y="727"/>
                      <a:pt x="288250" y="2411"/>
                      <a:pt x="291954" y="5105"/>
                    </a:cubicBezTo>
                    <a:cubicBezTo>
                      <a:pt x="316873" y="31708"/>
                      <a:pt x="322934" y="65382"/>
                      <a:pt x="324281" y="99729"/>
                    </a:cubicBezTo>
                    <a:cubicBezTo>
                      <a:pt x="325965" y="147883"/>
                      <a:pt x="321924" y="195700"/>
                      <a:pt x="318220" y="243517"/>
                    </a:cubicBezTo>
                    <a:cubicBezTo>
                      <a:pt x="317883" y="246211"/>
                      <a:pt x="317883" y="249242"/>
                      <a:pt x="317883" y="251936"/>
                    </a:cubicBezTo>
                    <a:cubicBezTo>
                      <a:pt x="318220" y="257661"/>
                      <a:pt x="317883" y="263722"/>
                      <a:pt x="325292" y="265406"/>
                    </a:cubicBezTo>
                    <a:cubicBezTo>
                      <a:pt x="333037" y="267089"/>
                      <a:pt x="338088" y="263385"/>
                      <a:pt x="341118" y="256314"/>
                    </a:cubicBezTo>
                    <a:cubicBezTo>
                      <a:pt x="345496" y="245875"/>
                      <a:pt x="348527" y="235099"/>
                      <a:pt x="351894" y="224660"/>
                    </a:cubicBezTo>
                    <a:cubicBezTo>
                      <a:pt x="354251" y="217925"/>
                      <a:pt x="355262" y="210180"/>
                      <a:pt x="364690" y="209507"/>
                    </a:cubicBezTo>
                    <a:cubicBezTo>
                      <a:pt x="389609" y="210854"/>
                      <a:pt x="397691" y="218599"/>
                      <a:pt x="398364" y="243517"/>
                    </a:cubicBezTo>
                    <a:cubicBezTo>
                      <a:pt x="400048" y="300090"/>
                      <a:pt x="393313" y="354979"/>
                      <a:pt x="371425" y="407510"/>
                    </a:cubicBezTo>
                    <a:cubicBezTo>
                      <a:pt x="366037" y="420643"/>
                      <a:pt x="357619" y="431419"/>
                      <a:pt x="346506" y="440511"/>
                    </a:cubicBezTo>
                    <a:cubicBezTo>
                      <a:pt x="310138" y="469807"/>
                      <a:pt x="289597" y="506175"/>
                      <a:pt x="290607" y="554666"/>
                    </a:cubicBezTo>
                    <a:cubicBezTo>
                      <a:pt x="291281" y="589687"/>
                      <a:pt x="272087" y="618984"/>
                      <a:pt x="246494" y="639862"/>
                    </a:cubicBezTo>
                    <a:cubicBezTo>
                      <a:pt x="220228" y="661076"/>
                      <a:pt x="154901" y="716638"/>
                      <a:pt x="143115" y="735833"/>
                    </a:cubicBezTo>
                    <a:cubicBezTo>
                      <a:pt x="126951" y="762098"/>
                      <a:pt x="105400" y="772537"/>
                      <a:pt x="77787" y="783313"/>
                    </a:cubicBezTo>
                    <a:cubicBezTo>
                      <a:pt x="55899" y="791732"/>
                      <a:pt x="28286" y="793752"/>
                      <a:pt x="0" y="793415"/>
                    </a:cubicBezTo>
                    <a:close/>
                  </a:path>
                </a:pathLst>
              </a:custGeom>
              <a:solidFill>
                <a:srgbClr val="F8CEB2"/>
              </a:solidFill>
              <a:ln w="336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r" rtl="1"/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28" name="Freeform: Shape 27">
                <a:extLst>
                  <a:ext uri="{FF2B5EF4-FFF2-40B4-BE49-F238E27FC236}">
                    <a16:creationId xmlns:a16="http://schemas.microsoft.com/office/drawing/2014/main" id="{8BB8E7FC-694D-43D5-8DDE-963ED87AE25E}"/>
                  </a:ext>
                </a:extLst>
              </p:cNvPr>
              <p:cNvSpPr/>
              <p:nvPr/>
            </p:nvSpPr>
            <p:spPr>
              <a:xfrm>
                <a:off x="8799447" y="2803430"/>
                <a:ext cx="735707" cy="470971"/>
              </a:xfrm>
              <a:custGeom>
                <a:avLst/>
                <a:gdLst>
                  <a:gd name="connsiteX0" fmla="*/ 75430 w 735707"/>
                  <a:gd name="connsiteY0" fmla="*/ 194045 h 470971"/>
                  <a:gd name="connsiteX1" fmla="*/ 0 w 735707"/>
                  <a:gd name="connsiteY1" fmla="*/ 152289 h 470971"/>
                  <a:gd name="connsiteX2" fmla="*/ 86879 w 735707"/>
                  <a:gd name="connsiteY2" fmla="*/ 109860 h 470971"/>
                  <a:gd name="connsiteX3" fmla="*/ 484570 w 735707"/>
                  <a:gd name="connsiteY3" fmla="*/ 114574 h 470971"/>
                  <a:gd name="connsiteX4" fmla="*/ 424967 w 735707"/>
                  <a:gd name="connsiteY4" fmla="*/ 86288 h 470971"/>
                  <a:gd name="connsiteX5" fmla="*/ 372772 w 735707"/>
                  <a:gd name="connsiteY5" fmla="*/ 75512 h 470971"/>
                  <a:gd name="connsiteX6" fmla="*/ 339435 w 735707"/>
                  <a:gd name="connsiteY6" fmla="*/ 14899 h 470971"/>
                  <a:gd name="connsiteX7" fmla="*/ 355935 w 735707"/>
                  <a:gd name="connsiteY7" fmla="*/ 1092 h 470971"/>
                  <a:gd name="connsiteX8" fmla="*/ 502080 w 735707"/>
                  <a:gd name="connsiteY8" fmla="*/ 16582 h 470971"/>
                  <a:gd name="connsiteX9" fmla="*/ 628695 w 735707"/>
                  <a:gd name="connsiteY9" fmla="*/ 75175 h 470971"/>
                  <a:gd name="connsiteX10" fmla="*/ 711197 w 735707"/>
                  <a:gd name="connsiteY10" fmla="*/ 144207 h 470971"/>
                  <a:gd name="connsiteX11" fmla="*/ 734432 w 735707"/>
                  <a:gd name="connsiteY11" fmla="*/ 171146 h 470971"/>
                  <a:gd name="connsiteX12" fmla="*/ 734432 w 735707"/>
                  <a:gd name="connsiteY12" fmla="*/ 283281 h 470971"/>
                  <a:gd name="connsiteX13" fmla="*/ 730054 w 735707"/>
                  <a:gd name="connsiteY13" fmla="*/ 435825 h 470971"/>
                  <a:gd name="connsiteX14" fmla="*/ 706819 w 735707"/>
                  <a:gd name="connsiteY14" fmla="*/ 434141 h 470971"/>
                  <a:gd name="connsiteX15" fmla="*/ 623644 w 735707"/>
                  <a:gd name="connsiteY15" fmla="*/ 453672 h 470971"/>
                  <a:gd name="connsiteX16" fmla="*/ 537102 w 735707"/>
                  <a:gd name="connsiteY16" fmla="*/ 470509 h 470971"/>
                  <a:gd name="connsiteX17" fmla="*/ 389272 w 735707"/>
                  <a:gd name="connsiteY17" fmla="*/ 470846 h 470971"/>
                  <a:gd name="connsiteX18" fmla="*/ 325965 w 735707"/>
                  <a:gd name="connsiteY18" fmla="*/ 463101 h 470971"/>
                  <a:gd name="connsiteX19" fmla="*/ 303403 w 735707"/>
                  <a:gd name="connsiteY19" fmla="*/ 394742 h 470971"/>
                  <a:gd name="connsiteX20" fmla="*/ 239760 w 735707"/>
                  <a:gd name="connsiteY20" fmla="*/ 342211 h 470971"/>
                  <a:gd name="connsiteX21" fmla="*/ 295658 w 735707"/>
                  <a:gd name="connsiteY21" fmla="*/ 291363 h 470971"/>
                  <a:gd name="connsiteX22" fmla="*/ 253566 w 735707"/>
                  <a:gd name="connsiteY22" fmla="*/ 278903 h 470971"/>
                  <a:gd name="connsiteX23" fmla="*/ 229657 w 735707"/>
                  <a:gd name="connsiteY23" fmla="*/ 238831 h 470971"/>
                  <a:gd name="connsiteX24" fmla="*/ 265015 w 735707"/>
                  <a:gd name="connsiteY24" fmla="*/ 208188 h 470971"/>
                  <a:gd name="connsiteX25" fmla="*/ 301383 w 735707"/>
                  <a:gd name="connsiteY25" fmla="*/ 202127 h 470971"/>
                  <a:gd name="connsiteX26" fmla="*/ 286903 w 735707"/>
                  <a:gd name="connsiteY26" fmla="*/ 195055 h 470971"/>
                  <a:gd name="connsiteX27" fmla="*/ 75430 w 735707"/>
                  <a:gd name="connsiteY27" fmla="*/ 194045 h 4709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735707" h="470971">
                    <a:moveTo>
                      <a:pt x="75430" y="194045"/>
                    </a:moveTo>
                    <a:cubicBezTo>
                      <a:pt x="24582" y="193708"/>
                      <a:pt x="0" y="176198"/>
                      <a:pt x="0" y="152289"/>
                    </a:cubicBezTo>
                    <a:cubicBezTo>
                      <a:pt x="0" y="126360"/>
                      <a:pt x="21215" y="110196"/>
                      <a:pt x="86879" y="109860"/>
                    </a:cubicBezTo>
                    <a:cubicBezTo>
                      <a:pt x="108767" y="110196"/>
                      <a:pt x="371425" y="112890"/>
                      <a:pt x="484570" y="114574"/>
                    </a:cubicBezTo>
                    <a:cubicBezTo>
                      <a:pt x="466049" y="96390"/>
                      <a:pt x="447529" y="86961"/>
                      <a:pt x="424967" y="86288"/>
                    </a:cubicBezTo>
                    <a:cubicBezTo>
                      <a:pt x="406783" y="85614"/>
                      <a:pt x="389272" y="83257"/>
                      <a:pt x="372772" y="75512"/>
                    </a:cubicBezTo>
                    <a:cubicBezTo>
                      <a:pt x="348863" y="64063"/>
                      <a:pt x="336404" y="40828"/>
                      <a:pt x="339435" y="14899"/>
                    </a:cubicBezTo>
                    <a:cubicBezTo>
                      <a:pt x="340782" y="4797"/>
                      <a:pt x="346506" y="-2949"/>
                      <a:pt x="355935" y="1092"/>
                    </a:cubicBezTo>
                    <a:cubicBezTo>
                      <a:pt x="403079" y="20960"/>
                      <a:pt x="453590" y="9511"/>
                      <a:pt x="502080" y="16582"/>
                    </a:cubicBezTo>
                    <a:cubicBezTo>
                      <a:pt x="550571" y="23654"/>
                      <a:pt x="590307" y="47226"/>
                      <a:pt x="628695" y="75175"/>
                    </a:cubicBezTo>
                    <a:cubicBezTo>
                      <a:pt x="657655" y="96390"/>
                      <a:pt x="684257" y="120299"/>
                      <a:pt x="711197" y="144207"/>
                    </a:cubicBezTo>
                    <a:cubicBezTo>
                      <a:pt x="731401" y="164412"/>
                      <a:pt x="729717" y="159697"/>
                      <a:pt x="734432" y="171146"/>
                    </a:cubicBezTo>
                    <a:cubicBezTo>
                      <a:pt x="737126" y="208525"/>
                      <a:pt x="734769" y="245903"/>
                      <a:pt x="734432" y="283281"/>
                    </a:cubicBezTo>
                    <a:cubicBezTo>
                      <a:pt x="733758" y="334129"/>
                      <a:pt x="731738" y="384977"/>
                      <a:pt x="730054" y="435825"/>
                    </a:cubicBezTo>
                    <a:cubicBezTo>
                      <a:pt x="722309" y="435488"/>
                      <a:pt x="714227" y="435488"/>
                      <a:pt x="706819" y="434141"/>
                    </a:cubicBezTo>
                    <a:cubicBezTo>
                      <a:pt x="676512" y="429763"/>
                      <a:pt x="650583" y="443906"/>
                      <a:pt x="623644" y="453672"/>
                    </a:cubicBezTo>
                    <a:cubicBezTo>
                      <a:pt x="595695" y="463774"/>
                      <a:pt x="566735" y="469836"/>
                      <a:pt x="537102" y="470509"/>
                    </a:cubicBezTo>
                    <a:cubicBezTo>
                      <a:pt x="487938" y="471519"/>
                      <a:pt x="438437" y="470509"/>
                      <a:pt x="389272" y="470846"/>
                    </a:cubicBezTo>
                    <a:cubicBezTo>
                      <a:pt x="367721" y="471183"/>
                      <a:pt x="346843" y="466468"/>
                      <a:pt x="325965" y="463101"/>
                    </a:cubicBezTo>
                    <a:cubicBezTo>
                      <a:pt x="292965" y="457376"/>
                      <a:pt x="282862" y="419324"/>
                      <a:pt x="303403" y="394742"/>
                    </a:cubicBezTo>
                    <a:cubicBezTo>
                      <a:pt x="274444" y="386324"/>
                      <a:pt x="239760" y="383630"/>
                      <a:pt x="239760" y="342211"/>
                    </a:cubicBezTo>
                    <a:cubicBezTo>
                      <a:pt x="239760" y="308874"/>
                      <a:pt x="267709" y="302139"/>
                      <a:pt x="295658" y="291363"/>
                    </a:cubicBezTo>
                    <a:cubicBezTo>
                      <a:pt x="278485" y="289006"/>
                      <a:pt x="265689" y="284965"/>
                      <a:pt x="253566" y="278903"/>
                    </a:cubicBezTo>
                    <a:cubicBezTo>
                      <a:pt x="235045" y="269475"/>
                      <a:pt x="226963" y="254995"/>
                      <a:pt x="229657" y="238831"/>
                    </a:cubicBezTo>
                    <a:cubicBezTo>
                      <a:pt x="232351" y="223005"/>
                      <a:pt x="245484" y="211555"/>
                      <a:pt x="265015" y="208188"/>
                    </a:cubicBezTo>
                    <a:cubicBezTo>
                      <a:pt x="267709" y="207851"/>
                      <a:pt x="292965" y="205494"/>
                      <a:pt x="301383" y="202127"/>
                    </a:cubicBezTo>
                    <a:cubicBezTo>
                      <a:pt x="297679" y="199433"/>
                      <a:pt x="292965" y="196065"/>
                      <a:pt x="286903" y="195055"/>
                    </a:cubicBezTo>
                    <a:cubicBezTo>
                      <a:pt x="216188" y="194382"/>
                      <a:pt x="145809" y="194382"/>
                      <a:pt x="75430" y="194045"/>
                    </a:cubicBezTo>
                    <a:close/>
                  </a:path>
                </a:pathLst>
              </a:custGeom>
              <a:solidFill>
                <a:srgbClr val="FCC698"/>
              </a:solidFill>
              <a:ln w="336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r" rtl="1"/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98315542-22CF-4FE9-BD72-A8703D776EB1}"/>
                  </a:ext>
                </a:extLst>
              </p:cNvPr>
              <p:cNvSpPr/>
              <p:nvPr/>
            </p:nvSpPr>
            <p:spPr>
              <a:xfrm>
                <a:off x="8741172" y="1849189"/>
                <a:ext cx="540487" cy="373108"/>
              </a:xfrm>
              <a:custGeom>
                <a:avLst/>
                <a:gdLst>
                  <a:gd name="connsiteX0" fmla="*/ 155593 w 540487"/>
                  <a:gd name="connsiteY0" fmla="*/ 371088 h 373108"/>
                  <a:gd name="connsiteX1" fmla="*/ 21907 w 540487"/>
                  <a:gd name="connsiteY1" fmla="*/ 125941 h 373108"/>
                  <a:gd name="connsiteX2" fmla="*/ 1366 w 540487"/>
                  <a:gd name="connsiteY2" fmla="*/ 115502 h 373108"/>
                  <a:gd name="connsiteX3" fmla="*/ 5070 w 540487"/>
                  <a:gd name="connsiteY3" fmla="*/ 97318 h 373108"/>
                  <a:gd name="connsiteX4" fmla="*/ 49856 w 540487"/>
                  <a:gd name="connsiteY4" fmla="*/ 0 h 373108"/>
                  <a:gd name="connsiteX5" fmla="*/ 258299 w 540487"/>
                  <a:gd name="connsiteY5" fmla="*/ 176452 h 373108"/>
                  <a:gd name="connsiteX6" fmla="*/ 286922 w 540487"/>
                  <a:gd name="connsiteY6" fmla="*/ 177126 h 373108"/>
                  <a:gd name="connsiteX7" fmla="*/ 499405 w 540487"/>
                  <a:gd name="connsiteY7" fmla="*/ 337 h 373108"/>
                  <a:gd name="connsiteX8" fmla="*/ 540488 w 540487"/>
                  <a:gd name="connsiteY8" fmla="*/ 116849 h 373108"/>
                  <a:gd name="connsiteX9" fmla="*/ 520283 w 540487"/>
                  <a:gd name="connsiteY9" fmla="*/ 129308 h 373108"/>
                  <a:gd name="connsiteX10" fmla="*/ 442159 w 540487"/>
                  <a:gd name="connsiteY10" fmla="*/ 284209 h 373108"/>
                  <a:gd name="connsiteX11" fmla="*/ 399057 w 540487"/>
                  <a:gd name="connsiteY11" fmla="*/ 372772 h 373108"/>
                  <a:gd name="connsiteX12" fmla="*/ 395689 w 540487"/>
                  <a:gd name="connsiteY12" fmla="*/ 373109 h 373108"/>
                  <a:gd name="connsiteX13" fmla="*/ 285238 w 540487"/>
                  <a:gd name="connsiteY13" fmla="*/ 231004 h 373108"/>
                  <a:gd name="connsiteX14" fmla="*/ 264023 w 540487"/>
                  <a:gd name="connsiteY14" fmla="*/ 230667 h 373108"/>
                  <a:gd name="connsiteX15" fmla="*/ 155593 w 540487"/>
                  <a:gd name="connsiteY15" fmla="*/ 371088 h 3731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540487" h="373108">
                    <a:moveTo>
                      <a:pt x="155593" y="371088"/>
                    </a:moveTo>
                    <a:cubicBezTo>
                      <a:pt x="110470" y="288587"/>
                      <a:pt x="66020" y="207432"/>
                      <a:pt x="21907" y="125941"/>
                    </a:cubicBezTo>
                    <a:cubicBezTo>
                      <a:pt x="16856" y="116512"/>
                      <a:pt x="11805" y="111798"/>
                      <a:pt x="1366" y="115502"/>
                    </a:cubicBezTo>
                    <a:cubicBezTo>
                      <a:pt x="-2339" y="108430"/>
                      <a:pt x="2376" y="103043"/>
                      <a:pt x="5070" y="97318"/>
                    </a:cubicBezTo>
                    <a:cubicBezTo>
                      <a:pt x="19886" y="64991"/>
                      <a:pt x="34703" y="32327"/>
                      <a:pt x="49856" y="0"/>
                    </a:cubicBezTo>
                    <a:cubicBezTo>
                      <a:pt x="69724" y="12123"/>
                      <a:pt x="244492" y="161972"/>
                      <a:pt x="258299" y="176452"/>
                    </a:cubicBezTo>
                    <a:cubicBezTo>
                      <a:pt x="268064" y="186554"/>
                      <a:pt x="276483" y="186554"/>
                      <a:pt x="286922" y="177126"/>
                    </a:cubicBezTo>
                    <a:cubicBezTo>
                      <a:pt x="333392" y="135707"/>
                      <a:pt x="484925" y="3031"/>
                      <a:pt x="499405" y="337"/>
                    </a:cubicBezTo>
                    <a:cubicBezTo>
                      <a:pt x="513212" y="39062"/>
                      <a:pt x="526681" y="78124"/>
                      <a:pt x="540488" y="116849"/>
                    </a:cubicBezTo>
                    <a:cubicBezTo>
                      <a:pt x="526008" y="108767"/>
                      <a:pt x="524324" y="121563"/>
                      <a:pt x="520283" y="129308"/>
                    </a:cubicBezTo>
                    <a:cubicBezTo>
                      <a:pt x="494017" y="180830"/>
                      <a:pt x="468088" y="232351"/>
                      <a:pt x="442159" y="284209"/>
                    </a:cubicBezTo>
                    <a:cubicBezTo>
                      <a:pt x="427343" y="313506"/>
                      <a:pt x="410169" y="341792"/>
                      <a:pt x="399057" y="372772"/>
                    </a:cubicBezTo>
                    <a:cubicBezTo>
                      <a:pt x="399057" y="373109"/>
                      <a:pt x="397036" y="372772"/>
                      <a:pt x="395689" y="373109"/>
                    </a:cubicBezTo>
                    <a:cubicBezTo>
                      <a:pt x="386934" y="373109"/>
                      <a:pt x="302412" y="254913"/>
                      <a:pt x="285238" y="231004"/>
                    </a:cubicBezTo>
                    <a:cubicBezTo>
                      <a:pt x="275473" y="217198"/>
                      <a:pt x="274126" y="217535"/>
                      <a:pt x="264023" y="230667"/>
                    </a:cubicBezTo>
                    <a:cubicBezTo>
                      <a:pt x="250217" y="248515"/>
                      <a:pt x="173440" y="346843"/>
                      <a:pt x="155593" y="371088"/>
                    </a:cubicBezTo>
                    <a:close/>
                  </a:path>
                </a:pathLst>
              </a:custGeom>
              <a:solidFill>
                <a:srgbClr val="E4F4FE"/>
              </a:solidFill>
              <a:ln w="336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r" rtl="1"/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30" name="Freeform: Shape 29">
                <a:extLst>
                  <a:ext uri="{FF2B5EF4-FFF2-40B4-BE49-F238E27FC236}">
                    <a16:creationId xmlns:a16="http://schemas.microsoft.com/office/drawing/2014/main" id="{44C3897E-EC60-4613-9569-20C1E8CD3090}"/>
                  </a:ext>
                </a:extLst>
              </p:cNvPr>
              <p:cNvSpPr/>
              <p:nvPr/>
            </p:nvSpPr>
            <p:spPr>
              <a:xfrm>
                <a:off x="8626711" y="1078726"/>
                <a:ext cx="90667" cy="272678"/>
              </a:xfrm>
              <a:custGeom>
                <a:avLst/>
                <a:gdLst>
                  <a:gd name="connsiteX0" fmla="*/ 6049 w 90667"/>
                  <a:gd name="connsiteY0" fmla="*/ 59603 h 272678"/>
                  <a:gd name="connsiteX1" fmla="*/ 1334 w 90667"/>
                  <a:gd name="connsiteY1" fmla="*/ 14817 h 272678"/>
                  <a:gd name="connsiteX2" fmla="*/ 5038 w 90667"/>
                  <a:gd name="connsiteY2" fmla="*/ 0 h 272678"/>
                  <a:gd name="connsiteX3" fmla="*/ 90234 w 90667"/>
                  <a:gd name="connsiteY3" fmla="*/ 1010 h 272678"/>
                  <a:gd name="connsiteX4" fmla="*/ 70703 w 90667"/>
                  <a:gd name="connsiteY4" fmla="*/ 128298 h 272678"/>
                  <a:gd name="connsiteX5" fmla="*/ 75754 w 90667"/>
                  <a:gd name="connsiteY5" fmla="*/ 256260 h 272678"/>
                  <a:gd name="connsiteX6" fmla="*/ 70703 w 90667"/>
                  <a:gd name="connsiteY6" fmla="*/ 270740 h 272678"/>
                  <a:gd name="connsiteX7" fmla="*/ 41743 w 90667"/>
                  <a:gd name="connsiteY7" fmla="*/ 262995 h 272678"/>
                  <a:gd name="connsiteX8" fmla="*/ 25580 w 90667"/>
                  <a:gd name="connsiteY8" fmla="*/ 215514 h 272678"/>
                  <a:gd name="connsiteX9" fmla="*/ 6049 w 90667"/>
                  <a:gd name="connsiteY9" fmla="*/ 59603 h 2726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90667" h="272678">
                    <a:moveTo>
                      <a:pt x="6049" y="59603"/>
                    </a:moveTo>
                    <a:cubicBezTo>
                      <a:pt x="5038" y="37715"/>
                      <a:pt x="661" y="29633"/>
                      <a:pt x="1334" y="14817"/>
                    </a:cubicBezTo>
                    <a:cubicBezTo>
                      <a:pt x="1671" y="6061"/>
                      <a:pt x="-3717" y="337"/>
                      <a:pt x="5038" y="0"/>
                    </a:cubicBezTo>
                    <a:cubicBezTo>
                      <a:pt x="28274" y="0"/>
                      <a:pt x="66999" y="673"/>
                      <a:pt x="90234" y="1010"/>
                    </a:cubicBezTo>
                    <a:cubicBezTo>
                      <a:pt x="94275" y="1010"/>
                      <a:pt x="68682" y="84859"/>
                      <a:pt x="70703" y="128298"/>
                    </a:cubicBezTo>
                    <a:cubicBezTo>
                      <a:pt x="72723" y="170728"/>
                      <a:pt x="74407" y="213494"/>
                      <a:pt x="75754" y="256260"/>
                    </a:cubicBezTo>
                    <a:cubicBezTo>
                      <a:pt x="75754" y="261311"/>
                      <a:pt x="80805" y="271076"/>
                      <a:pt x="70703" y="270740"/>
                    </a:cubicBezTo>
                    <a:cubicBezTo>
                      <a:pt x="60937" y="270403"/>
                      <a:pt x="47468" y="278821"/>
                      <a:pt x="41743" y="262995"/>
                    </a:cubicBezTo>
                    <a:cubicBezTo>
                      <a:pt x="36019" y="247168"/>
                      <a:pt x="30967" y="231341"/>
                      <a:pt x="25580" y="215514"/>
                    </a:cubicBezTo>
                    <a:cubicBezTo>
                      <a:pt x="17835" y="169044"/>
                      <a:pt x="6385" y="65328"/>
                      <a:pt x="6049" y="59603"/>
                    </a:cubicBezTo>
                    <a:close/>
                  </a:path>
                </a:pathLst>
              </a:custGeom>
              <a:solidFill>
                <a:srgbClr val="4F4B47"/>
              </a:solidFill>
              <a:ln w="336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r" rtl="1"/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31" name="Freeform: Shape 30">
                <a:extLst>
                  <a:ext uri="{FF2B5EF4-FFF2-40B4-BE49-F238E27FC236}">
                    <a16:creationId xmlns:a16="http://schemas.microsoft.com/office/drawing/2014/main" id="{AE642D17-2C48-4437-A40D-DDA9E3440661}"/>
                  </a:ext>
                </a:extLst>
              </p:cNvPr>
              <p:cNvSpPr/>
              <p:nvPr/>
            </p:nvSpPr>
            <p:spPr>
              <a:xfrm>
                <a:off x="9316007" y="1079277"/>
                <a:ext cx="93277" cy="268431"/>
              </a:xfrm>
              <a:custGeom>
                <a:avLst/>
                <a:gdLst>
                  <a:gd name="connsiteX0" fmla="*/ 0 w 93277"/>
                  <a:gd name="connsiteY0" fmla="*/ 459 h 268431"/>
                  <a:gd name="connsiteX1" fmla="*/ 64654 w 93277"/>
                  <a:gd name="connsiteY1" fmla="*/ 2479 h 268431"/>
                  <a:gd name="connsiteX2" fmla="*/ 93277 w 93277"/>
                  <a:gd name="connsiteY2" fmla="*/ 2479 h 268431"/>
                  <a:gd name="connsiteX3" fmla="*/ 73746 w 93277"/>
                  <a:gd name="connsiteY3" fmla="*/ 187687 h 268431"/>
                  <a:gd name="connsiteX4" fmla="*/ 73073 w 93277"/>
                  <a:gd name="connsiteY4" fmla="*/ 204524 h 268431"/>
                  <a:gd name="connsiteX5" fmla="*/ 55562 w 93277"/>
                  <a:gd name="connsiteY5" fmla="*/ 256719 h 268431"/>
                  <a:gd name="connsiteX6" fmla="*/ 26266 w 93277"/>
                  <a:gd name="connsiteY6" fmla="*/ 267158 h 268431"/>
                  <a:gd name="connsiteX7" fmla="*/ 19868 w 93277"/>
                  <a:gd name="connsiteY7" fmla="*/ 250657 h 268431"/>
                  <a:gd name="connsiteX8" fmla="*/ 25592 w 93277"/>
                  <a:gd name="connsiteY8" fmla="*/ 114951 h 268431"/>
                  <a:gd name="connsiteX9" fmla="*/ 0 w 93277"/>
                  <a:gd name="connsiteY9" fmla="*/ 459 h 2684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93277" h="268431">
                    <a:moveTo>
                      <a:pt x="0" y="459"/>
                    </a:moveTo>
                    <a:cubicBezTo>
                      <a:pt x="24919" y="-1562"/>
                      <a:pt x="42766" y="3826"/>
                      <a:pt x="64654" y="2479"/>
                    </a:cubicBezTo>
                    <a:cubicBezTo>
                      <a:pt x="74083" y="1806"/>
                      <a:pt x="83848" y="2479"/>
                      <a:pt x="93277" y="2479"/>
                    </a:cubicBezTo>
                    <a:cubicBezTo>
                      <a:pt x="91257" y="64776"/>
                      <a:pt x="87889" y="126737"/>
                      <a:pt x="73746" y="187687"/>
                    </a:cubicBezTo>
                    <a:cubicBezTo>
                      <a:pt x="72399" y="193075"/>
                      <a:pt x="73073" y="198799"/>
                      <a:pt x="73073" y="204524"/>
                    </a:cubicBezTo>
                    <a:cubicBezTo>
                      <a:pt x="63981" y="220687"/>
                      <a:pt x="61624" y="239208"/>
                      <a:pt x="55562" y="256719"/>
                    </a:cubicBezTo>
                    <a:cubicBezTo>
                      <a:pt x="49501" y="274229"/>
                      <a:pt x="36368" y="266821"/>
                      <a:pt x="26266" y="267158"/>
                    </a:cubicBezTo>
                    <a:cubicBezTo>
                      <a:pt x="13806" y="267158"/>
                      <a:pt x="19868" y="256045"/>
                      <a:pt x="19868" y="250657"/>
                    </a:cubicBezTo>
                    <a:cubicBezTo>
                      <a:pt x="21215" y="205534"/>
                      <a:pt x="23235" y="160074"/>
                      <a:pt x="25592" y="114951"/>
                    </a:cubicBezTo>
                    <a:cubicBezTo>
                      <a:pt x="27613" y="75552"/>
                      <a:pt x="21215" y="33796"/>
                      <a:pt x="0" y="459"/>
                    </a:cubicBezTo>
                    <a:close/>
                  </a:path>
                </a:pathLst>
              </a:custGeom>
              <a:solidFill>
                <a:srgbClr val="4E4B47"/>
              </a:solidFill>
              <a:ln w="336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r" rtl="1"/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32" name="Freeform: Shape 31">
                <a:extLst>
                  <a:ext uri="{FF2B5EF4-FFF2-40B4-BE49-F238E27FC236}">
                    <a16:creationId xmlns:a16="http://schemas.microsoft.com/office/drawing/2014/main" id="{58FE09C7-8191-4630-80BE-6AEC5CF22D51}"/>
                  </a:ext>
                </a:extLst>
              </p:cNvPr>
              <p:cNvSpPr/>
              <p:nvPr/>
            </p:nvSpPr>
            <p:spPr>
              <a:xfrm>
                <a:off x="9028415" y="451775"/>
                <a:ext cx="146970" cy="78970"/>
              </a:xfrm>
              <a:custGeom>
                <a:avLst/>
                <a:gdLst>
                  <a:gd name="connsiteX0" fmla="*/ 135385 w 146970"/>
                  <a:gd name="connsiteY0" fmla="*/ 21154 h 78970"/>
                  <a:gd name="connsiteX1" fmla="*/ 141783 w 146970"/>
                  <a:gd name="connsiteY1" fmla="*/ 68298 h 78970"/>
                  <a:gd name="connsiteX2" fmla="*/ 13485 w 146970"/>
                  <a:gd name="connsiteY2" fmla="*/ 56849 h 78970"/>
                  <a:gd name="connsiteX3" fmla="*/ 10117 w 146970"/>
                  <a:gd name="connsiteY3" fmla="*/ 12736 h 78970"/>
                  <a:gd name="connsiteX4" fmla="*/ 135385 w 146970"/>
                  <a:gd name="connsiteY4" fmla="*/ 21154 h 789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6970" h="78970">
                    <a:moveTo>
                      <a:pt x="135385" y="21154"/>
                    </a:moveTo>
                    <a:cubicBezTo>
                      <a:pt x="149528" y="44726"/>
                      <a:pt x="149528" y="59206"/>
                      <a:pt x="141783" y="68298"/>
                    </a:cubicBezTo>
                    <a:cubicBezTo>
                      <a:pt x="96997" y="85472"/>
                      <a:pt x="54230" y="82104"/>
                      <a:pt x="13485" y="56849"/>
                    </a:cubicBezTo>
                    <a:cubicBezTo>
                      <a:pt x="-3352" y="46410"/>
                      <a:pt x="-4362" y="24522"/>
                      <a:pt x="10117" y="12736"/>
                    </a:cubicBezTo>
                    <a:cubicBezTo>
                      <a:pt x="34363" y="-6795"/>
                      <a:pt x="117538" y="-3765"/>
                      <a:pt x="135385" y="21154"/>
                    </a:cubicBezTo>
                    <a:close/>
                  </a:path>
                </a:pathLst>
              </a:custGeom>
              <a:solidFill>
                <a:srgbClr val="1A2125"/>
              </a:solidFill>
              <a:ln w="336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r" rtl="1"/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33" name="Freeform: Shape 32">
                <a:extLst>
                  <a:ext uri="{FF2B5EF4-FFF2-40B4-BE49-F238E27FC236}">
                    <a16:creationId xmlns:a16="http://schemas.microsoft.com/office/drawing/2014/main" id="{87739772-8C84-4C8D-BD85-BEE0E141EE68}"/>
                  </a:ext>
                </a:extLst>
              </p:cNvPr>
              <p:cNvSpPr/>
              <p:nvPr/>
            </p:nvSpPr>
            <p:spPr>
              <a:xfrm>
                <a:off x="8948960" y="2058554"/>
                <a:ext cx="134995" cy="392727"/>
              </a:xfrm>
              <a:custGeom>
                <a:avLst/>
                <a:gdLst>
                  <a:gd name="connsiteX0" fmla="*/ 0 w 134995"/>
                  <a:gd name="connsiteY0" fmla="*/ 91007 h 392727"/>
                  <a:gd name="connsiteX1" fmla="*/ 60613 w 134995"/>
                  <a:gd name="connsiteY1" fmla="*/ 4802 h 392727"/>
                  <a:gd name="connsiteX2" fmla="*/ 72736 w 134995"/>
                  <a:gd name="connsiteY2" fmla="*/ 4802 h 392727"/>
                  <a:gd name="connsiteX3" fmla="*/ 133686 w 134995"/>
                  <a:gd name="connsiteY3" fmla="*/ 90671 h 392727"/>
                  <a:gd name="connsiteX4" fmla="*/ 122910 w 134995"/>
                  <a:gd name="connsiteY4" fmla="*/ 123335 h 392727"/>
                  <a:gd name="connsiteX5" fmla="*/ 115165 w 134995"/>
                  <a:gd name="connsiteY5" fmla="*/ 171152 h 392727"/>
                  <a:gd name="connsiteX6" fmla="*/ 132002 w 134995"/>
                  <a:gd name="connsiteY6" fmla="*/ 237827 h 392727"/>
                  <a:gd name="connsiteX7" fmla="*/ 134023 w 134995"/>
                  <a:gd name="connsiteY7" fmla="*/ 269143 h 392727"/>
                  <a:gd name="connsiteX8" fmla="*/ 73409 w 134995"/>
                  <a:gd name="connsiteY8" fmla="*/ 392727 h 392727"/>
                  <a:gd name="connsiteX9" fmla="*/ 20204 w 134995"/>
                  <a:gd name="connsiteY9" fmla="*/ 296083 h 392727"/>
                  <a:gd name="connsiteX10" fmla="*/ 13133 w 134995"/>
                  <a:gd name="connsiteY10" fmla="*/ 197081 h 392727"/>
                  <a:gd name="connsiteX11" fmla="*/ 6735 w 134995"/>
                  <a:gd name="connsiteY11" fmla="*/ 106161 h 392727"/>
                  <a:gd name="connsiteX12" fmla="*/ 0 w 134995"/>
                  <a:gd name="connsiteY12" fmla="*/ 91007 h 3927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34995" h="392727">
                    <a:moveTo>
                      <a:pt x="0" y="91007"/>
                    </a:moveTo>
                    <a:cubicBezTo>
                      <a:pt x="20204" y="62385"/>
                      <a:pt x="40409" y="33762"/>
                      <a:pt x="60613" y="4802"/>
                    </a:cubicBezTo>
                    <a:cubicBezTo>
                      <a:pt x="65328" y="-1933"/>
                      <a:pt x="68358" y="-1259"/>
                      <a:pt x="72736" y="4802"/>
                    </a:cubicBezTo>
                    <a:cubicBezTo>
                      <a:pt x="92940" y="33425"/>
                      <a:pt x="113481" y="62048"/>
                      <a:pt x="133686" y="90671"/>
                    </a:cubicBezTo>
                    <a:cubicBezTo>
                      <a:pt x="136380" y="103467"/>
                      <a:pt x="129645" y="113569"/>
                      <a:pt x="122910" y="123335"/>
                    </a:cubicBezTo>
                    <a:cubicBezTo>
                      <a:pt x="112808" y="138151"/>
                      <a:pt x="110451" y="153641"/>
                      <a:pt x="115165" y="171152"/>
                    </a:cubicBezTo>
                    <a:cubicBezTo>
                      <a:pt x="120890" y="193377"/>
                      <a:pt x="126278" y="215602"/>
                      <a:pt x="132002" y="237827"/>
                    </a:cubicBezTo>
                    <a:cubicBezTo>
                      <a:pt x="134696" y="248265"/>
                      <a:pt x="136043" y="258704"/>
                      <a:pt x="134023" y="269143"/>
                    </a:cubicBezTo>
                    <a:cubicBezTo>
                      <a:pt x="116512" y="310226"/>
                      <a:pt x="94961" y="349288"/>
                      <a:pt x="73409" y="392727"/>
                    </a:cubicBezTo>
                    <a:cubicBezTo>
                      <a:pt x="54552" y="358043"/>
                      <a:pt x="40072" y="325379"/>
                      <a:pt x="20204" y="296083"/>
                    </a:cubicBezTo>
                    <a:cubicBezTo>
                      <a:pt x="-2357" y="263082"/>
                      <a:pt x="-5725" y="231765"/>
                      <a:pt x="13133" y="197081"/>
                    </a:cubicBezTo>
                    <a:cubicBezTo>
                      <a:pt x="30307" y="165764"/>
                      <a:pt x="31317" y="135121"/>
                      <a:pt x="6735" y="106161"/>
                    </a:cubicBezTo>
                    <a:cubicBezTo>
                      <a:pt x="3367" y="102120"/>
                      <a:pt x="2357" y="96059"/>
                      <a:pt x="0" y="91007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336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r" rtl="1"/>
                <a:endParaRPr lang="en-US" dirty="0">
                  <a:cs typeface="B Nazanin" panose="00000400000000000000" pitchFamily="2" charset="-78"/>
                </a:endParaRPr>
              </a:p>
            </p:txBody>
          </p:sp>
          <p:sp>
            <p:nvSpPr>
              <p:cNvPr id="34" name="Freeform: Shape 33">
                <a:extLst>
                  <a:ext uri="{FF2B5EF4-FFF2-40B4-BE49-F238E27FC236}">
                    <a16:creationId xmlns:a16="http://schemas.microsoft.com/office/drawing/2014/main" id="{17CFEA47-DA58-4F8C-B9C9-5BD3236DA3DE}"/>
                  </a:ext>
                </a:extLst>
              </p:cNvPr>
              <p:cNvSpPr/>
              <p:nvPr/>
            </p:nvSpPr>
            <p:spPr>
              <a:xfrm>
                <a:off x="9061431" y="460283"/>
                <a:ext cx="638929" cy="515756"/>
              </a:xfrm>
              <a:custGeom>
                <a:avLst/>
                <a:gdLst>
                  <a:gd name="connsiteX0" fmla="*/ 522958 w 638929"/>
                  <a:gd name="connsiteY0" fmla="*/ 152730 h 515756"/>
                  <a:gd name="connsiteX1" fmla="*/ 496019 w 638929"/>
                  <a:gd name="connsiteY1" fmla="*/ 140271 h 515756"/>
                  <a:gd name="connsiteX2" fmla="*/ 113818 w 638929"/>
                  <a:gd name="connsiteY2" fmla="*/ 59790 h 515756"/>
                  <a:gd name="connsiteX3" fmla="*/ 35021 w 638929"/>
                  <a:gd name="connsiteY3" fmla="*/ 45983 h 515756"/>
                  <a:gd name="connsiteX4" fmla="*/ 0 w 638929"/>
                  <a:gd name="connsiteY4" fmla="*/ 20391 h 515756"/>
                  <a:gd name="connsiteX5" fmla="*/ 40409 w 638929"/>
                  <a:gd name="connsiteY5" fmla="*/ 523 h 515756"/>
                  <a:gd name="connsiteX6" fmla="*/ 102369 w 638929"/>
                  <a:gd name="connsiteY6" fmla="*/ 12309 h 515756"/>
                  <a:gd name="connsiteX7" fmla="*/ 259627 w 638929"/>
                  <a:gd name="connsiteY7" fmla="*/ 45310 h 515756"/>
                  <a:gd name="connsiteX8" fmla="*/ 493999 w 638929"/>
                  <a:gd name="connsiteY8" fmla="*/ 95821 h 515756"/>
                  <a:gd name="connsiteX9" fmla="*/ 576500 w 638929"/>
                  <a:gd name="connsiteY9" fmla="*/ 154414 h 515756"/>
                  <a:gd name="connsiteX10" fmla="*/ 583909 w 638929"/>
                  <a:gd name="connsiteY10" fmla="*/ 237252 h 515756"/>
                  <a:gd name="connsiteX11" fmla="*/ 590307 w 638929"/>
                  <a:gd name="connsiteY11" fmla="*/ 247354 h 515756"/>
                  <a:gd name="connsiteX12" fmla="*/ 637450 w 638929"/>
                  <a:gd name="connsiteY12" fmla="*/ 323794 h 515756"/>
                  <a:gd name="connsiteX13" fmla="*/ 581215 w 638929"/>
                  <a:gd name="connsiteY13" fmla="*/ 507992 h 515756"/>
                  <a:gd name="connsiteX14" fmla="*/ 558990 w 638929"/>
                  <a:gd name="connsiteY14" fmla="*/ 509339 h 515756"/>
                  <a:gd name="connsiteX15" fmla="*/ 501070 w 638929"/>
                  <a:gd name="connsiteY15" fmla="*/ 397204 h 515756"/>
                  <a:gd name="connsiteX16" fmla="*/ 497030 w 638929"/>
                  <a:gd name="connsiteY16" fmla="*/ 312345 h 515756"/>
                  <a:gd name="connsiteX17" fmla="*/ 523969 w 638929"/>
                  <a:gd name="connsiteY17" fmla="*/ 249711 h 515756"/>
                  <a:gd name="connsiteX18" fmla="*/ 529693 w 638929"/>
                  <a:gd name="connsiteY18" fmla="*/ 247017 h 515756"/>
                  <a:gd name="connsiteX19" fmla="*/ 547541 w 638929"/>
                  <a:gd name="connsiteY19" fmla="*/ 188425 h 515756"/>
                  <a:gd name="connsiteX20" fmla="*/ 522958 w 638929"/>
                  <a:gd name="connsiteY20" fmla="*/ 152730 h 5157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638929" h="515756">
                    <a:moveTo>
                      <a:pt x="522958" y="152730"/>
                    </a:moveTo>
                    <a:cubicBezTo>
                      <a:pt x="515550" y="145322"/>
                      <a:pt x="505785" y="142291"/>
                      <a:pt x="496019" y="140271"/>
                    </a:cubicBezTo>
                    <a:cubicBezTo>
                      <a:pt x="368731" y="113331"/>
                      <a:pt x="241443" y="84372"/>
                      <a:pt x="113818" y="59790"/>
                    </a:cubicBezTo>
                    <a:cubicBezTo>
                      <a:pt x="69705" y="51371"/>
                      <a:pt x="63981" y="52044"/>
                      <a:pt x="35021" y="45983"/>
                    </a:cubicBezTo>
                    <a:cubicBezTo>
                      <a:pt x="20541" y="42952"/>
                      <a:pt x="0" y="37901"/>
                      <a:pt x="0" y="20391"/>
                    </a:cubicBezTo>
                    <a:cubicBezTo>
                      <a:pt x="0" y="186"/>
                      <a:pt x="25929" y="-1161"/>
                      <a:pt x="40409" y="523"/>
                    </a:cubicBezTo>
                    <a:cubicBezTo>
                      <a:pt x="76104" y="4564"/>
                      <a:pt x="69705" y="7595"/>
                      <a:pt x="102369" y="12309"/>
                    </a:cubicBezTo>
                    <a:cubicBezTo>
                      <a:pt x="154901" y="23422"/>
                      <a:pt x="207096" y="34197"/>
                      <a:pt x="259627" y="45310"/>
                    </a:cubicBezTo>
                    <a:cubicBezTo>
                      <a:pt x="337751" y="62147"/>
                      <a:pt x="415875" y="78984"/>
                      <a:pt x="493999" y="95821"/>
                    </a:cubicBezTo>
                    <a:cubicBezTo>
                      <a:pt x="530030" y="103566"/>
                      <a:pt x="558653" y="121413"/>
                      <a:pt x="576500" y="154414"/>
                    </a:cubicBezTo>
                    <a:cubicBezTo>
                      <a:pt x="581215" y="173945"/>
                      <a:pt x="586266" y="208966"/>
                      <a:pt x="583909" y="237252"/>
                    </a:cubicBezTo>
                    <a:cubicBezTo>
                      <a:pt x="583572" y="241630"/>
                      <a:pt x="585256" y="244660"/>
                      <a:pt x="590307" y="247354"/>
                    </a:cubicBezTo>
                    <a:cubicBezTo>
                      <a:pt x="621287" y="263181"/>
                      <a:pt x="633746" y="291467"/>
                      <a:pt x="637450" y="323794"/>
                    </a:cubicBezTo>
                    <a:cubicBezTo>
                      <a:pt x="645196" y="393163"/>
                      <a:pt x="621960" y="453440"/>
                      <a:pt x="581215" y="507992"/>
                    </a:cubicBezTo>
                    <a:cubicBezTo>
                      <a:pt x="573806" y="517757"/>
                      <a:pt x="567745" y="518431"/>
                      <a:pt x="558990" y="509339"/>
                    </a:cubicBezTo>
                    <a:cubicBezTo>
                      <a:pt x="528346" y="477685"/>
                      <a:pt x="509826" y="440980"/>
                      <a:pt x="501070" y="397204"/>
                    </a:cubicBezTo>
                    <a:cubicBezTo>
                      <a:pt x="495346" y="368581"/>
                      <a:pt x="495009" y="340631"/>
                      <a:pt x="497030" y="312345"/>
                    </a:cubicBezTo>
                    <a:cubicBezTo>
                      <a:pt x="498713" y="289447"/>
                      <a:pt x="503764" y="265538"/>
                      <a:pt x="523969" y="249711"/>
                    </a:cubicBezTo>
                    <a:cubicBezTo>
                      <a:pt x="525653" y="248364"/>
                      <a:pt x="528010" y="247691"/>
                      <a:pt x="529693" y="247017"/>
                    </a:cubicBezTo>
                    <a:cubicBezTo>
                      <a:pt x="547877" y="235568"/>
                      <a:pt x="550235" y="216037"/>
                      <a:pt x="547541" y="188425"/>
                    </a:cubicBezTo>
                    <a:cubicBezTo>
                      <a:pt x="546194" y="182026"/>
                      <a:pt x="542490" y="170241"/>
                      <a:pt x="522958" y="152730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336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r" rtl="1"/>
                <a:endParaRPr lang="en-US"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FD6D87A4-D341-44B7-A4DD-A11E0A1754DC}"/>
                </a:ext>
              </a:extLst>
            </p:cNvPr>
            <p:cNvGrpSpPr/>
            <p:nvPr/>
          </p:nvGrpSpPr>
          <p:grpSpPr>
            <a:xfrm>
              <a:off x="7024643" y="4012447"/>
              <a:ext cx="2556089" cy="1554819"/>
              <a:chOff x="7196897" y="2327108"/>
              <a:chExt cx="1754756" cy="1067384"/>
            </a:xfrm>
          </p:grpSpPr>
          <p:sp>
            <p:nvSpPr>
              <p:cNvPr id="36" name="Freeform: Shape 35">
                <a:extLst>
                  <a:ext uri="{FF2B5EF4-FFF2-40B4-BE49-F238E27FC236}">
                    <a16:creationId xmlns:a16="http://schemas.microsoft.com/office/drawing/2014/main" id="{61CB3830-54C6-4053-AE31-631A4381D6BB}"/>
                  </a:ext>
                </a:extLst>
              </p:cNvPr>
              <p:cNvSpPr/>
              <p:nvPr/>
            </p:nvSpPr>
            <p:spPr>
              <a:xfrm>
                <a:off x="7196897" y="2327108"/>
                <a:ext cx="1754756" cy="1067384"/>
              </a:xfrm>
              <a:custGeom>
                <a:avLst/>
                <a:gdLst>
                  <a:gd name="connsiteX0" fmla="*/ 1677643 w 1754756"/>
                  <a:gd name="connsiteY0" fmla="*/ 88142 h 1067384"/>
                  <a:gd name="connsiteX1" fmla="*/ 1677306 w 1754756"/>
                  <a:gd name="connsiteY1" fmla="*/ 496609 h 1067384"/>
                  <a:gd name="connsiteX2" fmla="*/ 1676969 w 1754756"/>
                  <a:gd name="connsiteY2" fmla="*/ 567324 h 1067384"/>
                  <a:gd name="connsiteX3" fmla="*/ 1692796 w 1754756"/>
                  <a:gd name="connsiteY3" fmla="*/ 583825 h 1067384"/>
                  <a:gd name="connsiteX4" fmla="*/ 1754756 w 1754756"/>
                  <a:gd name="connsiteY4" fmla="*/ 585845 h 1067384"/>
                  <a:gd name="connsiteX5" fmla="*/ 1735562 w 1754756"/>
                  <a:gd name="connsiteY5" fmla="*/ 593253 h 1067384"/>
                  <a:gd name="connsiteX6" fmla="*/ 1698521 w 1754756"/>
                  <a:gd name="connsiteY6" fmla="*/ 593590 h 1067384"/>
                  <a:gd name="connsiteX7" fmla="*/ 1684378 w 1754756"/>
                  <a:gd name="connsiteY7" fmla="*/ 608070 h 1067384"/>
                  <a:gd name="connsiteX8" fmla="*/ 1684378 w 1754756"/>
                  <a:gd name="connsiteY8" fmla="*/ 650162 h 1067384"/>
                  <a:gd name="connsiteX9" fmla="*/ 1678316 w 1754756"/>
                  <a:gd name="connsiteY9" fmla="*/ 670367 h 1067384"/>
                  <a:gd name="connsiteX10" fmla="*/ 1677643 w 1754756"/>
                  <a:gd name="connsiteY10" fmla="*/ 863993 h 1067384"/>
                  <a:gd name="connsiteX11" fmla="*/ 1677643 w 1754756"/>
                  <a:gd name="connsiteY11" fmla="*/ 1042465 h 1067384"/>
                  <a:gd name="connsiteX12" fmla="*/ 1652387 w 1754756"/>
                  <a:gd name="connsiteY12" fmla="*/ 1067384 h 1067384"/>
                  <a:gd name="connsiteX13" fmla="*/ 1559783 w 1754756"/>
                  <a:gd name="connsiteY13" fmla="*/ 1067384 h 1067384"/>
                  <a:gd name="connsiteX14" fmla="*/ 460325 w 1754756"/>
                  <a:gd name="connsiteY14" fmla="*/ 1067384 h 1067384"/>
                  <a:gd name="connsiteX15" fmla="*/ 16164 w 1754756"/>
                  <a:gd name="connsiteY15" fmla="*/ 1067384 h 1067384"/>
                  <a:gd name="connsiteX16" fmla="*/ 0 w 1754756"/>
                  <a:gd name="connsiteY16" fmla="*/ 1050211 h 1067384"/>
                  <a:gd name="connsiteX17" fmla="*/ 0 w 1754756"/>
                  <a:gd name="connsiteY17" fmla="*/ 960974 h 1067384"/>
                  <a:gd name="connsiteX18" fmla="*/ 0 w 1754756"/>
                  <a:gd name="connsiteY18" fmla="*/ 46723 h 1067384"/>
                  <a:gd name="connsiteX19" fmla="*/ 39399 w 1754756"/>
                  <a:gd name="connsiteY19" fmla="*/ 7324 h 1067384"/>
                  <a:gd name="connsiteX20" fmla="*/ 901455 w 1754756"/>
                  <a:gd name="connsiteY20" fmla="*/ 7324 h 1067384"/>
                  <a:gd name="connsiteX21" fmla="*/ 926374 w 1754756"/>
                  <a:gd name="connsiteY21" fmla="*/ 4293 h 1067384"/>
                  <a:gd name="connsiteX22" fmla="*/ 949272 w 1754756"/>
                  <a:gd name="connsiteY22" fmla="*/ 252 h 1067384"/>
                  <a:gd name="connsiteX23" fmla="*/ 1579988 w 1754756"/>
                  <a:gd name="connsiteY23" fmla="*/ 252 h 1067384"/>
                  <a:gd name="connsiteX24" fmla="*/ 1603560 w 1754756"/>
                  <a:gd name="connsiteY24" fmla="*/ 926 h 1067384"/>
                  <a:gd name="connsiteX25" fmla="*/ 1660806 w 1754756"/>
                  <a:gd name="connsiteY25" fmla="*/ 589 h 1067384"/>
                  <a:gd name="connsiteX26" fmla="*/ 1684714 w 1754756"/>
                  <a:gd name="connsiteY26" fmla="*/ 24161 h 1067384"/>
                  <a:gd name="connsiteX27" fmla="*/ 1684714 w 1754756"/>
                  <a:gd name="connsiteY27" fmla="*/ 71305 h 1067384"/>
                  <a:gd name="connsiteX28" fmla="*/ 1677643 w 1754756"/>
                  <a:gd name="connsiteY28" fmla="*/ 88142 h 10673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</a:cxnLst>
                <a:rect l="l" t="t" r="r" b="b"/>
                <a:pathLst>
                  <a:path w="1754756" h="1067384">
                    <a:moveTo>
                      <a:pt x="1677643" y="88142"/>
                    </a:moveTo>
                    <a:cubicBezTo>
                      <a:pt x="1677643" y="224185"/>
                      <a:pt x="1677306" y="360565"/>
                      <a:pt x="1677306" y="496609"/>
                    </a:cubicBezTo>
                    <a:cubicBezTo>
                      <a:pt x="1677306" y="520180"/>
                      <a:pt x="1677979" y="543752"/>
                      <a:pt x="1676969" y="567324"/>
                    </a:cubicBezTo>
                    <a:cubicBezTo>
                      <a:pt x="1676633" y="579447"/>
                      <a:pt x="1680000" y="583825"/>
                      <a:pt x="1692796" y="583825"/>
                    </a:cubicBezTo>
                    <a:cubicBezTo>
                      <a:pt x="1713337" y="583825"/>
                      <a:pt x="1734215" y="581467"/>
                      <a:pt x="1754756" y="585845"/>
                    </a:cubicBezTo>
                    <a:cubicBezTo>
                      <a:pt x="1750042" y="593253"/>
                      <a:pt x="1742634" y="593253"/>
                      <a:pt x="1735562" y="593253"/>
                    </a:cubicBezTo>
                    <a:cubicBezTo>
                      <a:pt x="1723103" y="593590"/>
                      <a:pt x="1710980" y="593253"/>
                      <a:pt x="1698521" y="593590"/>
                    </a:cubicBezTo>
                    <a:cubicBezTo>
                      <a:pt x="1688755" y="593590"/>
                      <a:pt x="1684378" y="598304"/>
                      <a:pt x="1684378" y="608070"/>
                    </a:cubicBezTo>
                    <a:cubicBezTo>
                      <a:pt x="1684378" y="622213"/>
                      <a:pt x="1684378" y="636019"/>
                      <a:pt x="1684378" y="650162"/>
                    </a:cubicBezTo>
                    <a:cubicBezTo>
                      <a:pt x="1684378" y="657571"/>
                      <a:pt x="1684041" y="664642"/>
                      <a:pt x="1678316" y="670367"/>
                    </a:cubicBezTo>
                    <a:cubicBezTo>
                      <a:pt x="1677979" y="735021"/>
                      <a:pt x="1677643" y="799339"/>
                      <a:pt x="1677643" y="863993"/>
                    </a:cubicBezTo>
                    <a:cubicBezTo>
                      <a:pt x="1677643" y="923596"/>
                      <a:pt x="1677643" y="982862"/>
                      <a:pt x="1677643" y="1042465"/>
                    </a:cubicBezTo>
                    <a:cubicBezTo>
                      <a:pt x="1677643" y="1064690"/>
                      <a:pt x="1675286" y="1067384"/>
                      <a:pt x="1652387" y="1067384"/>
                    </a:cubicBezTo>
                    <a:cubicBezTo>
                      <a:pt x="1621407" y="1067384"/>
                      <a:pt x="1590764" y="1067384"/>
                      <a:pt x="1559783" y="1067384"/>
                    </a:cubicBezTo>
                    <a:cubicBezTo>
                      <a:pt x="1193409" y="1067384"/>
                      <a:pt x="826699" y="1067384"/>
                      <a:pt x="460325" y="1067384"/>
                    </a:cubicBezTo>
                    <a:cubicBezTo>
                      <a:pt x="312159" y="1067384"/>
                      <a:pt x="164330" y="1067048"/>
                      <a:pt x="16164" y="1067384"/>
                    </a:cubicBezTo>
                    <a:cubicBezTo>
                      <a:pt x="3031" y="1067384"/>
                      <a:pt x="0" y="1061997"/>
                      <a:pt x="0" y="1050211"/>
                    </a:cubicBezTo>
                    <a:cubicBezTo>
                      <a:pt x="337" y="1020577"/>
                      <a:pt x="0" y="990607"/>
                      <a:pt x="0" y="960974"/>
                    </a:cubicBezTo>
                    <a:cubicBezTo>
                      <a:pt x="0" y="656224"/>
                      <a:pt x="0" y="351473"/>
                      <a:pt x="0" y="46723"/>
                    </a:cubicBezTo>
                    <a:cubicBezTo>
                      <a:pt x="0" y="7324"/>
                      <a:pt x="0" y="7324"/>
                      <a:pt x="39399" y="7324"/>
                    </a:cubicBezTo>
                    <a:cubicBezTo>
                      <a:pt x="326639" y="7324"/>
                      <a:pt x="614215" y="7324"/>
                      <a:pt x="901455" y="7324"/>
                    </a:cubicBezTo>
                    <a:cubicBezTo>
                      <a:pt x="909874" y="7324"/>
                      <a:pt x="918292" y="8334"/>
                      <a:pt x="926374" y="4293"/>
                    </a:cubicBezTo>
                    <a:cubicBezTo>
                      <a:pt x="933445" y="252"/>
                      <a:pt x="941527" y="252"/>
                      <a:pt x="949272" y="252"/>
                    </a:cubicBezTo>
                    <a:cubicBezTo>
                      <a:pt x="1159399" y="252"/>
                      <a:pt x="1369525" y="252"/>
                      <a:pt x="1579988" y="252"/>
                    </a:cubicBezTo>
                    <a:cubicBezTo>
                      <a:pt x="1587733" y="252"/>
                      <a:pt x="1595478" y="1936"/>
                      <a:pt x="1603560" y="926"/>
                    </a:cubicBezTo>
                    <a:cubicBezTo>
                      <a:pt x="1622754" y="-421"/>
                      <a:pt x="1641611" y="-84"/>
                      <a:pt x="1660806" y="589"/>
                    </a:cubicBezTo>
                    <a:cubicBezTo>
                      <a:pt x="1677979" y="1263"/>
                      <a:pt x="1683704" y="7324"/>
                      <a:pt x="1684714" y="24161"/>
                    </a:cubicBezTo>
                    <a:cubicBezTo>
                      <a:pt x="1685388" y="39988"/>
                      <a:pt x="1685051" y="55478"/>
                      <a:pt x="1684714" y="71305"/>
                    </a:cubicBezTo>
                    <a:cubicBezTo>
                      <a:pt x="1683704" y="77703"/>
                      <a:pt x="1683031" y="83764"/>
                      <a:pt x="1677643" y="88142"/>
                    </a:cubicBezTo>
                    <a:close/>
                  </a:path>
                </a:pathLst>
              </a:custGeom>
              <a:solidFill>
                <a:srgbClr val="6F7173"/>
              </a:solidFill>
              <a:ln w="336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r" rtl="1"/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37" name="Freeform: Shape 36">
                <a:extLst>
                  <a:ext uri="{FF2B5EF4-FFF2-40B4-BE49-F238E27FC236}">
                    <a16:creationId xmlns:a16="http://schemas.microsoft.com/office/drawing/2014/main" id="{8A1F4F66-5D73-45A3-ABF0-604B74A6B745}"/>
                  </a:ext>
                </a:extLst>
              </p:cNvPr>
              <p:cNvSpPr/>
              <p:nvPr/>
            </p:nvSpPr>
            <p:spPr>
              <a:xfrm>
                <a:off x="7248082" y="2391005"/>
                <a:ext cx="1584365" cy="946241"/>
              </a:xfrm>
              <a:custGeom>
                <a:avLst/>
                <a:gdLst>
                  <a:gd name="connsiteX0" fmla="*/ 792014 w 1584365"/>
                  <a:gd name="connsiteY0" fmla="*/ 337 h 946241"/>
                  <a:gd name="connsiteX1" fmla="*/ 1566518 w 1584365"/>
                  <a:gd name="connsiteY1" fmla="*/ 0 h 946241"/>
                  <a:gd name="connsiteX2" fmla="*/ 1584366 w 1584365"/>
                  <a:gd name="connsiteY2" fmla="*/ 17174 h 946241"/>
                  <a:gd name="connsiteX3" fmla="*/ 1584366 w 1584365"/>
                  <a:gd name="connsiteY3" fmla="*/ 928058 h 946241"/>
                  <a:gd name="connsiteX4" fmla="*/ 1567192 w 1584365"/>
                  <a:gd name="connsiteY4" fmla="*/ 946242 h 946241"/>
                  <a:gd name="connsiteX5" fmla="*/ 23572 w 1584365"/>
                  <a:gd name="connsiteY5" fmla="*/ 945905 h 946241"/>
                  <a:gd name="connsiteX6" fmla="*/ 337 w 1584365"/>
                  <a:gd name="connsiteY6" fmla="*/ 923007 h 946241"/>
                  <a:gd name="connsiteX7" fmla="*/ 0 w 1584365"/>
                  <a:gd name="connsiteY7" fmla="*/ 20541 h 946241"/>
                  <a:gd name="connsiteX8" fmla="*/ 21551 w 1584365"/>
                  <a:gd name="connsiteY8" fmla="*/ 0 h 946241"/>
                  <a:gd name="connsiteX9" fmla="*/ 792014 w 1584365"/>
                  <a:gd name="connsiteY9" fmla="*/ 337 h 946241"/>
                  <a:gd name="connsiteX10" fmla="*/ 792014 w 1584365"/>
                  <a:gd name="connsiteY10" fmla="*/ 337 h 9462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584365" h="946241">
                    <a:moveTo>
                      <a:pt x="792014" y="337"/>
                    </a:moveTo>
                    <a:cubicBezTo>
                      <a:pt x="1050295" y="337"/>
                      <a:pt x="1308238" y="337"/>
                      <a:pt x="1566518" y="0"/>
                    </a:cubicBezTo>
                    <a:cubicBezTo>
                      <a:pt x="1579988" y="0"/>
                      <a:pt x="1584366" y="2357"/>
                      <a:pt x="1584366" y="17174"/>
                    </a:cubicBezTo>
                    <a:cubicBezTo>
                      <a:pt x="1584029" y="320914"/>
                      <a:pt x="1584029" y="624318"/>
                      <a:pt x="1584366" y="928058"/>
                    </a:cubicBezTo>
                    <a:cubicBezTo>
                      <a:pt x="1584366" y="941191"/>
                      <a:pt x="1582008" y="946242"/>
                      <a:pt x="1567192" y="946242"/>
                    </a:cubicBezTo>
                    <a:cubicBezTo>
                      <a:pt x="1052652" y="945905"/>
                      <a:pt x="538112" y="945905"/>
                      <a:pt x="23572" y="945905"/>
                    </a:cubicBezTo>
                    <a:cubicBezTo>
                      <a:pt x="337" y="945905"/>
                      <a:pt x="337" y="945905"/>
                      <a:pt x="337" y="923007"/>
                    </a:cubicBezTo>
                    <a:cubicBezTo>
                      <a:pt x="337" y="622297"/>
                      <a:pt x="673" y="321588"/>
                      <a:pt x="0" y="20541"/>
                    </a:cubicBezTo>
                    <a:cubicBezTo>
                      <a:pt x="0" y="2694"/>
                      <a:pt x="5388" y="0"/>
                      <a:pt x="21551" y="0"/>
                    </a:cubicBezTo>
                    <a:cubicBezTo>
                      <a:pt x="278148" y="337"/>
                      <a:pt x="535081" y="337"/>
                      <a:pt x="792014" y="337"/>
                    </a:cubicBezTo>
                    <a:cubicBezTo>
                      <a:pt x="792014" y="337"/>
                      <a:pt x="792014" y="337"/>
                      <a:pt x="792014" y="337"/>
                    </a:cubicBezTo>
                    <a:close/>
                  </a:path>
                </a:pathLst>
              </a:custGeom>
              <a:solidFill>
                <a:srgbClr val="FEFEFE"/>
              </a:solidFill>
              <a:ln w="336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r" rtl="1"/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38" name="Freeform: Shape 37">
                <a:extLst>
                  <a:ext uri="{FF2B5EF4-FFF2-40B4-BE49-F238E27FC236}">
                    <a16:creationId xmlns:a16="http://schemas.microsoft.com/office/drawing/2014/main" id="{9B0DA96A-651F-4238-96BF-B44E5B4B41CA}"/>
                  </a:ext>
                </a:extLst>
              </p:cNvPr>
              <p:cNvSpPr/>
              <p:nvPr/>
            </p:nvSpPr>
            <p:spPr>
              <a:xfrm>
                <a:off x="8263019" y="2967374"/>
                <a:ext cx="256933" cy="312963"/>
              </a:xfrm>
              <a:custGeom>
                <a:avLst/>
                <a:gdLst>
                  <a:gd name="connsiteX0" fmla="*/ 256933 w 256933"/>
                  <a:gd name="connsiteY0" fmla="*/ 280300 h 312963"/>
                  <a:gd name="connsiteX1" fmla="*/ 235045 w 256933"/>
                  <a:gd name="connsiteY1" fmla="*/ 272218 h 312963"/>
                  <a:gd name="connsiteX2" fmla="*/ 203728 w 256933"/>
                  <a:gd name="connsiteY2" fmla="*/ 290065 h 312963"/>
                  <a:gd name="connsiteX3" fmla="*/ 199687 w 256933"/>
                  <a:gd name="connsiteY3" fmla="*/ 310270 h 312963"/>
                  <a:gd name="connsiteX4" fmla="*/ 177126 w 256933"/>
                  <a:gd name="connsiteY4" fmla="*/ 266830 h 312963"/>
                  <a:gd name="connsiteX5" fmla="*/ 153890 w 256933"/>
                  <a:gd name="connsiteY5" fmla="*/ 216656 h 312963"/>
                  <a:gd name="connsiteX6" fmla="*/ 125604 w 256933"/>
                  <a:gd name="connsiteY6" fmla="*/ 198472 h 312963"/>
                  <a:gd name="connsiteX7" fmla="*/ 104726 w 256933"/>
                  <a:gd name="connsiteY7" fmla="*/ 212278 h 312963"/>
                  <a:gd name="connsiteX8" fmla="*/ 57583 w 256933"/>
                  <a:gd name="connsiteY8" fmla="*/ 312964 h 312963"/>
                  <a:gd name="connsiteX9" fmla="*/ 49838 w 256933"/>
                  <a:gd name="connsiteY9" fmla="*/ 275922 h 312963"/>
                  <a:gd name="connsiteX10" fmla="*/ 33001 w 256933"/>
                  <a:gd name="connsiteY10" fmla="*/ 267504 h 312963"/>
                  <a:gd name="connsiteX11" fmla="*/ 0 w 256933"/>
                  <a:gd name="connsiteY11" fmla="*/ 280973 h 312963"/>
                  <a:gd name="connsiteX12" fmla="*/ 26603 w 256933"/>
                  <a:gd name="connsiteY12" fmla="*/ 223391 h 312963"/>
                  <a:gd name="connsiteX13" fmla="*/ 48491 w 256933"/>
                  <a:gd name="connsiteY13" fmla="*/ 177931 h 312963"/>
                  <a:gd name="connsiteX14" fmla="*/ 46807 w 256933"/>
                  <a:gd name="connsiteY14" fmla="*/ 156716 h 312963"/>
                  <a:gd name="connsiteX15" fmla="*/ 47144 w 256933"/>
                  <a:gd name="connsiteY15" fmla="*/ 41887 h 312963"/>
                  <a:gd name="connsiteX16" fmla="*/ 155574 w 256933"/>
                  <a:gd name="connsiteY16" fmla="*/ 3499 h 312963"/>
                  <a:gd name="connsiteX17" fmla="*/ 212147 w 256933"/>
                  <a:gd name="connsiteY17" fmla="*/ 153349 h 312963"/>
                  <a:gd name="connsiteX18" fmla="*/ 210126 w 256933"/>
                  <a:gd name="connsiteY18" fmla="*/ 181972 h 312963"/>
                  <a:gd name="connsiteX19" fmla="*/ 256933 w 256933"/>
                  <a:gd name="connsiteY19" fmla="*/ 280300 h 3129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256933" h="312963">
                    <a:moveTo>
                      <a:pt x="256933" y="280300"/>
                    </a:moveTo>
                    <a:cubicBezTo>
                      <a:pt x="247168" y="276933"/>
                      <a:pt x="241106" y="274575"/>
                      <a:pt x="235045" y="272218"/>
                    </a:cubicBezTo>
                    <a:cubicBezTo>
                      <a:pt x="208443" y="262116"/>
                      <a:pt x="208443" y="262116"/>
                      <a:pt x="203728" y="290065"/>
                    </a:cubicBezTo>
                    <a:cubicBezTo>
                      <a:pt x="202718" y="296127"/>
                      <a:pt x="201371" y="302188"/>
                      <a:pt x="199687" y="310270"/>
                    </a:cubicBezTo>
                    <a:cubicBezTo>
                      <a:pt x="188575" y="296463"/>
                      <a:pt x="184197" y="280973"/>
                      <a:pt x="177126" y="266830"/>
                    </a:cubicBezTo>
                    <a:cubicBezTo>
                      <a:pt x="168707" y="250330"/>
                      <a:pt x="160289" y="233830"/>
                      <a:pt x="153890" y="216656"/>
                    </a:cubicBezTo>
                    <a:cubicBezTo>
                      <a:pt x="148503" y="202176"/>
                      <a:pt x="141094" y="197462"/>
                      <a:pt x="125604" y="198472"/>
                    </a:cubicBezTo>
                    <a:cubicBezTo>
                      <a:pt x="114155" y="199145"/>
                      <a:pt x="109104" y="202513"/>
                      <a:pt x="104726" y="212278"/>
                    </a:cubicBezTo>
                    <a:cubicBezTo>
                      <a:pt x="89910" y="244605"/>
                      <a:pt x="74420" y="276596"/>
                      <a:pt x="57583" y="312964"/>
                    </a:cubicBezTo>
                    <a:cubicBezTo>
                      <a:pt x="54215" y="297810"/>
                      <a:pt x="50511" y="287035"/>
                      <a:pt x="49838" y="275922"/>
                    </a:cubicBezTo>
                    <a:cubicBezTo>
                      <a:pt x="48827" y="261779"/>
                      <a:pt x="42766" y="262789"/>
                      <a:pt x="33001" y="267504"/>
                    </a:cubicBezTo>
                    <a:cubicBezTo>
                      <a:pt x="23572" y="271881"/>
                      <a:pt x="13470" y="275586"/>
                      <a:pt x="0" y="280973"/>
                    </a:cubicBezTo>
                    <a:cubicBezTo>
                      <a:pt x="9765" y="260096"/>
                      <a:pt x="17847" y="241575"/>
                      <a:pt x="26603" y="223391"/>
                    </a:cubicBezTo>
                    <a:cubicBezTo>
                      <a:pt x="33674" y="208237"/>
                      <a:pt x="40746" y="193084"/>
                      <a:pt x="48491" y="177931"/>
                    </a:cubicBezTo>
                    <a:cubicBezTo>
                      <a:pt x="52531" y="170186"/>
                      <a:pt x="51858" y="164461"/>
                      <a:pt x="46807" y="156716"/>
                    </a:cubicBezTo>
                    <a:cubicBezTo>
                      <a:pt x="22225" y="119675"/>
                      <a:pt x="22898" y="76235"/>
                      <a:pt x="47144" y="41887"/>
                    </a:cubicBezTo>
                    <a:cubicBezTo>
                      <a:pt x="71726" y="7203"/>
                      <a:pt x="112808" y="-7277"/>
                      <a:pt x="155574" y="3499"/>
                    </a:cubicBezTo>
                    <a:cubicBezTo>
                      <a:pt x="219218" y="19326"/>
                      <a:pt x="248515" y="96439"/>
                      <a:pt x="212147" y="153349"/>
                    </a:cubicBezTo>
                    <a:cubicBezTo>
                      <a:pt x="205749" y="163451"/>
                      <a:pt x="204738" y="170859"/>
                      <a:pt x="210126" y="181972"/>
                    </a:cubicBezTo>
                    <a:cubicBezTo>
                      <a:pt x="225953" y="213288"/>
                      <a:pt x="240433" y="245279"/>
                      <a:pt x="256933" y="28030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336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r" rtl="1"/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39" name="Freeform: Shape 38">
                <a:extLst>
                  <a:ext uri="{FF2B5EF4-FFF2-40B4-BE49-F238E27FC236}">
                    <a16:creationId xmlns:a16="http://schemas.microsoft.com/office/drawing/2014/main" id="{021F5594-DA9D-41A4-B603-D782943BD5B4}"/>
                  </a:ext>
                </a:extLst>
              </p:cNvPr>
              <p:cNvSpPr/>
              <p:nvPr/>
            </p:nvSpPr>
            <p:spPr>
              <a:xfrm>
                <a:off x="7381058" y="2609886"/>
                <a:ext cx="1302230" cy="33674"/>
              </a:xfrm>
              <a:custGeom>
                <a:avLst/>
                <a:gdLst>
                  <a:gd name="connsiteX0" fmla="*/ 649273 w 1302230"/>
                  <a:gd name="connsiteY0" fmla="*/ 33674 h 33674"/>
                  <a:gd name="connsiteX1" fmla="*/ 19904 w 1302230"/>
                  <a:gd name="connsiteY1" fmla="*/ 33674 h 33674"/>
                  <a:gd name="connsiteX2" fmla="*/ 36 w 1302230"/>
                  <a:gd name="connsiteY2" fmla="*/ 17174 h 33674"/>
                  <a:gd name="connsiteX3" fmla="*/ 17547 w 1302230"/>
                  <a:gd name="connsiteY3" fmla="*/ 0 h 33674"/>
                  <a:gd name="connsiteX4" fmla="*/ 325665 w 1302230"/>
                  <a:gd name="connsiteY4" fmla="*/ 337 h 33674"/>
                  <a:gd name="connsiteX5" fmla="*/ 1281672 w 1302230"/>
                  <a:gd name="connsiteY5" fmla="*/ 337 h 33674"/>
                  <a:gd name="connsiteX6" fmla="*/ 1302213 w 1302230"/>
                  <a:gd name="connsiteY6" fmla="*/ 13806 h 33674"/>
                  <a:gd name="connsiteX7" fmla="*/ 1282345 w 1302230"/>
                  <a:gd name="connsiteY7" fmla="*/ 33674 h 33674"/>
                  <a:gd name="connsiteX8" fmla="*/ 649273 w 1302230"/>
                  <a:gd name="connsiteY8" fmla="*/ 33674 h 33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302230" h="33674">
                    <a:moveTo>
                      <a:pt x="649273" y="33674"/>
                    </a:moveTo>
                    <a:cubicBezTo>
                      <a:pt x="439483" y="33674"/>
                      <a:pt x="229694" y="33674"/>
                      <a:pt x="19904" y="33674"/>
                    </a:cubicBezTo>
                    <a:cubicBezTo>
                      <a:pt x="8118" y="33674"/>
                      <a:pt x="-637" y="33674"/>
                      <a:pt x="36" y="17174"/>
                    </a:cubicBezTo>
                    <a:cubicBezTo>
                      <a:pt x="710" y="4378"/>
                      <a:pt x="3741" y="0"/>
                      <a:pt x="17547" y="0"/>
                    </a:cubicBezTo>
                    <a:cubicBezTo>
                      <a:pt x="120253" y="674"/>
                      <a:pt x="222959" y="337"/>
                      <a:pt x="325665" y="337"/>
                    </a:cubicBezTo>
                    <a:cubicBezTo>
                      <a:pt x="644222" y="337"/>
                      <a:pt x="962778" y="337"/>
                      <a:pt x="1281672" y="337"/>
                    </a:cubicBezTo>
                    <a:cubicBezTo>
                      <a:pt x="1291101" y="337"/>
                      <a:pt x="1301876" y="-3031"/>
                      <a:pt x="1302213" y="13806"/>
                    </a:cubicBezTo>
                    <a:cubicBezTo>
                      <a:pt x="1302550" y="29296"/>
                      <a:pt x="1298172" y="33674"/>
                      <a:pt x="1282345" y="33674"/>
                    </a:cubicBezTo>
                    <a:cubicBezTo>
                      <a:pt x="1071209" y="33674"/>
                      <a:pt x="860409" y="33674"/>
                      <a:pt x="649273" y="33674"/>
                    </a:cubicBezTo>
                    <a:close/>
                  </a:path>
                </a:pathLst>
              </a:custGeom>
              <a:solidFill>
                <a:srgbClr val="BCBDC1"/>
              </a:solidFill>
              <a:ln w="336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r" rtl="1"/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40" name="Freeform: Shape 39">
                <a:extLst>
                  <a:ext uri="{FF2B5EF4-FFF2-40B4-BE49-F238E27FC236}">
                    <a16:creationId xmlns:a16="http://schemas.microsoft.com/office/drawing/2014/main" id="{1070B7E4-E3B2-4229-BA76-C01518FC3120}"/>
                  </a:ext>
                </a:extLst>
              </p:cNvPr>
              <p:cNvSpPr/>
              <p:nvPr/>
            </p:nvSpPr>
            <p:spPr>
              <a:xfrm>
                <a:off x="7381301" y="2678245"/>
                <a:ext cx="1301979" cy="33674"/>
              </a:xfrm>
              <a:custGeom>
                <a:avLst/>
                <a:gdLst>
                  <a:gd name="connsiteX0" fmla="*/ 649030 w 1301979"/>
                  <a:gd name="connsiteY0" fmla="*/ 33337 h 33674"/>
                  <a:gd name="connsiteX1" fmla="*/ 19661 w 1301979"/>
                  <a:gd name="connsiteY1" fmla="*/ 33674 h 33674"/>
                  <a:gd name="connsiteX2" fmla="*/ 130 w 1301979"/>
                  <a:gd name="connsiteY2" fmla="*/ 13806 h 33674"/>
                  <a:gd name="connsiteX3" fmla="*/ 14273 w 1301979"/>
                  <a:gd name="connsiteY3" fmla="*/ 337 h 33674"/>
                  <a:gd name="connsiteX4" fmla="*/ 19324 w 1301979"/>
                  <a:gd name="connsiteY4" fmla="*/ 337 h 33674"/>
                  <a:gd name="connsiteX5" fmla="*/ 1283113 w 1301979"/>
                  <a:gd name="connsiteY5" fmla="*/ 0 h 33674"/>
                  <a:gd name="connsiteX6" fmla="*/ 1301970 w 1301979"/>
                  <a:gd name="connsiteY6" fmla="*/ 17511 h 33674"/>
                  <a:gd name="connsiteX7" fmla="*/ 1281766 w 1301979"/>
                  <a:gd name="connsiteY7" fmla="*/ 33674 h 33674"/>
                  <a:gd name="connsiteX8" fmla="*/ 649030 w 1301979"/>
                  <a:gd name="connsiteY8" fmla="*/ 33337 h 33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301979" h="33674">
                    <a:moveTo>
                      <a:pt x="649030" y="33337"/>
                    </a:moveTo>
                    <a:cubicBezTo>
                      <a:pt x="439240" y="33337"/>
                      <a:pt x="229451" y="33001"/>
                      <a:pt x="19661" y="33674"/>
                    </a:cubicBezTo>
                    <a:cubicBezTo>
                      <a:pt x="3834" y="33674"/>
                      <a:pt x="-880" y="28623"/>
                      <a:pt x="130" y="13806"/>
                    </a:cubicBezTo>
                    <a:cubicBezTo>
                      <a:pt x="804" y="3704"/>
                      <a:pt x="4171" y="-674"/>
                      <a:pt x="14273" y="337"/>
                    </a:cubicBezTo>
                    <a:cubicBezTo>
                      <a:pt x="15957" y="337"/>
                      <a:pt x="17641" y="337"/>
                      <a:pt x="19324" y="337"/>
                    </a:cubicBezTo>
                    <a:cubicBezTo>
                      <a:pt x="440587" y="337"/>
                      <a:pt x="861850" y="337"/>
                      <a:pt x="1283113" y="0"/>
                    </a:cubicBezTo>
                    <a:cubicBezTo>
                      <a:pt x="1296246" y="0"/>
                      <a:pt x="1301633" y="2694"/>
                      <a:pt x="1301970" y="17511"/>
                    </a:cubicBezTo>
                    <a:cubicBezTo>
                      <a:pt x="1302307" y="34011"/>
                      <a:pt x="1293552" y="33674"/>
                      <a:pt x="1281766" y="33674"/>
                    </a:cubicBezTo>
                    <a:cubicBezTo>
                      <a:pt x="1070966" y="33337"/>
                      <a:pt x="859830" y="33337"/>
                      <a:pt x="649030" y="33337"/>
                    </a:cubicBezTo>
                    <a:close/>
                  </a:path>
                </a:pathLst>
              </a:custGeom>
              <a:solidFill>
                <a:srgbClr val="BBBDC0"/>
              </a:solidFill>
              <a:ln w="336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r" rtl="1"/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41" name="Freeform: Shape 40">
                <a:extLst>
                  <a:ext uri="{FF2B5EF4-FFF2-40B4-BE49-F238E27FC236}">
                    <a16:creationId xmlns:a16="http://schemas.microsoft.com/office/drawing/2014/main" id="{BE14C0A7-60A1-49A6-9BEE-7C3E75DF224C}"/>
                  </a:ext>
                </a:extLst>
              </p:cNvPr>
              <p:cNvSpPr/>
              <p:nvPr/>
            </p:nvSpPr>
            <p:spPr>
              <a:xfrm>
                <a:off x="7381075" y="2819002"/>
                <a:ext cx="1301522" cy="31490"/>
              </a:xfrm>
              <a:custGeom>
                <a:avLst/>
                <a:gdLst>
                  <a:gd name="connsiteX0" fmla="*/ 649255 w 1301522"/>
                  <a:gd name="connsiteY0" fmla="*/ 31317 h 31490"/>
                  <a:gd name="connsiteX1" fmla="*/ 19550 w 1301522"/>
                  <a:gd name="connsiteY1" fmla="*/ 31317 h 31490"/>
                  <a:gd name="connsiteX2" fmla="*/ 19 w 1301522"/>
                  <a:gd name="connsiteY2" fmla="*/ 18184 h 31490"/>
                  <a:gd name="connsiteX3" fmla="*/ 17866 w 1301522"/>
                  <a:gd name="connsiteY3" fmla="*/ 0 h 31490"/>
                  <a:gd name="connsiteX4" fmla="*/ 1283675 w 1301522"/>
                  <a:gd name="connsiteY4" fmla="*/ 0 h 31490"/>
                  <a:gd name="connsiteX5" fmla="*/ 1301522 w 1301522"/>
                  <a:gd name="connsiteY5" fmla="*/ 14817 h 31490"/>
                  <a:gd name="connsiteX6" fmla="*/ 1283675 w 1301522"/>
                  <a:gd name="connsiteY6" fmla="*/ 31317 h 31490"/>
                  <a:gd name="connsiteX7" fmla="*/ 649255 w 1301522"/>
                  <a:gd name="connsiteY7" fmla="*/ 31317 h 314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301522" h="31490">
                    <a:moveTo>
                      <a:pt x="649255" y="31317"/>
                    </a:moveTo>
                    <a:cubicBezTo>
                      <a:pt x="439466" y="31317"/>
                      <a:pt x="229676" y="31317"/>
                      <a:pt x="19550" y="31317"/>
                    </a:cubicBezTo>
                    <a:cubicBezTo>
                      <a:pt x="10458" y="31317"/>
                      <a:pt x="356" y="34011"/>
                      <a:pt x="19" y="18184"/>
                    </a:cubicBezTo>
                    <a:cubicBezTo>
                      <a:pt x="-318" y="4378"/>
                      <a:pt x="3723" y="0"/>
                      <a:pt x="17866" y="0"/>
                    </a:cubicBezTo>
                    <a:cubicBezTo>
                      <a:pt x="439803" y="337"/>
                      <a:pt x="861739" y="337"/>
                      <a:pt x="1283675" y="0"/>
                    </a:cubicBezTo>
                    <a:cubicBezTo>
                      <a:pt x="1294451" y="0"/>
                      <a:pt x="1301522" y="337"/>
                      <a:pt x="1301522" y="14817"/>
                    </a:cubicBezTo>
                    <a:cubicBezTo>
                      <a:pt x="1301522" y="28960"/>
                      <a:pt x="1295798" y="31317"/>
                      <a:pt x="1283675" y="31317"/>
                    </a:cubicBezTo>
                    <a:cubicBezTo>
                      <a:pt x="1072539" y="30980"/>
                      <a:pt x="860729" y="31317"/>
                      <a:pt x="649255" y="31317"/>
                    </a:cubicBezTo>
                    <a:close/>
                  </a:path>
                </a:pathLst>
              </a:custGeom>
              <a:solidFill>
                <a:srgbClr val="BABCC0"/>
              </a:solidFill>
              <a:ln w="336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r" rtl="1"/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42" name="Freeform: Shape 41">
                <a:extLst>
                  <a:ext uri="{FF2B5EF4-FFF2-40B4-BE49-F238E27FC236}">
                    <a16:creationId xmlns:a16="http://schemas.microsoft.com/office/drawing/2014/main" id="{12C96842-F26D-4E5A-9E80-90A40917C840}"/>
                  </a:ext>
                </a:extLst>
              </p:cNvPr>
              <p:cNvSpPr/>
              <p:nvPr/>
            </p:nvSpPr>
            <p:spPr>
              <a:xfrm>
                <a:off x="7381077" y="2889718"/>
                <a:ext cx="1301842" cy="31058"/>
              </a:xfrm>
              <a:custGeom>
                <a:avLst/>
                <a:gdLst>
                  <a:gd name="connsiteX0" fmla="*/ 649254 w 1301842"/>
                  <a:gd name="connsiteY0" fmla="*/ 30644 h 31058"/>
                  <a:gd name="connsiteX1" fmla="*/ 19549 w 1301842"/>
                  <a:gd name="connsiteY1" fmla="*/ 30644 h 31058"/>
                  <a:gd name="connsiteX2" fmla="*/ 18 w 1301842"/>
                  <a:gd name="connsiteY2" fmla="*/ 17847 h 31058"/>
                  <a:gd name="connsiteX3" fmla="*/ 18202 w 1301842"/>
                  <a:gd name="connsiteY3" fmla="*/ 0 h 31058"/>
                  <a:gd name="connsiteX4" fmla="*/ 1282327 w 1301842"/>
                  <a:gd name="connsiteY4" fmla="*/ 0 h 31058"/>
                  <a:gd name="connsiteX5" fmla="*/ 1301521 w 1301842"/>
                  <a:gd name="connsiteY5" fmla="*/ 20204 h 31058"/>
                  <a:gd name="connsiteX6" fmla="*/ 1290409 w 1301842"/>
                  <a:gd name="connsiteY6" fmla="*/ 30980 h 31058"/>
                  <a:gd name="connsiteX7" fmla="*/ 1275255 w 1301842"/>
                  <a:gd name="connsiteY7" fmla="*/ 30980 h 31058"/>
                  <a:gd name="connsiteX8" fmla="*/ 649254 w 1301842"/>
                  <a:gd name="connsiteY8" fmla="*/ 30644 h 310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301842" h="31058">
                    <a:moveTo>
                      <a:pt x="649254" y="30644"/>
                    </a:moveTo>
                    <a:cubicBezTo>
                      <a:pt x="439465" y="30644"/>
                      <a:pt x="229675" y="30644"/>
                      <a:pt x="19549" y="30644"/>
                    </a:cubicBezTo>
                    <a:cubicBezTo>
                      <a:pt x="10457" y="30644"/>
                      <a:pt x="355" y="33674"/>
                      <a:pt x="18" y="17847"/>
                    </a:cubicBezTo>
                    <a:cubicBezTo>
                      <a:pt x="-319" y="4041"/>
                      <a:pt x="4059" y="0"/>
                      <a:pt x="18202" y="0"/>
                    </a:cubicBezTo>
                    <a:cubicBezTo>
                      <a:pt x="439465" y="337"/>
                      <a:pt x="861064" y="337"/>
                      <a:pt x="1282327" y="0"/>
                    </a:cubicBezTo>
                    <a:cubicBezTo>
                      <a:pt x="1298490" y="0"/>
                      <a:pt x="1303205" y="5051"/>
                      <a:pt x="1301521" y="20204"/>
                    </a:cubicBezTo>
                    <a:cubicBezTo>
                      <a:pt x="1300848" y="27950"/>
                      <a:pt x="1298490" y="31654"/>
                      <a:pt x="1290409" y="30980"/>
                    </a:cubicBezTo>
                    <a:cubicBezTo>
                      <a:pt x="1285358" y="30644"/>
                      <a:pt x="1280306" y="30980"/>
                      <a:pt x="1275255" y="30980"/>
                    </a:cubicBezTo>
                    <a:cubicBezTo>
                      <a:pt x="1066813" y="30644"/>
                      <a:pt x="858033" y="30644"/>
                      <a:pt x="649254" y="30644"/>
                    </a:cubicBezTo>
                    <a:close/>
                  </a:path>
                </a:pathLst>
              </a:custGeom>
              <a:solidFill>
                <a:srgbClr val="BBBDBF"/>
              </a:solidFill>
              <a:ln w="336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r" rtl="1"/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43" name="Freeform: Shape 42">
                <a:extLst>
                  <a:ext uri="{FF2B5EF4-FFF2-40B4-BE49-F238E27FC236}">
                    <a16:creationId xmlns:a16="http://schemas.microsoft.com/office/drawing/2014/main" id="{D1173712-478A-430F-BD2A-1496783DA31C}"/>
                  </a:ext>
                </a:extLst>
              </p:cNvPr>
              <p:cNvSpPr/>
              <p:nvPr/>
            </p:nvSpPr>
            <p:spPr>
              <a:xfrm>
                <a:off x="7381123" y="2751266"/>
                <a:ext cx="1301948" cy="32042"/>
              </a:xfrm>
              <a:custGeom>
                <a:avLst/>
                <a:gdLst>
                  <a:gd name="connsiteX0" fmla="*/ 649208 w 1301948"/>
                  <a:gd name="connsiteY0" fmla="*/ 31369 h 32042"/>
                  <a:gd name="connsiteX1" fmla="*/ 19502 w 1301948"/>
                  <a:gd name="connsiteY1" fmla="*/ 31706 h 32042"/>
                  <a:gd name="connsiteX2" fmla="*/ 308 w 1301948"/>
                  <a:gd name="connsiteY2" fmla="*/ 11838 h 32042"/>
                  <a:gd name="connsiteX3" fmla="*/ 11084 w 1301948"/>
                  <a:gd name="connsiteY3" fmla="*/ 725 h 32042"/>
                  <a:gd name="connsiteX4" fmla="*/ 31288 w 1301948"/>
                  <a:gd name="connsiteY4" fmla="*/ 725 h 32042"/>
                  <a:gd name="connsiteX5" fmla="*/ 1280597 w 1301948"/>
                  <a:gd name="connsiteY5" fmla="*/ 1062 h 32042"/>
                  <a:gd name="connsiteX6" fmla="*/ 1301811 w 1301948"/>
                  <a:gd name="connsiteY6" fmla="*/ 11838 h 32042"/>
                  <a:gd name="connsiteX7" fmla="*/ 1282617 w 1301948"/>
                  <a:gd name="connsiteY7" fmla="*/ 32042 h 32042"/>
                  <a:gd name="connsiteX8" fmla="*/ 649208 w 1301948"/>
                  <a:gd name="connsiteY8" fmla="*/ 31369 h 320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301948" h="32042">
                    <a:moveTo>
                      <a:pt x="649208" y="31369"/>
                    </a:moveTo>
                    <a:cubicBezTo>
                      <a:pt x="439418" y="31369"/>
                      <a:pt x="229292" y="31032"/>
                      <a:pt x="19502" y="31706"/>
                    </a:cubicBezTo>
                    <a:cubicBezTo>
                      <a:pt x="3676" y="31706"/>
                      <a:pt x="-1375" y="26991"/>
                      <a:pt x="308" y="11838"/>
                    </a:cubicBezTo>
                    <a:cubicBezTo>
                      <a:pt x="982" y="4430"/>
                      <a:pt x="3002" y="389"/>
                      <a:pt x="11084" y="725"/>
                    </a:cubicBezTo>
                    <a:cubicBezTo>
                      <a:pt x="17819" y="1062"/>
                      <a:pt x="24554" y="725"/>
                      <a:pt x="31288" y="725"/>
                    </a:cubicBezTo>
                    <a:cubicBezTo>
                      <a:pt x="447837" y="725"/>
                      <a:pt x="864048" y="725"/>
                      <a:pt x="1280597" y="1062"/>
                    </a:cubicBezTo>
                    <a:cubicBezTo>
                      <a:pt x="1288342" y="1062"/>
                      <a:pt x="1300465" y="-4999"/>
                      <a:pt x="1301811" y="11838"/>
                    </a:cubicBezTo>
                    <a:cubicBezTo>
                      <a:pt x="1302822" y="26991"/>
                      <a:pt x="1298444" y="32042"/>
                      <a:pt x="1282617" y="32042"/>
                    </a:cubicBezTo>
                    <a:cubicBezTo>
                      <a:pt x="1071481" y="31032"/>
                      <a:pt x="860344" y="31369"/>
                      <a:pt x="649208" y="31369"/>
                    </a:cubicBezTo>
                    <a:close/>
                  </a:path>
                </a:pathLst>
              </a:custGeom>
              <a:solidFill>
                <a:srgbClr val="BBBDBF"/>
              </a:solidFill>
              <a:ln w="336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r" rtl="1"/>
                <a:endParaRPr lang="en-US">
                  <a:cs typeface="B Nazanin" panose="00000400000000000000" pitchFamily="2" charset="-78"/>
                </a:endParaRPr>
              </a:p>
            </p:txBody>
          </p:sp>
        </p:grp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853F1C84-ED81-4010-82AF-40ACFD48C90B}"/>
              </a:ext>
            </a:extLst>
          </p:cNvPr>
          <p:cNvGrpSpPr/>
          <p:nvPr/>
        </p:nvGrpSpPr>
        <p:grpSpPr>
          <a:xfrm>
            <a:off x="835949" y="1798355"/>
            <a:ext cx="2499394" cy="973237"/>
            <a:chOff x="2113657" y="4283314"/>
            <a:chExt cx="3647460" cy="973237"/>
          </a:xfrm>
        </p:grpSpPr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478C9175-92F1-44C0-A03B-A14B8025482F}"/>
                </a:ext>
              </a:extLst>
            </p:cNvPr>
            <p:cNvSpPr txBox="1"/>
            <p:nvPr/>
          </p:nvSpPr>
          <p:spPr>
            <a:xfrm>
              <a:off x="2113657" y="4571363"/>
              <a:ext cx="3647456" cy="6851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algn="r" rtl="1" eaLnBrk="1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fa-IR" sz="1200" kern="1200" dirty="0">
                  <a:solidFill>
                    <a:srgbClr val="40404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B Nazanin" panose="00000400000000000000" pitchFamily="2" charset="-78"/>
                </a:rPr>
                <a:t>قالب پاورپوینت حرفه ای، قابل ویرایش، جهت استفاده در جلسات دفاع رساله، پایان نامه، پروپوزال و سمینار و... می باشد.</a:t>
              </a:r>
              <a:endParaRPr lang="fa-IR" sz="1000" dirty="0">
                <a:effectLst/>
                <a:cs typeface="B Nazanin" panose="00000400000000000000" pitchFamily="2" charset="-78"/>
              </a:endParaRP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538AA02C-B00A-4F46-88D3-5E21FAA9ADAC}"/>
                </a:ext>
              </a:extLst>
            </p:cNvPr>
            <p:cNvSpPr txBox="1"/>
            <p:nvPr/>
          </p:nvSpPr>
          <p:spPr>
            <a:xfrm>
              <a:off x="2113658" y="4283314"/>
              <a:ext cx="364745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400" b="1" dirty="0">
                  <a:solidFill>
                    <a:schemeClr val="accent1"/>
                  </a:solidFill>
                  <a:cs typeface="B Nazanin" panose="00000400000000000000" pitchFamily="2" charset="-78"/>
                </a:rPr>
                <a:t>متن شما در اینجا</a:t>
              </a:r>
              <a:endParaRPr lang="ko-KR" altLang="en-US" sz="1400" b="1" dirty="0">
                <a:solidFill>
                  <a:schemeClr val="accent1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11618275-2AA3-405A-81C4-78DD2FE5599C}"/>
              </a:ext>
            </a:extLst>
          </p:cNvPr>
          <p:cNvGrpSpPr/>
          <p:nvPr/>
        </p:nvGrpSpPr>
        <p:grpSpPr>
          <a:xfrm>
            <a:off x="4230650" y="1798355"/>
            <a:ext cx="2499394" cy="973237"/>
            <a:chOff x="2113657" y="4283314"/>
            <a:chExt cx="3647460" cy="973237"/>
          </a:xfrm>
        </p:grpSpPr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17B87FB7-7ED5-4FCE-A5B8-323CC491F54F}"/>
                </a:ext>
              </a:extLst>
            </p:cNvPr>
            <p:cNvSpPr txBox="1"/>
            <p:nvPr/>
          </p:nvSpPr>
          <p:spPr>
            <a:xfrm>
              <a:off x="2113657" y="4571363"/>
              <a:ext cx="3647456" cy="6851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algn="r" rtl="1" eaLnBrk="1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fa-IR" sz="1200" kern="1200" dirty="0">
                  <a:solidFill>
                    <a:srgbClr val="40404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B Nazanin" panose="00000400000000000000" pitchFamily="2" charset="-78"/>
                </a:rPr>
                <a:t>قالب پاورپوینت حرفه ای، قابل ویرایش، جهت استفاده در جلسات دفاع رساله، پایان نامه، پروپوزال و سمینار و... می باشد.</a:t>
              </a:r>
              <a:endParaRPr lang="fa-IR" sz="1000" dirty="0">
                <a:effectLst/>
                <a:cs typeface="B Nazanin" panose="00000400000000000000" pitchFamily="2" charset="-78"/>
              </a:endParaRP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A8BF60A3-9791-4A26-98A1-4AA1322CB539}"/>
                </a:ext>
              </a:extLst>
            </p:cNvPr>
            <p:cNvSpPr txBox="1"/>
            <p:nvPr/>
          </p:nvSpPr>
          <p:spPr>
            <a:xfrm>
              <a:off x="2113658" y="4283314"/>
              <a:ext cx="364745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400" b="1" dirty="0">
                  <a:solidFill>
                    <a:schemeClr val="accent2"/>
                  </a:solidFill>
                  <a:cs typeface="B Nazanin" panose="00000400000000000000" pitchFamily="2" charset="-78"/>
                </a:rPr>
                <a:t>متن شما در اینجا</a:t>
              </a:r>
              <a:endParaRPr lang="ko-KR" altLang="en-US" sz="1400" b="1" dirty="0">
                <a:solidFill>
                  <a:schemeClr val="accent2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2DA20817-05E8-415D-9D83-4FB30D6EEC1C}"/>
              </a:ext>
            </a:extLst>
          </p:cNvPr>
          <p:cNvGrpSpPr/>
          <p:nvPr/>
        </p:nvGrpSpPr>
        <p:grpSpPr>
          <a:xfrm>
            <a:off x="835949" y="3119614"/>
            <a:ext cx="2499394" cy="973237"/>
            <a:chOff x="2113657" y="4283314"/>
            <a:chExt cx="3647460" cy="973237"/>
          </a:xfrm>
        </p:grpSpPr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88A25850-0B3A-432D-AA44-3C2BC5C055CF}"/>
                </a:ext>
              </a:extLst>
            </p:cNvPr>
            <p:cNvSpPr txBox="1"/>
            <p:nvPr/>
          </p:nvSpPr>
          <p:spPr>
            <a:xfrm>
              <a:off x="2113657" y="4571363"/>
              <a:ext cx="3647456" cy="6851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algn="r" rtl="1" eaLnBrk="1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fa-IR" sz="1200" kern="1200" dirty="0">
                  <a:solidFill>
                    <a:srgbClr val="40404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B Nazanin" panose="00000400000000000000" pitchFamily="2" charset="-78"/>
                </a:rPr>
                <a:t>قالب پاورپوینت حرفه ای، قابل ویرایش، جهت استفاده در جلسات دفاع رساله، پایان نامه، پروپوزال و سمینار و... می باشد.</a:t>
              </a:r>
              <a:endParaRPr lang="fa-IR" sz="1000" dirty="0">
                <a:effectLst/>
                <a:cs typeface="B Nazanin" panose="00000400000000000000" pitchFamily="2" charset="-78"/>
              </a:endParaRP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B61B5CE2-6EDA-4CE7-8E0A-2530495B08CC}"/>
                </a:ext>
              </a:extLst>
            </p:cNvPr>
            <p:cNvSpPr txBox="1"/>
            <p:nvPr/>
          </p:nvSpPr>
          <p:spPr>
            <a:xfrm>
              <a:off x="2113658" y="4283314"/>
              <a:ext cx="364745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400" b="1" dirty="0">
                  <a:solidFill>
                    <a:schemeClr val="accent2"/>
                  </a:solidFill>
                  <a:cs typeface="B Nazanin" panose="00000400000000000000" pitchFamily="2" charset="-78"/>
                </a:rPr>
                <a:t>متن شما در اینجا</a:t>
              </a:r>
              <a:endParaRPr lang="ko-KR" altLang="en-US" sz="1400" b="1" dirty="0">
                <a:solidFill>
                  <a:schemeClr val="accent2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8A600B22-E4FC-480B-A15F-45D5E03149BC}"/>
              </a:ext>
            </a:extLst>
          </p:cNvPr>
          <p:cNvGrpSpPr/>
          <p:nvPr/>
        </p:nvGrpSpPr>
        <p:grpSpPr>
          <a:xfrm>
            <a:off x="4230650" y="3119614"/>
            <a:ext cx="2499394" cy="973237"/>
            <a:chOff x="2113657" y="4283314"/>
            <a:chExt cx="3647460" cy="973237"/>
          </a:xfrm>
        </p:grpSpPr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CCD915C9-3C3B-4211-B58B-AD7EB0EBC027}"/>
                </a:ext>
              </a:extLst>
            </p:cNvPr>
            <p:cNvSpPr txBox="1"/>
            <p:nvPr/>
          </p:nvSpPr>
          <p:spPr>
            <a:xfrm>
              <a:off x="2113657" y="4571363"/>
              <a:ext cx="3647456" cy="6851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algn="r" rtl="1" eaLnBrk="1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fa-IR" sz="1200" kern="1200" dirty="0">
                  <a:solidFill>
                    <a:srgbClr val="40404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B Nazanin" panose="00000400000000000000" pitchFamily="2" charset="-78"/>
                </a:rPr>
                <a:t>قالب پاورپوینت حرفه ای، قابل ویرایش، جهت استفاده در جلسات دفاع رساله، پایان نامه، پروپوزال و سمینار و... می باشد.</a:t>
              </a:r>
              <a:endParaRPr lang="fa-IR" sz="1000" dirty="0">
                <a:effectLst/>
                <a:cs typeface="B Nazanin" panose="00000400000000000000" pitchFamily="2" charset="-78"/>
              </a:endParaRP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F0F28221-9897-44B7-BCAF-EC42FEB739E4}"/>
                </a:ext>
              </a:extLst>
            </p:cNvPr>
            <p:cNvSpPr txBox="1"/>
            <p:nvPr/>
          </p:nvSpPr>
          <p:spPr>
            <a:xfrm>
              <a:off x="2113658" y="4283314"/>
              <a:ext cx="364745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400" b="1" dirty="0">
                  <a:solidFill>
                    <a:schemeClr val="accent1"/>
                  </a:solidFill>
                  <a:cs typeface="B Nazanin" panose="00000400000000000000" pitchFamily="2" charset="-78"/>
                </a:rPr>
                <a:t>متن شما در اینجا</a:t>
              </a:r>
              <a:endParaRPr lang="ko-KR" altLang="en-US" sz="1400" b="1" dirty="0">
                <a:solidFill>
                  <a:schemeClr val="accent1"/>
                </a:solidFill>
                <a:cs typeface="B Nazanin" panose="00000400000000000000" pitchFamily="2" charset="-78"/>
              </a:endParaRPr>
            </a:p>
          </p:txBody>
        </p:sp>
      </p:grpSp>
      <p:sp>
        <p:nvSpPr>
          <p:cNvPr id="58" name="Freeform 18">
            <a:extLst>
              <a:ext uri="{FF2B5EF4-FFF2-40B4-BE49-F238E27FC236}">
                <a16:creationId xmlns:a16="http://schemas.microsoft.com/office/drawing/2014/main" id="{1004AAB7-E99D-4FD6-995C-735C6A0C5A32}"/>
              </a:ext>
            </a:extLst>
          </p:cNvPr>
          <p:cNvSpPr/>
          <p:nvPr/>
        </p:nvSpPr>
        <p:spPr>
          <a:xfrm>
            <a:off x="2968334" y="3527571"/>
            <a:ext cx="403564" cy="325706"/>
          </a:xfrm>
          <a:custGeom>
            <a:avLst/>
            <a:gdLst/>
            <a:ahLst/>
            <a:cxnLst/>
            <a:rect l="l" t="t" r="r" b="b"/>
            <a:pathLst>
              <a:path w="3307788" h="2669631">
                <a:moveTo>
                  <a:pt x="2793832" y="1478391"/>
                </a:moveTo>
                <a:cubicBezTo>
                  <a:pt x="2772990" y="1635402"/>
                  <a:pt x="2717678" y="1784517"/>
                  <a:pt x="2633007" y="1915952"/>
                </a:cubicBezTo>
                <a:cubicBezTo>
                  <a:pt x="2695386" y="1951862"/>
                  <a:pt x="2772768" y="1955673"/>
                  <a:pt x="2841607" y="1924185"/>
                </a:cubicBezTo>
                <a:cubicBezTo>
                  <a:pt x="2943442" y="1877605"/>
                  <a:pt x="2999062" y="1766364"/>
                  <a:pt x="2975226" y="1656948"/>
                </a:cubicBezTo>
                <a:cubicBezTo>
                  <a:pt x="2955176" y="1564911"/>
                  <a:pt x="2883463" y="1495086"/>
                  <a:pt x="2793832" y="1478391"/>
                </a:cubicBezTo>
                <a:close/>
                <a:moveTo>
                  <a:pt x="2807611" y="1247700"/>
                </a:moveTo>
                <a:lnTo>
                  <a:pt x="2807472" y="1256060"/>
                </a:lnTo>
                <a:cubicBezTo>
                  <a:pt x="2994195" y="1281771"/>
                  <a:pt x="3148201" y="1421768"/>
                  <a:pt x="3189276" y="1610317"/>
                </a:cubicBezTo>
                <a:cubicBezTo>
                  <a:pt x="3235041" y="1820393"/>
                  <a:pt x="3128252" y="2033972"/>
                  <a:pt x="2932732" y="2123406"/>
                </a:cubicBezTo>
                <a:cubicBezTo>
                  <a:pt x="2789297" y="2189015"/>
                  <a:pt x="2626543" y="2174805"/>
                  <a:pt x="2499470" y="2094044"/>
                </a:cubicBezTo>
                <a:cubicBezTo>
                  <a:pt x="2427194" y="2172627"/>
                  <a:pt x="2343030" y="2241391"/>
                  <a:pt x="2248861" y="2297980"/>
                </a:cubicBezTo>
                <a:cubicBezTo>
                  <a:pt x="2178351" y="2340352"/>
                  <a:pt x="2104446" y="2374567"/>
                  <a:pt x="2027600" y="2398134"/>
                </a:cubicBezTo>
                <a:lnTo>
                  <a:pt x="3307788" y="2397615"/>
                </a:lnTo>
                <a:cubicBezTo>
                  <a:pt x="3265361" y="2549905"/>
                  <a:pt x="2537441" y="2669620"/>
                  <a:pt x="1653814" y="2669631"/>
                </a:cubicBezTo>
                <a:cubicBezTo>
                  <a:pt x="773102" y="2669642"/>
                  <a:pt x="46417" y="2550707"/>
                  <a:pt x="0" y="2398955"/>
                </a:cubicBezTo>
                <a:lnTo>
                  <a:pt x="1280678" y="2398436"/>
                </a:lnTo>
                <a:cubicBezTo>
                  <a:pt x="1203764" y="2374915"/>
                  <a:pt x="1129786" y="2340732"/>
                  <a:pt x="1059201" y="2298380"/>
                </a:cubicBezTo>
                <a:cubicBezTo>
                  <a:pt x="693039" y="2078675"/>
                  <a:pt x="477900" y="1674935"/>
                  <a:pt x="499745" y="1248476"/>
                </a:cubicBezTo>
                <a:close/>
                <a:moveTo>
                  <a:pt x="1331611" y="201752"/>
                </a:moveTo>
                <a:cubicBezTo>
                  <a:pt x="1206335" y="290902"/>
                  <a:pt x="1124761" y="308382"/>
                  <a:pt x="1132336" y="435988"/>
                </a:cubicBezTo>
                <a:cubicBezTo>
                  <a:pt x="1160888" y="640507"/>
                  <a:pt x="1527973" y="617783"/>
                  <a:pt x="1498839" y="840365"/>
                </a:cubicBezTo>
                <a:cubicBezTo>
                  <a:pt x="1455138" y="960979"/>
                  <a:pt x="1395705" y="987199"/>
                  <a:pt x="1213910" y="1052459"/>
                </a:cubicBezTo>
                <a:cubicBezTo>
                  <a:pt x="1331028" y="972050"/>
                  <a:pt x="1364241" y="921357"/>
                  <a:pt x="1360745" y="809484"/>
                </a:cubicBezTo>
                <a:cubicBezTo>
                  <a:pt x="1360746" y="646916"/>
                  <a:pt x="1111360" y="626523"/>
                  <a:pt x="1020462" y="495421"/>
                </a:cubicBezTo>
                <a:cubicBezTo>
                  <a:pt x="941218" y="374224"/>
                  <a:pt x="1061250" y="280996"/>
                  <a:pt x="1331611" y="201752"/>
                </a:cubicBezTo>
                <a:close/>
                <a:moveTo>
                  <a:pt x="2164365" y="80223"/>
                </a:moveTo>
                <a:cubicBezTo>
                  <a:pt x="2021192" y="182108"/>
                  <a:pt x="1927964" y="202086"/>
                  <a:pt x="1936621" y="347922"/>
                </a:cubicBezTo>
                <a:cubicBezTo>
                  <a:pt x="1969252" y="581657"/>
                  <a:pt x="2388778" y="555687"/>
                  <a:pt x="2355482" y="810066"/>
                </a:cubicBezTo>
                <a:cubicBezTo>
                  <a:pt x="2305538" y="947910"/>
                  <a:pt x="2237615" y="977876"/>
                  <a:pt x="2029849" y="1052459"/>
                </a:cubicBezTo>
                <a:cubicBezTo>
                  <a:pt x="2163698" y="960563"/>
                  <a:pt x="2201656" y="902628"/>
                  <a:pt x="2197660" y="774773"/>
                </a:cubicBezTo>
                <a:cubicBezTo>
                  <a:pt x="2197661" y="588982"/>
                  <a:pt x="1912649" y="565676"/>
                  <a:pt x="1808765" y="415844"/>
                </a:cubicBezTo>
                <a:cubicBezTo>
                  <a:pt x="1718201" y="277334"/>
                  <a:pt x="1855380" y="170787"/>
                  <a:pt x="2164365" y="80223"/>
                </a:cubicBezTo>
                <a:close/>
                <a:moveTo>
                  <a:pt x="1754169" y="0"/>
                </a:moveTo>
                <a:cubicBezTo>
                  <a:pt x="1583512" y="121444"/>
                  <a:pt x="1472387" y="145257"/>
                  <a:pt x="1482706" y="319088"/>
                </a:cubicBezTo>
                <a:cubicBezTo>
                  <a:pt x="1521601" y="597693"/>
                  <a:pt x="2021663" y="566738"/>
                  <a:pt x="1981975" y="869950"/>
                </a:cubicBezTo>
                <a:cubicBezTo>
                  <a:pt x="1922443" y="1034256"/>
                  <a:pt x="1841481" y="1069974"/>
                  <a:pt x="1593831" y="1158875"/>
                </a:cubicBezTo>
                <a:cubicBezTo>
                  <a:pt x="1753374" y="1049338"/>
                  <a:pt x="1798619" y="980281"/>
                  <a:pt x="1793856" y="827882"/>
                </a:cubicBezTo>
                <a:cubicBezTo>
                  <a:pt x="1793857" y="606424"/>
                  <a:pt x="1454132" y="578644"/>
                  <a:pt x="1330306" y="400050"/>
                </a:cubicBezTo>
                <a:cubicBezTo>
                  <a:pt x="1222356" y="234950"/>
                  <a:pt x="1385869" y="107950"/>
                  <a:pt x="175416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1"/>
            <a:endParaRPr lang="ko-KR" altLang="en-US" sz="2700">
              <a:cs typeface="B Nazanin" panose="00000400000000000000" pitchFamily="2" charset="-78"/>
            </a:endParaRPr>
          </a:p>
        </p:txBody>
      </p:sp>
      <p:grpSp>
        <p:nvGrpSpPr>
          <p:cNvPr id="59" name="Group 58">
            <a:extLst>
              <a:ext uri="{FF2B5EF4-FFF2-40B4-BE49-F238E27FC236}">
                <a16:creationId xmlns:a16="http://schemas.microsoft.com/office/drawing/2014/main" id="{F16B3D8A-5F7F-4696-AFFD-85EE90DB9DD9}"/>
              </a:ext>
            </a:extLst>
          </p:cNvPr>
          <p:cNvGrpSpPr/>
          <p:nvPr/>
        </p:nvGrpSpPr>
        <p:grpSpPr>
          <a:xfrm>
            <a:off x="957262" y="4819524"/>
            <a:ext cx="10277475" cy="1097280"/>
            <a:chOff x="957263" y="5120805"/>
            <a:chExt cx="10277475" cy="1097280"/>
          </a:xfrm>
        </p:grpSpPr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85E5E197-4081-4FD2-B01F-EB3BB340D572}"/>
                </a:ext>
              </a:extLst>
            </p:cNvPr>
            <p:cNvSpPr/>
            <p:nvPr/>
          </p:nvSpPr>
          <p:spPr>
            <a:xfrm>
              <a:off x="957263" y="5120805"/>
              <a:ext cx="10277475" cy="109728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13C27D7A-F218-4D2A-A754-E5A0105ECFF6}"/>
                </a:ext>
              </a:extLst>
            </p:cNvPr>
            <p:cNvSpPr/>
            <p:nvPr/>
          </p:nvSpPr>
          <p:spPr>
            <a:xfrm>
              <a:off x="10137458" y="5120805"/>
              <a:ext cx="1097280" cy="1097280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en-US">
                <a:cs typeface="B Nazanin" panose="00000400000000000000" pitchFamily="2" charset="-78"/>
              </a:endParaRPr>
            </a:p>
          </p:txBody>
        </p:sp>
      </p:grpSp>
      <p:sp>
        <p:nvSpPr>
          <p:cNvPr id="62" name="Rectangle 16">
            <a:extLst>
              <a:ext uri="{FF2B5EF4-FFF2-40B4-BE49-F238E27FC236}">
                <a16:creationId xmlns:a16="http://schemas.microsoft.com/office/drawing/2014/main" id="{71AD5337-B9E7-4E2E-B8E3-0A134BFFF9F0}"/>
              </a:ext>
            </a:extLst>
          </p:cNvPr>
          <p:cNvSpPr/>
          <p:nvPr/>
        </p:nvSpPr>
        <p:spPr>
          <a:xfrm rot="2700000">
            <a:off x="10491403" y="5019112"/>
            <a:ext cx="389390" cy="698103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2700">
              <a:cs typeface="B Nazanin" panose="00000400000000000000" pitchFamily="2" charset="-78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D4DBA48B-4539-4015-AFE3-FDEBB500CD03}"/>
              </a:ext>
            </a:extLst>
          </p:cNvPr>
          <p:cNvSpPr txBox="1"/>
          <p:nvPr/>
        </p:nvSpPr>
        <p:spPr>
          <a:xfrm>
            <a:off x="2102106" y="4872874"/>
            <a:ext cx="7627053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 rtl="1"/>
            <a:r>
              <a:rPr lang="fa-IR" altLang="ko-KR" sz="3200" dirty="0">
                <a:solidFill>
                  <a:schemeClr val="bg1"/>
                </a:solidFill>
                <a:cs typeface="B Nazanin" panose="00000400000000000000" pitchFamily="2" charset="-78"/>
              </a:rPr>
              <a:t>ارائه عالی </a:t>
            </a:r>
            <a:endParaRPr lang="en-US" altLang="ko-KR" sz="3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82E09F41-A813-40AF-9BCC-2340FA3224A9}"/>
              </a:ext>
            </a:extLst>
          </p:cNvPr>
          <p:cNvSpPr txBox="1"/>
          <p:nvPr/>
        </p:nvSpPr>
        <p:spPr>
          <a:xfrm>
            <a:off x="1333499" y="5409408"/>
            <a:ext cx="8382000" cy="4216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fa-IR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قالب پاورپوینت مدیریت دانش قابل ویرایش می باشد</a:t>
            </a:r>
            <a:endParaRPr lang="en-US" sz="20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6035336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rtl="1"/>
            <a:r>
              <a:rPr lang="fa-IR" dirty="0">
                <a:cs typeface="B Nazanin" panose="00000400000000000000" pitchFamily="2" charset="-78"/>
              </a:rPr>
              <a:t>سبک اینفوگرافیک</a:t>
            </a:r>
            <a:endParaRPr lang="en-US" dirty="0">
              <a:cs typeface="B Nazanin" panose="00000400000000000000" pitchFamily="2" charset="-78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184C3CC3-5594-48E6-A3E8-B6E8C60D018D}"/>
              </a:ext>
            </a:extLst>
          </p:cNvPr>
          <p:cNvGrpSpPr/>
          <p:nvPr/>
        </p:nvGrpSpPr>
        <p:grpSpPr>
          <a:xfrm>
            <a:off x="7822880" y="1761533"/>
            <a:ext cx="3009243" cy="856491"/>
            <a:chOff x="-740680" y="1129566"/>
            <a:chExt cx="2475552" cy="856491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2843BA9D-5362-4D4D-968F-2768CD8FE033}"/>
                </a:ext>
              </a:extLst>
            </p:cNvPr>
            <p:cNvSpPr txBox="1"/>
            <p:nvPr/>
          </p:nvSpPr>
          <p:spPr>
            <a:xfrm>
              <a:off x="-740680" y="1129566"/>
              <a:ext cx="2469532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 rtl="1"/>
              <a:r>
                <a:rPr lang="fa-IR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محتوا در اینجا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42671D59-F59E-4D1F-8562-7D87796CA54E}"/>
                </a:ext>
              </a:extLst>
            </p:cNvPr>
            <p:cNvSpPr txBox="1"/>
            <p:nvPr/>
          </p:nvSpPr>
          <p:spPr>
            <a:xfrm>
              <a:off x="-725681" y="1339726"/>
              <a:ext cx="246055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algn="r" rtl="1" eaLnBrk="1" latinLnBrk="0" hangingPunct="1">
                <a:spcBef>
                  <a:spcPts val="0"/>
                </a:spcBef>
                <a:spcAft>
                  <a:spcPts val="0"/>
                </a:spcAft>
              </a:pPr>
              <a:r>
                <a:rPr lang="fa-IR" sz="12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 Unicode MS"/>
                  <a:cs typeface="B Nazanin" panose="00000400000000000000" pitchFamily="2" charset="-78"/>
                </a:rPr>
                <a:t>قالب پاورپوینت حرفه ای، قابل ویرایش، جهت استفاده در جلسات دفاع رساله، پایان نامه، پروپوزال و سمینار و... می باشد.</a:t>
              </a:r>
              <a:endParaRPr lang="fa-IR" sz="1000" dirty="0">
                <a:effectLst/>
                <a:cs typeface="B Nazanin" panose="00000400000000000000" pitchFamily="2" charset="-78"/>
              </a:endParaRP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74247600-39A6-42B0-8F23-29F5ED188942}"/>
              </a:ext>
            </a:extLst>
          </p:cNvPr>
          <p:cNvGrpSpPr/>
          <p:nvPr/>
        </p:nvGrpSpPr>
        <p:grpSpPr>
          <a:xfrm>
            <a:off x="8296377" y="3496295"/>
            <a:ext cx="3009243" cy="856491"/>
            <a:chOff x="-740680" y="1129566"/>
            <a:chExt cx="2475552" cy="856491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B94FDE4D-5568-49E5-9CC3-7D3806C90C8A}"/>
                </a:ext>
              </a:extLst>
            </p:cNvPr>
            <p:cNvSpPr txBox="1"/>
            <p:nvPr/>
          </p:nvSpPr>
          <p:spPr>
            <a:xfrm>
              <a:off x="-740680" y="1129566"/>
              <a:ext cx="2469532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 rtl="1"/>
              <a:r>
                <a:rPr lang="fa-IR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محتوا در اینجا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B5C842BC-BB53-46E2-ABBD-DB24894CD93C}"/>
                </a:ext>
              </a:extLst>
            </p:cNvPr>
            <p:cNvSpPr txBox="1"/>
            <p:nvPr/>
          </p:nvSpPr>
          <p:spPr>
            <a:xfrm>
              <a:off x="-725681" y="1339726"/>
              <a:ext cx="246055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algn="r" rtl="1" eaLnBrk="1" latinLnBrk="0" hangingPunct="1">
                <a:spcBef>
                  <a:spcPts val="0"/>
                </a:spcBef>
                <a:spcAft>
                  <a:spcPts val="0"/>
                </a:spcAft>
              </a:pPr>
              <a:r>
                <a:rPr lang="fa-IR" sz="12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 Unicode MS"/>
                  <a:cs typeface="B Nazanin" panose="00000400000000000000" pitchFamily="2" charset="-78"/>
                </a:rPr>
                <a:t>قالب پاورپوینت حرفه ای، قابل ویرایش، جهت استفاده در جلسات دفاع رساله، پایان نامه، پروپوزال و سمینار و... می باشد.</a:t>
              </a:r>
              <a:endParaRPr lang="fa-IR" sz="1000" dirty="0">
                <a:effectLst/>
                <a:cs typeface="B Nazanin" panose="00000400000000000000" pitchFamily="2" charset="-78"/>
              </a:endParaRP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3396D10F-4421-4797-9194-89BCE2B60044}"/>
              </a:ext>
            </a:extLst>
          </p:cNvPr>
          <p:cNvGrpSpPr/>
          <p:nvPr/>
        </p:nvGrpSpPr>
        <p:grpSpPr>
          <a:xfrm>
            <a:off x="7822880" y="5231055"/>
            <a:ext cx="3009243" cy="856491"/>
            <a:chOff x="-740680" y="1129566"/>
            <a:chExt cx="2475552" cy="856491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15A8F0F5-7F75-48CC-8C6B-967030740E68}"/>
                </a:ext>
              </a:extLst>
            </p:cNvPr>
            <p:cNvSpPr txBox="1"/>
            <p:nvPr/>
          </p:nvSpPr>
          <p:spPr>
            <a:xfrm>
              <a:off x="-740680" y="1129566"/>
              <a:ext cx="2469532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 rtl="1"/>
              <a:r>
                <a:rPr lang="fa-IR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محتوا در اینجا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71D3D237-3536-490A-8CFD-28241527CC32}"/>
                </a:ext>
              </a:extLst>
            </p:cNvPr>
            <p:cNvSpPr txBox="1"/>
            <p:nvPr/>
          </p:nvSpPr>
          <p:spPr>
            <a:xfrm>
              <a:off x="-725681" y="1339726"/>
              <a:ext cx="246055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algn="r" rtl="1" eaLnBrk="1" latinLnBrk="0" hangingPunct="1">
                <a:spcBef>
                  <a:spcPts val="0"/>
                </a:spcBef>
                <a:spcAft>
                  <a:spcPts val="0"/>
                </a:spcAft>
              </a:pPr>
              <a:r>
                <a:rPr lang="fa-IR" sz="12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 Unicode MS"/>
                  <a:cs typeface="B Nazanin" panose="00000400000000000000" pitchFamily="2" charset="-78"/>
                </a:rPr>
                <a:t>قالب پاورپوینت حرفه ای، قابل ویرایش، جهت استفاده در جلسات دفاع رساله، پایان نامه، پروپوزال و سمینار و... می باشد.</a:t>
              </a:r>
              <a:endParaRPr lang="fa-IR" sz="1000" dirty="0">
                <a:effectLst/>
                <a:cs typeface="B Nazanin" panose="00000400000000000000" pitchFamily="2" charset="-78"/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2BD8EF7-CA2C-4B8A-AD28-4234CC06DCE7}"/>
              </a:ext>
            </a:extLst>
          </p:cNvPr>
          <p:cNvGrpSpPr/>
          <p:nvPr/>
        </p:nvGrpSpPr>
        <p:grpSpPr>
          <a:xfrm>
            <a:off x="1359879" y="1761533"/>
            <a:ext cx="3017469" cy="856491"/>
            <a:chOff x="-740680" y="1129566"/>
            <a:chExt cx="2475552" cy="856491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F202C08B-9430-4123-BD20-2D1478C01EFC}"/>
                </a:ext>
              </a:extLst>
            </p:cNvPr>
            <p:cNvSpPr txBox="1"/>
            <p:nvPr/>
          </p:nvSpPr>
          <p:spPr>
            <a:xfrm>
              <a:off x="-740680" y="1129566"/>
              <a:ext cx="2469532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 rtl="1"/>
              <a:r>
                <a:rPr lang="fa-IR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محتوا در اینجا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A053C7F3-D313-4B8B-805E-F7198025482E}"/>
                </a:ext>
              </a:extLst>
            </p:cNvPr>
            <p:cNvSpPr txBox="1"/>
            <p:nvPr/>
          </p:nvSpPr>
          <p:spPr>
            <a:xfrm>
              <a:off x="-725681" y="1339726"/>
              <a:ext cx="246055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algn="r" rtl="1" eaLnBrk="1" latinLnBrk="0" hangingPunct="1">
                <a:spcBef>
                  <a:spcPts val="0"/>
                </a:spcBef>
                <a:spcAft>
                  <a:spcPts val="0"/>
                </a:spcAft>
              </a:pPr>
              <a:r>
                <a:rPr lang="fa-IR" sz="12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 Unicode MS"/>
                  <a:cs typeface="B Nazanin" panose="00000400000000000000" pitchFamily="2" charset="-78"/>
                </a:rPr>
                <a:t>قالب پاورپوینت حرفه ای، قابل ویرایش، جهت استفاده در جلسات دفاع رساله، پایان نامه، پروپوزال و سمینار و... می باشد.</a:t>
              </a:r>
              <a:endParaRPr lang="fa-IR" sz="1000" dirty="0">
                <a:effectLst/>
                <a:cs typeface="B Nazanin" panose="00000400000000000000" pitchFamily="2" charset="-78"/>
              </a:endParaRP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DACE5A-81A2-4402-B90D-5A6B7CB11B56}"/>
              </a:ext>
            </a:extLst>
          </p:cNvPr>
          <p:cNvGrpSpPr/>
          <p:nvPr/>
        </p:nvGrpSpPr>
        <p:grpSpPr>
          <a:xfrm>
            <a:off x="879348" y="3496295"/>
            <a:ext cx="3017469" cy="856491"/>
            <a:chOff x="-740680" y="1129566"/>
            <a:chExt cx="2475552" cy="856491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77CE3070-3CD2-4878-8B25-8D31FE4BA6B1}"/>
                </a:ext>
              </a:extLst>
            </p:cNvPr>
            <p:cNvSpPr txBox="1"/>
            <p:nvPr/>
          </p:nvSpPr>
          <p:spPr>
            <a:xfrm>
              <a:off x="-740680" y="1129566"/>
              <a:ext cx="2469532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 rtl="1"/>
              <a:r>
                <a:rPr lang="fa-IR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محتوا در اینجا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144C8320-1418-460D-827F-6CC7FB7A9505}"/>
                </a:ext>
              </a:extLst>
            </p:cNvPr>
            <p:cNvSpPr txBox="1"/>
            <p:nvPr/>
          </p:nvSpPr>
          <p:spPr>
            <a:xfrm>
              <a:off x="-725681" y="1339726"/>
              <a:ext cx="246055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algn="r" rtl="1" eaLnBrk="1" latinLnBrk="0" hangingPunct="1">
                <a:spcBef>
                  <a:spcPts val="0"/>
                </a:spcBef>
                <a:spcAft>
                  <a:spcPts val="0"/>
                </a:spcAft>
              </a:pPr>
              <a:r>
                <a:rPr lang="fa-IR" sz="12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 Unicode MS"/>
                  <a:cs typeface="B Nazanin" panose="00000400000000000000" pitchFamily="2" charset="-78"/>
                </a:rPr>
                <a:t>قالب پاورپوینت حرفه ای، قابل ویرایش، جهت استفاده در جلسات دفاع رساله، پایان نامه، پروپوزال و سمینار و... می باشد.</a:t>
              </a:r>
              <a:endParaRPr lang="fa-IR" sz="1000" dirty="0">
                <a:effectLst/>
                <a:cs typeface="B Nazanin" panose="00000400000000000000" pitchFamily="2" charset="-78"/>
              </a:endParaRP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5CFC5929-F250-471C-90AA-01A4EA42BB6A}"/>
              </a:ext>
            </a:extLst>
          </p:cNvPr>
          <p:cNvGrpSpPr/>
          <p:nvPr/>
        </p:nvGrpSpPr>
        <p:grpSpPr>
          <a:xfrm>
            <a:off x="1359879" y="5231055"/>
            <a:ext cx="3017469" cy="856491"/>
            <a:chOff x="-740680" y="1129566"/>
            <a:chExt cx="2475552" cy="856491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659731C1-B731-45D6-ACE4-6D44159922BF}"/>
                </a:ext>
              </a:extLst>
            </p:cNvPr>
            <p:cNvSpPr txBox="1"/>
            <p:nvPr/>
          </p:nvSpPr>
          <p:spPr>
            <a:xfrm>
              <a:off x="-740680" y="1129566"/>
              <a:ext cx="2469532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 rtl="1"/>
              <a:r>
                <a:rPr lang="fa-IR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محتوا در اینجا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F7EC7953-9A32-45A5-B2D0-485E30A68346}"/>
                </a:ext>
              </a:extLst>
            </p:cNvPr>
            <p:cNvSpPr txBox="1"/>
            <p:nvPr/>
          </p:nvSpPr>
          <p:spPr>
            <a:xfrm>
              <a:off x="-725681" y="1339726"/>
              <a:ext cx="246055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algn="r" rtl="1" eaLnBrk="1" latinLnBrk="0" hangingPunct="1">
                <a:spcBef>
                  <a:spcPts val="0"/>
                </a:spcBef>
                <a:spcAft>
                  <a:spcPts val="0"/>
                </a:spcAft>
              </a:pPr>
              <a:r>
                <a:rPr lang="fa-IR" sz="12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 Unicode MS"/>
                  <a:cs typeface="B Nazanin" panose="00000400000000000000" pitchFamily="2" charset="-78"/>
                </a:rPr>
                <a:t>قالب پاورپوینت حرفه ای، قابل ویرایش، جهت استفاده در جلسات دفاع رساله، پایان نامه، پروپوزال و سمینار و... می باشد.</a:t>
              </a:r>
              <a:endParaRPr lang="fa-IR" sz="1000" dirty="0">
                <a:effectLst/>
                <a:cs typeface="B Nazanin" panose="00000400000000000000" pitchFamily="2" charset="-78"/>
              </a:endParaRP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F1CEC0D4-BCD6-435B-9F0C-A23FC76A927E}"/>
              </a:ext>
            </a:extLst>
          </p:cNvPr>
          <p:cNvGrpSpPr/>
          <p:nvPr/>
        </p:nvGrpSpPr>
        <p:grpSpPr>
          <a:xfrm>
            <a:off x="4045863" y="2019620"/>
            <a:ext cx="4100277" cy="3792098"/>
            <a:chOff x="2725841" y="2107539"/>
            <a:chExt cx="3750942" cy="3469019"/>
          </a:xfrm>
        </p:grpSpPr>
        <p:sp>
          <p:nvSpPr>
            <p:cNvPr id="22" name="6-Point Star 6">
              <a:extLst>
                <a:ext uri="{FF2B5EF4-FFF2-40B4-BE49-F238E27FC236}">
                  <a16:creationId xmlns:a16="http://schemas.microsoft.com/office/drawing/2014/main" id="{8EFA6A32-1C2A-4EAA-AC39-FF6AEB2D4A44}"/>
                </a:ext>
              </a:extLst>
            </p:cNvPr>
            <p:cNvSpPr/>
            <p:nvPr/>
          </p:nvSpPr>
          <p:spPr>
            <a:xfrm rot="18000000">
              <a:off x="4136618" y="3314885"/>
              <a:ext cx="900000" cy="1080000"/>
            </a:xfrm>
            <a:prstGeom prst="star6">
              <a:avLst>
                <a:gd name="adj" fmla="val 28869"/>
                <a:gd name="hf" fmla="val 11547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1200">
                <a:cs typeface="B Nazanin" panose="00000400000000000000" pitchFamily="2" charset="-78"/>
              </a:endParaRPr>
            </a:p>
          </p:txBody>
        </p:sp>
        <p:sp>
          <p:nvSpPr>
            <p:cNvPr id="23" name="Down Arrow Callout 7">
              <a:extLst>
                <a:ext uri="{FF2B5EF4-FFF2-40B4-BE49-F238E27FC236}">
                  <a16:creationId xmlns:a16="http://schemas.microsoft.com/office/drawing/2014/main" id="{D9E9119A-F173-4483-813A-BAD9099982C8}"/>
                </a:ext>
              </a:extLst>
            </p:cNvPr>
            <p:cNvSpPr/>
            <p:nvPr/>
          </p:nvSpPr>
          <p:spPr>
            <a:xfrm rot="1800000">
              <a:off x="4615433" y="2119640"/>
              <a:ext cx="1165578" cy="1379434"/>
            </a:xfrm>
            <a:prstGeom prst="downArrowCallou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1"/>
              <a:endParaRPr lang="ko-KR" altLang="en-US" sz="1200">
                <a:cs typeface="B Nazanin" panose="00000400000000000000" pitchFamily="2" charset="-78"/>
              </a:endParaRPr>
            </a:p>
          </p:txBody>
        </p:sp>
        <p:sp>
          <p:nvSpPr>
            <p:cNvPr id="24" name="Down Arrow Callout 8">
              <a:extLst>
                <a:ext uri="{FF2B5EF4-FFF2-40B4-BE49-F238E27FC236}">
                  <a16:creationId xmlns:a16="http://schemas.microsoft.com/office/drawing/2014/main" id="{36890D7F-111D-4327-8861-4945320B1726}"/>
                </a:ext>
              </a:extLst>
            </p:cNvPr>
            <p:cNvSpPr/>
            <p:nvPr/>
          </p:nvSpPr>
          <p:spPr>
            <a:xfrm rot="12600000">
              <a:off x="3411080" y="4191842"/>
              <a:ext cx="1165578" cy="1379434"/>
            </a:xfrm>
            <a:prstGeom prst="downArrowCallou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1"/>
              <a:endParaRPr lang="ko-KR" altLang="en-US" sz="1200">
                <a:cs typeface="B Nazanin" panose="00000400000000000000" pitchFamily="2" charset="-78"/>
              </a:endParaRPr>
            </a:p>
          </p:txBody>
        </p:sp>
        <p:sp>
          <p:nvSpPr>
            <p:cNvPr id="25" name="Down Arrow Callout 9">
              <a:extLst>
                <a:ext uri="{FF2B5EF4-FFF2-40B4-BE49-F238E27FC236}">
                  <a16:creationId xmlns:a16="http://schemas.microsoft.com/office/drawing/2014/main" id="{7A9194F5-E81F-49AE-9309-556BD75EF42D}"/>
                </a:ext>
              </a:extLst>
            </p:cNvPr>
            <p:cNvSpPr/>
            <p:nvPr/>
          </p:nvSpPr>
          <p:spPr>
            <a:xfrm rot="5400000">
              <a:off x="5204277" y="3168880"/>
              <a:ext cx="1165578" cy="1379434"/>
            </a:xfrm>
            <a:prstGeom prst="downArrowCallou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1"/>
              <a:endParaRPr lang="ko-KR" altLang="en-US" sz="1200">
                <a:cs typeface="B Nazanin" panose="00000400000000000000" pitchFamily="2" charset="-78"/>
              </a:endParaRPr>
            </a:p>
          </p:txBody>
        </p:sp>
        <p:sp>
          <p:nvSpPr>
            <p:cNvPr id="26" name="Down Arrow Callout 10">
              <a:extLst>
                <a:ext uri="{FF2B5EF4-FFF2-40B4-BE49-F238E27FC236}">
                  <a16:creationId xmlns:a16="http://schemas.microsoft.com/office/drawing/2014/main" id="{FC42CA2D-8365-4045-A081-D4FFEA339827}"/>
                </a:ext>
              </a:extLst>
            </p:cNvPr>
            <p:cNvSpPr/>
            <p:nvPr/>
          </p:nvSpPr>
          <p:spPr>
            <a:xfrm rot="9000000">
              <a:off x="4624426" y="4197124"/>
              <a:ext cx="1165578" cy="1379434"/>
            </a:xfrm>
            <a:prstGeom prst="downArrowCallou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1"/>
              <a:endParaRPr lang="ko-KR" altLang="en-US" sz="1200">
                <a:cs typeface="B Nazanin" panose="00000400000000000000" pitchFamily="2" charset="-78"/>
              </a:endParaRPr>
            </a:p>
          </p:txBody>
        </p:sp>
        <p:sp>
          <p:nvSpPr>
            <p:cNvPr id="27" name="Down Arrow Callout 11">
              <a:extLst>
                <a:ext uri="{FF2B5EF4-FFF2-40B4-BE49-F238E27FC236}">
                  <a16:creationId xmlns:a16="http://schemas.microsoft.com/office/drawing/2014/main" id="{1286E728-C1E7-4C4F-BFE4-A552789EFB8B}"/>
                </a:ext>
              </a:extLst>
            </p:cNvPr>
            <p:cNvSpPr/>
            <p:nvPr/>
          </p:nvSpPr>
          <p:spPr>
            <a:xfrm rot="19800000">
              <a:off x="3412619" y="2107539"/>
              <a:ext cx="1165578" cy="1379434"/>
            </a:xfrm>
            <a:prstGeom prst="downArrowCallou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1"/>
              <a:endParaRPr lang="ko-KR" altLang="en-US" sz="1200">
                <a:cs typeface="B Nazanin" panose="00000400000000000000" pitchFamily="2" charset="-78"/>
              </a:endParaRPr>
            </a:p>
          </p:txBody>
        </p:sp>
        <p:sp>
          <p:nvSpPr>
            <p:cNvPr id="28" name="Down Arrow Callout 12">
              <a:extLst>
                <a:ext uri="{FF2B5EF4-FFF2-40B4-BE49-F238E27FC236}">
                  <a16:creationId xmlns:a16="http://schemas.microsoft.com/office/drawing/2014/main" id="{00C85B64-A59A-47C8-876E-3CD43553864A}"/>
                </a:ext>
              </a:extLst>
            </p:cNvPr>
            <p:cNvSpPr/>
            <p:nvPr/>
          </p:nvSpPr>
          <p:spPr>
            <a:xfrm rot="16200000">
              <a:off x="2832769" y="3135784"/>
              <a:ext cx="1165578" cy="1379434"/>
            </a:xfrm>
            <a:prstGeom prst="downArrowCallou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1"/>
              <a:endParaRPr lang="ko-KR" altLang="en-US" sz="1200">
                <a:cs typeface="B Nazanin" panose="00000400000000000000" pitchFamily="2" charset="-78"/>
              </a:endParaRP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7C37FECB-A930-4E66-97B5-511B4714E6C2}"/>
              </a:ext>
            </a:extLst>
          </p:cNvPr>
          <p:cNvGrpSpPr/>
          <p:nvPr/>
        </p:nvGrpSpPr>
        <p:grpSpPr>
          <a:xfrm rot="1800000">
            <a:off x="6289659" y="2204119"/>
            <a:ext cx="1259869" cy="644063"/>
            <a:chOff x="3577846" y="1922410"/>
            <a:chExt cx="1461888" cy="589191"/>
          </a:xfrm>
          <a:noFill/>
        </p:grpSpPr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AFFEE2EB-F5D9-427A-932D-3250F5AFE84D}"/>
                </a:ext>
              </a:extLst>
            </p:cNvPr>
            <p:cNvSpPr txBox="1"/>
            <p:nvPr/>
          </p:nvSpPr>
          <p:spPr>
            <a:xfrm>
              <a:off x="3582785" y="1922410"/>
              <a:ext cx="1456949" cy="25339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 rtl="1"/>
              <a:r>
                <a:rPr lang="fa-IR" altLang="ko-KR" sz="1200" b="1" dirty="0">
                  <a:solidFill>
                    <a:schemeClr val="bg1"/>
                  </a:solidFill>
                  <a:cs typeface="B Nazanin" panose="00000400000000000000" pitchFamily="2" charset="-78"/>
                </a:rPr>
                <a:t>افزودن متن</a:t>
              </a:r>
              <a:endParaRPr lang="ko-KR" altLang="en-US" sz="1200" b="1" dirty="0">
                <a:solidFill>
                  <a:schemeClr val="bg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335F2165-99BB-4D71-AA10-39EFB1A60703}"/>
                </a:ext>
              </a:extLst>
            </p:cNvPr>
            <p:cNvSpPr txBox="1"/>
            <p:nvPr/>
          </p:nvSpPr>
          <p:spPr>
            <a:xfrm>
              <a:off x="3577846" y="2258202"/>
              <a:ext cx="1456951" cy="25339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 rtl="1"/>
              <a:r>
                <a:rPr lang="fa-IR" altLang="ko-KR" sz="1200" dirty="0">
                  <a:solidFill>
                    <a:schemeClr val="bg1"/>
                  </a:solidFill>
                  <a:cs typeface="B Nazanin" panose="00000400000000000000" pitchFamily="2" charset="-78"/>
                </a:rPr>
                <a:t>متن شما</a:t>
              </a:r>
              <a:endParaRPr lang="ko-KR" altLang="en-US" sz="1200" dirty="0">
                <a:solidFill>
                  <a:schemeClr val="bg1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7687B961-7A66-462C-BA42-BB8995166599}"/>
              </a:ext>
            </a:extLst>
          </p:cNvPr>
          <p:cNvGrpSpPr/>
          <p:nvPr/>
        </p:nvGrpSpPr>
        <p:grpSpPr>
          <a:xfrm rot="5400000">
            <a:off x="7075598" y="3601653"/>
            <a:ext cx="1259864" cy="644063"/>
            <a:chOff x="3577848" y="1922411"/>
            <a:chExt cx="1461883" cy="589191"/>
          </a:xfrm>
          <a:noFill/>
        </p:grpSpPr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F11378BA-EC4F-4CAA-A3B5-2A24908039D4}"/>
                </a:ext>
              </a:extLst>
            </p:cNvPr>
            <p:cNvSpPr txBox="1"/>
            <p:nvPr/>
          </p:nvSpPr>
          <p:spPr>
            <a:xfrm>
              <a:off x="3582783" y="1922411"/>
              <a:ext cx="1456948" cy="25340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 rtl="1"/>
              <a:r>
                <a:rPr lang="fa-IR" altLang="ko-KR" sz="1200" b="1" dirty="0">
                  <a:solidFill>
                    <a:schemeClr val="bg1"/>
                  </a:solidFill>
                  <a:cs typeface="B Nazanin" panose="00000400000000000000" pitchFamily="2" charset="-78"/>
                </a:rPr>
                <a:t>افزودن متن</a:t>
              </a:r>
              <a:endParaRPr lang="ko-KR" altLang="en-US" sz="1200" b="1" dirty="0">
                <a:solidFill>
                  <a:schemeClr val="bg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9E81E06D-ACA5-4712-84D4-60C35B664C6D}"/>
                </a:ext>
              </a:extLst>
            </p:cNvPr>
            <p:cNvSpPr txBox="1"/>
            <p:nvPr/>
          </p:nvSpPr>
          <p:spPr>
            <a:xfrm>
              <a:off x="3577848" y="2258202"/>
              <a:ext cx="1456952" cy="25340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 rtl="1"/>
              <a:r>
                <a:rPr lang="fa-IR" altLang="ko-KR" sz="1200" dirty="0">
                  <a:solidFill>
                    <a:schemeClr val="bg1"/>
                  </a:solidFill>
                  <a:cs typeface="B Nazanin" panose="00000400000000000000" pitchFamily="2" charset="-78"/>
                </a:rPr>
                <a:t>متن شما</a:t>
              </a:r>
              <a:endParaRPr lang="ko-KR" altLang="en-US" sz="1200" dirty="0">
                <a:solidFill>
                  <a:schemeClr val="bg1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0EABCB3B-256A-4910-89ED-964F2FE93758}"/>
              </a:ext>
            </a:extLst>
          </p:cNvPr>
          <p:cNvGrpSpPr/>
          <p:nvPr/>
        </p:nvGrpSpPr>
        <p:grpSpPr>
          <a:xfrm rot="9000000">
            <a:off x="6278073" y="4996142"/>
            <a:ext cx="1259868" cy="644059"/>
            <a:chOff x="3577847" y="1922411"/>
            <a:chExt cx="1461887" cy="589187"/>
          </a:xfrm>
          <a:noFill/>
        </p:grpSpPr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9330AB47-4AF5-4EF9-A801-85A9676454C2}"/>
                </a:ext>
              </a:extLst>
            </p:cNvPr>
            <p:cNvSpPr txBox="1"/>
            <p:nvPr/>
          </p:nvSpPr>
          <p:spPr>
            <a:xfrm>
              <a:off x="3582786" y="1922411"/>
              <a:ext cx="1456948" cy="25339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 rtl="1"/>
              <a:r>
                <a:rPr lang="fa-IR" altLang="ko-KR" sz="1200" b="1" dirty="0">
                  <a:solidFill>
                    <a:schemeClr val="bg1"/>
                  </a:solidFill>
                  <a:cs typeface="B Nazanin" panose="00000400000000000000" pitchFamily="2" charset="-78"/>
                </a:rPr>
                <a:t>افزودن متن</a:t>
              </a:r>
              <a:endParaRPr lang="ko-KR" altLang="en-US" sz="1200" b="1" dirty="0">
                <a:solidFill>
                  <a:schemeClr val="bg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0ED70BE7-8BE5-4C69-994E-FEAD0CD45D3D}"/>
                </a:ext>
              </a:extLst>
            </p:cNvPr>
            <p:cNvSpPr txBox="1"/>
            <p:nvPr/>
          </p:nvSpPr>
          <p:spPr>
            <a:xfrm>
              <a:off x="3577847" y="2258199"/>
              <a:ext cx="1456951" cy="25339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 rtl="1"/>
              <a:r>
                <a:rPr lang="fa-IR" altLang="ko-KR" sz="1200" dirty="0">
                  <a:solidFill>
                    <a:schemeClr val="bg1"/>
                  </a:solidFill>
                  <a:cs typeface="B Nazanin" panose="00000400000000000000" pitchFamily="2" charset="-78"/>
                </a:rPr>
                <a:t>متن شما</a:t>
              </a:r>
              <a:endParaRPr lang="ko-KR" altLang="en-US" sz="1200" dirty="0">
                <a:solidFill>
                  <a:schemeClr val="bg1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6C87ACA1-9D43-40C5-950F-96ED4228CA5E}"/>
              </a:ext>
            </a:extLst>
          </p:cNvPr>
          <p:cNvGrpSpPr/>
          <p:nvPr/>
        </p:nvGrpSpPr>
        <p:grpSpPr>
          <a:xfrm rot="12600000">
            <a:off x="4688362" y="4929907"/>
            <a:ext cx="1259868" cy="736395"/>
            <a:chOff x="3577846" y="1922409"/>
            <a:chExt cx="1461886" cy="673656"/>
          </a:xfrm>
          <a:noFill/>
        </p:grpSpPr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A0E0F4AD-924B-4215-9433-881DDE521701}"/>
                </a:ext>
              </a:extLst>
            </p:cNvPr>
            <p:cNvSpPr txBox="1"/>
            <p:nvPr/>
          </p:nvSpPr>
          <p:spPr>
            <a:xfrm>
              <a:off x="3582784" y="1922409"/>
              <a:ext cx="1456948" cy="25339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 rtl="1"/>
              <a:r>
                <a:rPr lang="fa-IR" altLang="ko-KR" sz="1200" b="1" dirty="0">
                  <a:solidFill>
                    <a:schemeClr val="bg1"/>
                  </a:solidFill>
                  <a:cs typeface="B Nazanin" panose="00000400000000000000" pitchFamily="2" charset="-78"/>
                </a:rPr>
                <a:t>افزودن متن</a:t>
              </a:r>
              <a:endParaRPr lang="ko-KR" altLang="en-US" sz="1200" b="1" dirty="0">
                <a:solidFill>
                  <a:schemeClr val="bg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45B832C8-CC5A-41D0-B604-4FBE27690D51}"/>
                </a:ext>
              </a:extLst>
            </p:cNvPr>
            <p:cNvSpPr txBox="1"/>
            <p:nvPr/>
          </p:nvSpPr>
          <p:spPr>
            <a:xfrm>
              <a:off x="3577846" y="2173733"/>
              <a:ext cx="1456951" cy="422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 rtl="1"/>
              <a:r>
                <a:rPr lang="fa-IR" altLang="ko-KR" sz="1200" dirty="0">
                  <a:solidFill>
                    <a:schemeClr val="bg1"/>
                  </a:solidFill>
                  <a:cs typeface="B Nazanin" panose="00000400000000000000" pitchFamily="2" charset="-78"/>
                </a:rPr>
                <a:t>متن شما</a:t>
              </a:r>
              <a:endParaRPr lang="ko-KR" altLang="en-US" sz="1200" dirty="0">
                <a:solidFill>
                  <a:schemeClr val="bg1"/>
                </a:solidFill>
                <a:cs typeface="B Nazanin" panose="00000400000000000000" pitchFamily="2" charset="-78"/>
              </a:endParaRPr>
            </a:p>
            <a:p>
              <a:pPr algn="ctr" rtl="1"/>
              <a:endParaRPr lang="ko-KR" altLang="en-US" sz="1200" dirty="0">
                <a:solidFill>
                  <a:schemeClr val="bg1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ABD4E9DD-82CD-4333-A4C0-2ED85DB1A7F2}"/>
              </a:ext>
            </a:extLst>
          </p:cNvPr>
          <p:cNvGrpSpPr/>
          <p:nvPr/>
        </p:nvGrpSpPr>
        <p:grpSpPr>
          <a:xfrm rot="16200000">
            <a:off x="3861126" y="3568419"/>
            <a:ext cx="1259867" cy="644064"/>
            <a:chOff x="3577845" y="1922410"/>
            <a:chExt cx="1461886" cy="589192"/>
          </a:xfrm>
          <a:noFill/>
        </p:grpSpPr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33AA46E5-D781-4103-92FB-5EC44C9258F0}"/>
                </a:ext>
              </a:extLst>
            </p:cNvPr>
            <p:cNvSpPr txBox="1"/>
            <p:nvPr/>
          </p:nvSpPr>
          <p:spPr>
            <a:xfrm>
              <a:off x="3582782" y="1922410"/>
              <a:ext cx="1456949" cy="25340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 rtl="1"/>
              <a:r>
                <a:rPr lang="fa-IR" altLang="ko-KR" sz="1200" b="1" dirty="0">
                  <a:solidFill>
                    <a:schemeClr val="bg1"/>
                  </a:solidFill>
                  <a:cs typeface="B Nazanin" panose="00000400000000000000" pitchFamily="2" charset="-78"/>
                </a:rPr>
                <a:t>افزودن متن</a:t>
              </a:r>
              <a:endParaRPr lang="ko-KR" altLang="en-US" sz="1200" b="1" dirty="0">
                <a:solidFill>
                  <a:schemeClr val="bg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7CB2BC2C-B545-4DDA-A222-3CAE88DCE218}"/>
                </a:ext>
              </a:extLst>
            </p:cNvPr>
            <p:cNvSpPr txBox="1"/>
            <p:nvPr/>
          </p:nvSpPr>
          <p:spPr>
            <a:xfrm>
              <a:off x="3577845" y="2258203"/>
              <a:ext cx="1456951" cy="25339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 rtl="1"/>
              <a:r>
                <a:rPr lang="fa-IR" altLang="ko-KR" sz="1200" dirty="0">
                  <a:solidFill>
                    <a:schemeClr val="bg1"/>
                  </a:solidFill>
                  <a:cs typeface="B Nazanin" panose="00000400000000000000" pitchFamily="2" charset="-78"/>
                </a:rPr>
                <a:t>متن شما</a:t>
              </a:r>
              <a:endParaRPr lang="ko-KR" altLang="en-US" sz="1200" dirty="0">
                <a:solidFill>
                  <a:schemeClr val="bg1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2C5DE86E-3CFD-4A72-94BF-B10D2A92517A}"/>
              </a:ext>
            </a:extLst>
          </p:cNvPr>
          <p:cNvGrpSpPr/>
          <p:nvPr/>
        </p:nvGrpSpPr>
        <p:grpSpPr>
          <a:xfrm rot="19800000">
            <a:off x="4662094" y="2172634"/>
            <a:ext cx="1259867" cy="644060"/>
            <a:chOff x="3577845" y="1922412"/>
            <a:chExt cx="1461886" cy="589188"/>
          </a:xfrm>
          <a:noFill/>
        </p:grpSpPr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8377B7F6-8B2F-4E4B-BAA3-C1E0284AE8FA}"/>
                </a:ext>
              </a:extLst>
            </p:cNvPr>
            <p:cNvSpPr txBox="1"/>
            <p:nvPr/>
          </p:nvSpPr>
          <p:spPr>
            <a:xfrm>
              <a:off x="3582783" y="1922412"/>
              <a:ext cx="1456948" cy="25339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 rtl="1"/>
              <a:r>
                <a:rPr lang="fa-IR" altLang="ko-KR" sz="1200" b="1" dirty="0">
                  <a:solidFill>
                    <a:schemeClr val="bg1"/>
                  </a:solidFill>
                  <a:cs typeface="B Nazanin" panose="00000400000000000000" pitchFamily="2" charset="-78"/>
                </a:rPr>
                <a:t>افزودن متن</a:t>
              </a:r>
              <a:endParaRPr lang="ko-KR" altLang="en-US" sz="1200" b="1" dirty="0">
                <a:solidFill>
                  <a:schemeClr val="bg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C0892621-2CBA-486D-97A3-E770DB6EFB30}"/>
                </a:ext>
              </a:extLst>
            </p:cNvPr>
            <p:cNvSpPr txBox="1"/>
            <p:nvPr/>
          </p:nvSpPr>
          <p:spPr>
            <a:xfrm>
              <a:off x="3577845" y="2258201"/>
              <a:ext cx="1456951" cy="25339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 rtl="1"/>
              <a:r>
                <a:rPr lang="fa-IR" altLang="ko-KR" sz="1200" dirty="0">
                  <a:solidFill>
                    <a:schemeClr val="bg1"/>
                  </a:solidFill>
                  <a:cs typeface="B Nazanin" panose="00000400000000000000" pitchFamily="2" charset="-78"/>
                </a:rPr>
                <a:t>متن شما</a:t>
              </a:r>
              <a:endParaRPr lang="ko-KR" altLang="en-US" sz="1200" dirty="0">
                <a:solidFill>
                  <a:schemeClr val="bg1"/>
                </a:solidFill>
                <a:cs typeface="B Nazanin" panose="00000400000000000000" pitchFamily="2" charset="-78"/>
              </a:endParaRPr>
            </a:p>
          </p:txBody>
        </p:sp>
      </p:grpSp>
      <p:sp>
        <p:nvSpPr>
          <p:cNvPr id="47" name="Oval 21">
            <a:extLst>
              <a:ext uri="{FF2B5EF4-FFF2-40B4-BE49-F238E27FC236}">
                <a16:creationId xmlns:a16="http://schemas.microsoft.com/office/drawing/2014/main" id="{A5E5C78B-3097-451D-90AB-6814F4C4CF7A}"/>
              </a:ext>
            </a:extLst>
          </p:cNvPr>
          <p:cNvSpPr>
            <a:spLocks noChangeAspect="1"/>
          </p:cNvSpPr>
          <p:nvPr/>
        </p:nvSpPr>
        <p:spPr>
          <a:xfrm>
            <a:off x="5905382" y="3746482"/>
            <a:ext cx="354676" cy="357638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/>
            <a:endParaRPr lang="ko-KR" altLang="en-US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375345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rtl="1"/>
            <a:r>
              <a:rPr lang="fa-IR" dirty="0">
                <a:cs typeface="B Nazanin" panose="00000400000000000000" pitchFamily="2" charset="-78"/>
              </a:rPr>
              <a:t>سبک اینفوگرافیک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BD9BE6F-C76F-4281-BD41-2C6EEAF21763}"/>
              </a:ext>
            </a:extLst>
          </p:cNvPr>
          <p:cNvSpPr/>
          <p:nvPr/>
        </p:nvSpPr>
        <p:spPr>
          <a:xfrm>
            <a:off x="4777708" y="1837100"/>
            <a:ext cx="928500" cy="891459"/>
          </a:xfrm>
          <a:prstGeom prst="rect">
            <a:avLst/>
          </a:prstGeom>
          <a:solidFill>
            <a:schemeClr val="bg1"/>
          </a:solidFill>
          <a:ln w="63500">
            <a:solidFill>
              <a:schemeClr val="accent4"/>
            </a:solidFill>
          </a:ln>
          <a:effectLst>
            <a:innerShdw blurRad="127000" dist="127000" dir="13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2700">
              <a:cs typeface="B Nazanin" panose="00000400000000000000" pitchFamily="2" charset="-78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28F7F1A-31D9-45B0-A360-8DAB82E1C69B}"/>
              </a:ext>
            </a:extLst>
          </p:cNvPr>
          <p:cNvSpPr/>
          <p:nvPr/>
        </p:nvSpPr>
        <p:spPr>
          <a:xfrm>
            <a:off x="4777708" y="2938384"/>
            <a:ext cx="928500" cy="891459"/>
          </a:xfrm>
          <a:prstGeom prst="rect">
            <a:avLst/>
          </a:prstGeom>
          <a:solidFill>
            <a:schemeClr val="bg1"/>
          </a:solidFill>
          <a:ln w="63500">
            <a:solidFill>
              <a:schemeClr val="accent3"/>
            </a:solidFill>
          </a:ln>
          <a:effectLst>
            <a:innerShdw blurRad="127000" dist="127000" dir="13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2700" dirty="0">
              <a:cs typeface="B Nazanin" panose="00000400000000000000" pitchFamily="2" charset="-78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8394C33-5B73-4411-B833-AE22A8EAEDA8}"/>
              </a:ext>
            </a:extLst>
          </p:cNvPr>
          <p:cNvSpPr/>
          <p:nvPr/>
        </p:nvSpPr>
        <p:spPr>
          <a:xfrm>
            <a:off x="4777708" y="4039668"/>
            <a:ext cx="928500" cy="891459"/>
          </a:xfrm>
          <a:prstGeom prst="rect">
            <a:avLst/>
          </a:prstGeom>
          <a:solidFill>
            <a:schemeClr val="bg1"/>
          </a:solidFill>
          <a:ln w="63500">
            <a:solidFill>
              <a:schemeClr val="accent2"/>
            </a:solidFill>
          </a:ln>
          <a:effectLst>
            <a:innerShdw blurRad="127000" dist="127000" dir="13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2700">
              <a:cs typeface="B Nazanin" panose="00000400000000000000" pitchFamily="2" charset="-78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68A8884-CFC9-4B7B-A28F-BF07316F2AA4}"/>
              </a:ext>
            </a:extLst>
          </p:cNvPr>
          <p:cNvSpPr/>
          <p:nvPr/>
        </p:nvSpPr>
        <p:spPr>
          <a:xfrm>
            <a:off x="4777708" y="5140952"/>
            <a:ext cx="928500" cy="891459"/>
          </a:xfrm>
          <a:prstGeom prst="rect">
            <a:avLst/>
          </a:prstGeom>
          <a:solidFill>
            <a:schemeClr val="bg1"/>
          </a:solidFill>
          <a:ln w="63500">
            <a:solidFill>
              <a:schemeClr val="accent1"/>
            </a:solidFill>
          </a:ln>
          <a:effectLst>
            <a:innerShdw blurRad="127000" dist="127000" dir="13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2700">
              <a:cs typeface="B Nazanin" panose="00000400000000000000" pitchFamily="2" charset="-78"/>
            </a:endParaRPr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1802F9F0-EBAF-4DB5-AEB9-98702B6FABB1}"/>
              </a:ext>
            </a:extLst>
          </p:cNvPr>
          <p:cNvSpPr/>
          <p:nvPr/>
        </p:nvSpPr>
        <p:spPr>
          <a:xfrm>
            <a:off x="2700682" y="2907813"/>
            <a:ext cx="2056195" cy="1032243"/>
          </a:xfrm>
          <a:custGeom>
            <a:avLst/>
            <a:gdLst>
              <a:gd name="connsiteX0" fmla="*/ 1621972 w 1621972"/>
              <a:gd name="connsiteY0" fmla="*/ 0 h 925286"/>
              <a:gd name="connsiteX1" fmla="*/ 0 w 1621972"/>
              <a:gd name="connsiteY1" fmla="*/ 925286 h 925286"/>
              <a:gd name="connsiteX2" fmla="*/ 1621972 w 1621972"/>
              <a:gd name="connsiteY2" fmla="*/ 849086 h 925286"/>
              <a:gd name="connsiteX3" fmla="*/ 1621972 w 1621972"/>
              <a:gd name="connsiteY3" fmla="*/ 0 h 925286"/>
              <a:gd name="connsiteX0" fmla="*/ 1632858 w 1632858"/>
              <a:gd name="connsiteY0" fmla="*/ 0 h 957943"/>
              <a:gd name="connsiteX1" fmla="*/ 0 w 1632858"/>
              <a:gd name="connsiteY1" fmla="*/ 957943 h 957943"/>
              <a:gd name="connsiteX2" fmla="*/ 1621972 w 1632858"/>
              <a:gd name="connsiteY2" fmla="*/ 881743 h 957943"/>
              <a:gd name="connsiteX3" fmla="*/ 1632858 w 1632858"/>
              <a:gd name="connsiteY3" fmla="*/ 0 h 957943"/>
              <a:gd name="connsiteX0" fmla="*/ 1632858 w 1654629"/>
              <a:gd name="connsiteY0" fmla="*/ 0 h 957943"/>
              <a:gd name="connsiteX1" fmla="*/ 0 w 1654629"/>
              <a:gd name="connsiteY1" fmla="*/ 957943 h 957943"/>
              <a:gd name="connsiteX2" fmla="*/ 1654629 w 1654629"/>
              <a:gd name="connsiteY2" fmla="*/ 903515 h 957943"/>
              <a:gd name="connsiteX3" fmla="*/ 1632858 w 1654629"/>
              <a:gd name="connsiteY3" fmla="*/ 0 h 957943"/>
              <a:gd name="connsiteX0" fmla="*/ 1643743 w 1654629"/>
              <a:gd name="connsiteY0" fmla="*/ 0 h 979714"/>
              <a:gd name="connsiteX1" fmla="*/ 0 w 1654629"/>
              <a:gd name="connsiteY1" fmla="*/ 979714 h 979714"/>
              <a:gd name="connsiteX2" fmla="*/ 1654629 w 1654629"/>
              <a:gd name="connsiteY2" fmla="*/ 925286 h 979714"/>
              <a:gd name="connsiteX3" fmla="*/ 1643743 w 1654629"/>
              <a:gd name="connsiteY3" fmla="*/ 0 h 979714"/>
              <a:gd name="connsiteX0" fmla="*/ 1630212 w 1654629"/>
              <a:gd name="connsiteY0" fmla="*/ 0 h 947057"/>
              <a:gd name="connsiteX1" fmla="*/ 0 w 1654629"/>
              <a:gd name="connsiteY1" fmla="*/ 947057 h 947057"/>
              <a:gd name="connsiteX2" fmla="*/ 1654629 w 1654629"/>
              <a:gd name="connsiteY2" fmla="*/ 892629 h 947057"/>
              <a:gd name="connsiteX3" fmla="*/ 1630212 w 1654629"/>
              <a:gd name="connsiteY3" fmla="*/ 0 h 947057"/>
              <a:gd name="connsiteX0" fmla="*/ 1657273 w 1657273"/>
              <a:gd name="connsiteY0" fmla="*/ 0 h 968828"/>
              <a:gd name="connsiteX1" fmla="*/ 0 w 1657273"/>
              <a:gd name="connsiteY1" fmla="*/ 968828 h 968828"/>
              <a:gd name="connsiteX2" fmla="*/ 1654629 w 1657273"/>
              <a:gd name="connsiteY2" fmla="*/ 914400 h 968828"/>
              <a:gd name="connsiteX3" fmla="*/ 1657273 w 1657273"/>
              <a:gd name="connsiteY3" fmla="*/ 0 h 968828"/>
              <a:gd name="connsiteX0" fmla="*/ 1684334 w 1684334"/>
              <a:gd name="connsiteY0" fmla="*/ 0 h 990599"/>
              <a:gd name="connsiteX1" fmla="*/ 0 w 1684334"/>
              <a:gd name="connsiteY1" fmla="*/ 990599 h 990599"/>
              <a:gd name="connsiteX2" fmla="*/ 1654629 w 1684334"/>
              <a:gd name="connsiteY2" fmla="*/ 936171 h 990599"/>
              <a:gd name="connsiteX3" fmla="*/ 1684334 w 1684334"/>
              <a:gd name="connsiteY3" fmla="*/ 0 h 990599"/>
              <a:gd name="connsiteX0" fmla="*/ 1589618 w 1654636"/>
              <a:gd name="connsiteY0" fmla="*/ 0 h 947056"/>
              <a:gd name="connsiteX1" fmla="*/ 0 w 1654636"/>
              <a:gd name="connsiteY1" fmla="*/ 947056 h 947056"/>
              <a:gd name="connsiteX2" fmla="*/ 1654629 w 1654636"/>
              <a:gd name="connsiteY2" fmla="*/ 892628 h 947056"/>
              <a:gd name="connsiteX3" fmla="*/ 1589618 w 1654636"/>
              <a:gd name="connsiteY3" fmla="*/ 0 h 947056"/>
              <a:gd name="connsiteX0" fmla="*/ 1603149 w 1654638"/>
              <a:gd name="connsiteY0" fmla="*/ 0 h 979713"/>
              <a:gd name="connsiteX1" fmla="*/ 0 w 1654638"/>
              <a:gd name="connsiteY1" fmla="*/ 979713 h 979713"/>
              <a:gd name="connsiteX2" fmla="*/ 1654629 w 1654638"/>
              <a:gd name="connsiteY2" fmla="*/ 925285 h 979713"/>
              <a:gd name="connsiteX3" fmla="*/ 1603149 w 1654638"/>
              <a:gd name="connsiteY3" fmla="*/ 0 h 979713"/>
              <a:gd name="connsiteX0" fmla="*/ 1603149 w 1627589"/>
              <a:gd name="connsiteY0" fmla="*/ 0 h 979713"/>
              <a:gd name="connsiteX1" fmla="*/ 0 w 1627589"/>
              <a:gd name="connsiteY1" fmla="*/ 979713 h 979713"/>
              <a:gd name="connsiteX2" fmla="*/ 1627568 w 1627589"/>
              <a:gd name="connsiteY2" fmla="*/ 914399 h 979713"/>
              <a:gd name="connsiteX3" fmla="*/ 1603149 w 1627589"/>
              <a:gd name="connsiteY3" fmla="*/ 0 h 979713"/>
              <a:gd name="connsiteX0" fmla="*/ 1603149 w 1611762"/>
              <a:gd name="connsiteY0" fmla="*/ 0 h 979713"/>
              <a:gd name="connsiteX1" fmla="*/ 0 w 1611762"/>
              <a:gd name="connsiteY1" fmla="*/ 979713 h 979713"/>
              <a:gd name="connsiteX2" fmla="*/ 1611709 w 1611762"/>
              <a:gd name="connsiteY2" fmla="*/ 910146 h 979713"/>
              <a:gd name="connsiteX3" fmla="*/ 1603149 w 1611762"/>
              <a:gd name="connsiteY3" fmla="*/ 0 h 979713"/>
              <a:gd name="connsiteX0" fmla="*/ 1581944 w 1611727"/>
              <a:gd name="connsiteY0" fmla="*/ 0 h 979713"/>
              <a:gd name="connsiteX1" fmla="*/ 0 w 1611727"/>
              <a:gd name="connsiteY1" fmla="*/ 979713 h 979713"/>
              <a:gd name="connsiteX2" fmla="*/ 1611709 w 1611727"/>
              <a:gd name="connsiteY2" fmla="*/ 910146 h 979713"/>
              <a:gd name="connsiteX3" fmla="*/ 1581944 w 1611727"/>
              <a:gd name="connsiteY3" fmla="*/ 0 h 979713"/>
              <a:gd name="connsiteX0" fmla="*/ 1581944 w 1586350"/>
              <a:gd name="connsiteY0" fmla="*/ 0 h 979713"/>
              <a:gd name="connsiteX1" fmla="*/ 0 w 1586350"/>
              <a:gd name="connsiteY1" fmla="*/ 979713 h 979713"/>
              <a:gd name="connsiteX2" fmla="*/ 1586263 w 1586350"/>
              <a:gd name="connsiteY2" fmla="*/ 920382 h 979713"/>
              <a:gd name="connsiteX3" fmla="*/ 1581944 w 1586350"/>
              <a:gd name="connsiteY3" fmla="*/ 0 h 979713"/>
              <a:gd name="connsiteX0" fmla="*/ 1581944 w 1586350"/>
              <a:gd name="connsiteY0" fmla="*/ 0 h 979713"/>
              <a:gd name="connsiteX1" fmla="*/ 0 w 1586350"/>
              <a:gd name="connsiteY1" fmla="*/ 979713 h 979713"/>
              <a:gd name="connsiteX2" fmla="*/ 1586263 w 1586350"/>
              <a:gd name="connsiteY2" fmla="*/ 920382 h 979713"/>
              <a:gd name="connsiteX3" fmla="*/ 1581944 w 1586350"/>
              <a:gd name="connsiteY3" fmla="*/ 0 h 979713"/>
              <a:gd name="connsiteX0" fmla="*/ 1581944 w 1582267"/>
              <a:gd name="connsiteY0" fmla="*/ 0 h 979713"/>
              <a:gd name="connsiteX1" fmla="*/ 0 w 1582267"/>
              <a:gd name="connsiteY1" fmla="*/ 979713 h 979713"/>
              <a:gd name="connsiteX2" fmla="*/ 1582022 w 1582267"/>
              <a:gd name="connsiteY2" fmla="*/ 920382 h 979713"/>
              <a:gd name="connsiteX3" fmla="*/ 1581944 w 1582267"/>
              <a:gd name="connsiteY3" fmla="*/ 0 h 979713"/>
              <a:gd name="connsiteX0" fmla="*/ 1581944 w 1582267"/>
              <a:gd name="connsiteY0" fmla="*/ 0 h 972229"/>
              <a:gd name="connsiteX1" fmla="*/ 0 w 1582267"/>
              <a:gd name="connsiteY1" fmla="*/ 972229 h 972229"/>
              <a:gd name="connsiteX2" fmla="*/ 1582022 w 1582267"/>
              <a:gd name="connsiteY2" fmla="*/ 912898 h 972229"/>
              <a:gd name="connsiteX3" fmla="*/ 1581944 w 1582267"/>
              <a:gd name="connsiteY3" fmla="*/ 0 h 972229"/>
              <a:gd name="connsiteX0" fmla="*/ 1577945 w 1582112"/>
              <a:gd name="connsiteY0" fmla="*/ 0 h 974723"/>
              <a:gd name="connsiteX1" fmla="*/ 0 w 1582112"/>
              <a:gd name="connsiteY1" fmla="*/ 974723 h 974723"/>
              <a:gd name="connsiteX2" fmla="*/ 1582022 w 1582112"/>
              <a:gd name="connsiteY2" fmla="*/ 915392 h 974723"/>
              <a:gd name="connsiteX3" fmla="*/ 1577945 w 1582112"/>
              <a:gd name="connsiteY3" fmla="*/ 0 h 974723"/>
              <a:gd name="connsiteX0" fmla="*/ 1575945 w 1582091"/>
              <a:gd name="connsiteY0" fmla="*/ 0 h 969734"/>
              <a:gd name="connsiteX1" fmla="*/ 0 w 1582091"/>
              <a:gd name="connsiteY1" fmla="*/ 969734 h 969734"/>
              <a:gd name="connsiteX2" fmla="*/ 1582022 w 1582091"/>
              <a:gd name="connsiteY2" fmla="*/ 910403 h 969734"/>
              <a:gd name="connsiteX3" fmla="*/ 1575945 w 1582091"/>
              <a:gd name="connsiteY3" fmla="*/ 0 h 969734"/>
              <a:gd name="connsiteX0" fmla="*/ 1575945 w 1582091"/>
              <a:gd name="connsiteY0" fmla="*/ 0 h 972229"/>
              <a:gd name="connsiteX1" fmla="*/ 0 w 1582091"/>
              <a:gd name="connsiteY1" fmla="*/ 972229 h 972229"/>
              <a:gd name="connsiteX2" fmla="*/ 1582022 w 1582091"/>
              <a:gd name="connsiteY2" fmla="*/ 912898 h 972229"/>
              <a:gd name="connsiteX3" fmla="*/ 1575945 w 1582091"/>
              <a:gd name="connsiteY3" fmla="*/ 0 h 972229"/>
              <a:gd name="connsiteX0" fmla="*/ 1575945 w 1582091"/>
              <a:gd name="connsiteY0" fmla="*/ 0 h 974724"/>
              <a:gd name="connsiteX1" fmla="*/ 0 w 1582091"/>
              <a:gd name="connsiteY1" fmla="*/ 974724 h 974724"/>
              <a:gd name="connsiteX2" fmla="*/ 1582022 w 1582091"/>
              <a:gd name="connsiteY2" fmla="*/ 915393 h 974724"/>
              <a:gd name="connsiteX3" fmla="*/ 1575945 w 1582091"/>
              <a:gd name="connsiteY3" fmla="*/ 0 h 974724"/>
              <a:gd name="connsiteX0" fmla="*/ 1575945 w 1578155"/>
              <a:gd name="connsiteY0" fmla="*/ 0 h 974724"/>
              <a:gd name="connsiteX1" fmla="*/ 0 w 1578155"/>
              <a:gd name="connsiteY1" fmla="*/ 974724 h 974724"/>
              <a:gd name="connsiteX2" fmla="*/ 1578023 w 1578155"/>
              <a:gd name="connsiteY2" fmla="*/ 920382 h 974724"/>
              <a:gd name="connsiteX3" fmla="*/ 1575945 w 1578155"/>
              <a:gd name="connsiteY3" fmla="*/ 0 h 974724"/>
              <a:gd name="connsiteX0" fmla="*/ 1575945 w 1578155"/>
              <a:gd name="connsiteY0" fmla="*/ 0 h 974724"/>
              <a:gd name="connsiteX1" fmla="*/ 0 w 1578155"/>
              <a:gd name="connsiteY1" fmla="*/ 974724 h 974724"/>
              <a:gd name="connsiteX2" fmla="*/ 1578023 w 1578155"/>
              <a:gd name="connsiteY2" fmla="*/ 922875 h 974724"/>
              <a:gd name="connsiteX3" fmla="*/ 1575945 w 1578155"/>
              <a:gd name="connsiteY3" fmla="*/ 0 h 974724"/>
              <a:gd name="connsiteX0" fmla="*/ 1585943 w 1588153"/>
              <a:gd name="connsiteY0" fmla="*/ 0 h 972229"/>
              <a:gd name="connsiteX1" fmla="*/ 0 w 1588153"/>
              <a:gd name="connsiteY1" fmla="*/ 972229 h 972229"/>
              <a:gd name="connsiteX2" fmla="*/ 1588021 w 1588153"/>
              <a:gd name="connsiteY2" fmla="*/ 922875 h 972229"/>
              <a:gd name="connsiteX3" fmla="*/ 1585943 w 1588153"/>
              <a:gd name="connsiteY3" fmla="*/ 0 h 972229"/>
              <a:gd name="connsiteX0" fmla="*/ 1593941 w 1596151"/>
              <a:gd name="connsiteY0" fmla="*/ 0 h 999669"/>
              <a:gd name="connsiteX1" fmla="*/ 0 w 1596151"/>
              <a:gd name="connsiteY1" fmla="*/ 999669 h 999669"/>
              <a:gd name="connsiteX2" fmla="*/ 1596019 w 1596151"/>
              <a:gd name="connsiteY2" fmla="*/ 922875 h 999669"/>
              <a:gd name="connsiteX3" fmla="*/ 1593941 w 1596151"/>
              <a:gd name="connsiteY3" fmla="*/ 0 h 999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96151" h="999669">
                <a:moveTo>
                  <a:pt x="1593941" y="0"/>
                </a:moveTo>
                <a:lnTo>
                  <a:pt x="0" y="999669"/>
                </a:lnTo>
                <a:lnTo>
                  <a:pt x="1596019" y="922875"/>
                </a:lnTo>
                <a:cubicBezTo>
                  <a:pt x="1596900" y="618075"/>
                  <a:pt x="1593060" y="304800"/>
                  <a:pt x="1593941" y="0"/>
                </a:cubicBezTo>
                <a:close/>
              </a:path>
            </a:pathLst>
          </a:custGeom>
          <a:gradFill>
            <a:gsLst>
              <a:gs pos="0">
                <a:schemeClr val="accent3">
                  <a:lumMod val="85000"/>
                </a:schemeClr>
              </a:gs>
              <a:gs pos="100000">
                <a:schemeClr val="accent3"/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2700" dirty="0">
              <a:cs typeface="B Nazanin" panose="00000400000000000000" pitchFamily="2" charset="-78"/>
            </a:endParaRPr>
          </a:p>
        </p:txBody>
      </p:sp>
      <p:sp>
        <p:nvSpPr>
          <p:cNvPr id="8" name="Freeform 3">
            <a:extLst>
              <a:ext uri="{FF2B5EF4-FFF2-40B4-BE49-F238E27FC236}">
                <a16:creationId xmlns:a16="http://schemas.microsoft.com/office/drawing/2014/main" id="{586165E6-EF28-4952-84C7-1FA822DD9A0D}"/>
              </a:ext>
            </a:extLst>
          </p:cNvPr>
          <p:cNvSpPr/>
          <p:nvPr/>
        </p:nvSpPr>
        <p:spPr>
          <a:xfrm>
            <a:off x="2698364" y="1806188"/>
            <a:ext cx="2063810" cy="2133869"/>
          </a:xfrm>
          <a:custGeom>
            <a:avLst/>
            <a:gdLst>
              <a:gd name="connsiteX0" fmla="*/ 1621972 w 1621972"/>
              <a:gd name="connsiteY0" fmla="*/ 0 h 2035628"/>
              <a:gd name="connsiteX1" fmla="*/ 0 w 1621972"/>
              <a:gd name="connsiteY1" fmla="*/ 2035628 h 2035628"/>
              <a:gd name="connsiteX2" fmla="*/ 1621972 w 1621972"/>
              <a:gd name="connsiteY2" fmla="*/ 892628 h 2035628"/>
              <a:gd name="connsiteX3" fmla="*/ 1621972 w 1621972"/>
              <a:gd name="connsiteY3" fmla="*/ 0 h 2035628"/>
              <a:gd name="connsiteX0" fmla="*/ 1621972 w 1654629"/>
              <a:gd name="connsiteY0" fmla="*/ 0 h 2035628"/>
              <a:gd name="connsiteX1" fmla="*/ 0 w 1654629"/>
              <a:gd name="connsiteY1" fmla="*/ 2035628 h 2035628"/>
              <a:gd name="connsiteX2" fmla="*/ 1654629 w 1654629"/>
              <a:gd name="connsiteY2" fmla="*/ 881742 h 2035628"/>
              <a:gd name="connsiteX3" fmla="*/ 1621972 w 1654629"/>
              <a:gd name="connsiteY3" fmla="*/ 0 h 2035628"/>
              <a:gd name="connsiteX0" fmla="*/ 1635503 w 1654629"/>
              <a:gd name="connsiteY0" fmla="*/ 0 h 2013857"/>
              <a:gd name="connsiteX1" fmla="*/ 0 w 1654629"/>
              <a:gd name="connsiteY1" fmla="*/ 2013857 h 2013857"/>
              <a:gd name="connsiteX2" fmla="*/ 1654629 w 1654629"/>
              <a:gd name="connsiteY2" fmla="*/ 859971 h 2013857"/>
              <a:gd name="connsiteX3" fmla="*/ 1635503 w 1654629"/>
              <a:gd name="connsiteY3" fmla="*/ 0 h 2013857"/>
              <a:gd name="connsiteX0" fmla="*/ 1594911 w 1654629"/>
              <a:gd name="connsiteY0" fmla="*/ 0 h 2002971"/>
              <a:gd name="connsiteX1" fmla="*/ 0 w 1654629"/>
              <a:gd name="connsiteY1" fmla="*/ 2002971 h 2002971"/>
              <a:gd name="connsiteX2" fmla="*/ 1654629 w 1654629"/>
              <a:gd name="connsiteY2" fmla="*/ 849085 h 2002971"/>
              <a:gd name="connsiteX3" fmla="*/ 1594911 w 1654629"/>
              <a:gd name="connsiteY3" fmla="*/ 0 h 2002971"/>
              <a:gd name="connsiteX0" fmla="*/ 1600197 w 1654629"/>
              <a:gd name="connsiteY0" fmla="*/ 0 h 2002971"/>
              <a:gd name="connsiteX1" fmla="*/ 0 w 1654629"/>
              <a:gd name="connsiteY1" fmla="*/ 2002971 h 2002971"/>
              <a:gd name="connsiteX2" fmla="*/ 1654629 w 1654629"/>
              <a:gd name="connsiteY2" fmla="*/ 849085 h 2002971"/>
              <a:gd name="connsiteX3" fmla="*/ 1600197 w 1654629"/>
              <a:gd name="connsiteY3" fmla="*/ 0 h 2002971"/>
              <a:gd name="connsiteX0" fmla="*/ 1605484 w 1654629"/>
              <a:gd name="connsiteY0" fmla="*/ 0 h 2007224"/>
              <a:gd name="connsiteX1" fmla="*/ 0 w 1654629"/>
              <a:gd name="connsiteY1" fmla="*/ 2007224 h 2007224"/>
              <a:gd name="connsiteX2" fmla="*/ 1654629 w 1654629"/>
              <a:gd name="connsiteY2" fmla="*/ 853338 h 2007224"/>
              <a:gd name="connsiteX3" fmla="*/ 1605484 w 1654629"/>
              <a:gd name="connsiteY3" fmla="*/ 0 h 2007224"/>
              <a:gd name="connsiteX0" fmla="*/ 1605484 w 1612337"/>
              <a:gd name="connsiteY0" fmla="*/ 0 h 2007224"/>
              <a:gd name="connsiteX1" fmla="*/ 0 w 1612337"/>
              <a:gd name="connsiteY1" fmla="*/ 2007224 h 2007224"/>
              <a:gd name="connsiteX2" fmla="*/ 1612337 w 1612337"/>
              <a:gd name="connsiteY2" fmla="*/ 870350 h 2007224"/>
              <a:gd name="connsiteX3" fmla="*/ 1605484 w 1612337"/>
              <a:gd name="connsiteY3" fmla="*/ 0 h 2007224"/>
              <a:gd name="connsiteX0" fmla="*/ 1605484 w 1612337"/>
              <a:gd name="connsiteY0" fmla="*/ 0 h 2041344"/>
              <a:gd name="connsiteX1" fmla="*/ 0 w 1612337"/>
              <a:gd name="connsiteY1" fmla="*/ 2041344 h 2041344"/>
              <a:gd name="connsiteX2" fmla="*/ 1612337 w 1612337"/>
              <a:gd name="connsiteY2" fmla="*/ 904470 h 2041344"/>
              <a:gd name="connsiteX3" fmla="*/ 1605484 w 1612337"/>
              <a:gd name="connsiteY3" fmla="*/ 0 h 2041344"/>
              <a:gd name="connsiteX0" fmla="*/ 1605484 w 1612337"/>
              <a:gd name="connsiteY0" fmla="*/ 0 h 2041344"/>
              <a:gd name="connsiteX1" fmla="*/ 0 w 1612337"/>
              <a:gd name="connsiteY1" fmla="*/ 2041344 h 2041344"/>
              <a:gd name="connsiteX2" fmla="*/ 1612337 w 1612337"/>
              <a:gd name="connsiteY2" fmla="*/ 911293 h 2041344"/>
              <a:gd name="connsiteX3" fmla="*/ 1605484 w 1612337"/>
              <a:gd name="connsiteY3" fmla="*/ 0 h 2041344"/>
              <a:gd name="connsiteX0" fmla="*/ 1613967 w 1614481"/>
              <a:gd name="connsiteY0" fmla="*/ 0 h 2051579"/>
              <a:gd name="connsiteX1" fmla="*/ 0 w 1614481"/>
              <a:gd name="connsiteY1" fmla="*/ 2051579 h 2051579"/>
              <a:gd name="connsiteX2" fmla="*/ 1612337 w 1614481"/>
              <a:gd name="connsiteY2" fmla="*/ 921528 h 2051579"/>
              <a:gd name="connsiteX3" fmla="*/ 1613967 w 1614481"/>
              <a:gd name="connsiteY3" fmla="*/ 0 h 2051579"/>
              <a:gd name="connsiteX0" fmla="*/ 1597003 w 1612337"/>
              <a:gd name="connsiteY0" fmla="*/ 0 h 2048168"/>
              <a:gd name="connsiteX1" fmla="*/ 0 w 1612337"/>
              <a:gd name="connsiteY1" fmla="*/ 2048168 h 2048168"/>
              <a:gd name="connsiteX2" fmla="*/ 1612337 w 1612337"/>
              <a:gd name="connsiteY2" fmla="*/ 918117 h 2048168"/>
              <a:gd name="connsiteX3" fmla="*/ 1597003 w 1612337"/>
              <a:gd name="connsiteY3" fmla="*/ 0 h 2048168"/>
              <a:gd name="connsiteX0" fmla="*/ 1600839 w 1612337"/>
              <a:gd name="connsiteY0" fmla="*/ 0 h 2043403"/>
              <a:gd name="connsiteX1" fmla="*/ 0 w 1612337"/>
              <a:gd name="connsiteY1" fmla="*/ 2043403 h 2043403"/>
              <a:gd name="connsiteX2" fmla="*/ 1612337 w 1612337"/>
              <a:gd name="connsiteY2" fmla="*/ 913352 h 2043403"/>
              <a:gd name="connsiteX3" fmla="*/ 1600839 w 1612337"/>
              <a:gd name="connsiteY3" fmla="*/ 0 h 2043403"/>
              <a:gd name="connsiteX0" fmla="*/ 1600839 w 1612337"/>
              <a:gd name="connsiteY0" fmla="*/ 0 h 2043403"/>
              <a:gd name="connsiteX1" fmla="*/ 0 w 1612337"/>
              <a:gd name="connsiteY1" fmla="*/ 2043403 h 2043403"/>
              <a:gd name="connsiteX2" fmla="*/ 1612337 w 1612337"/>
              <a:gd name="connsiteY2" fmla="*/ 915735 h 2043403"/>
              <a:gd name="connsiteX3" fmla="*/ 1600839 w 1612337"/>
              <a:gd name="connsiteY3" fmla="*/ 0 h 2043403"/>
              <a:gd name="connsiteX0" fmla="*/ 1598829 w 1610327"/>
              <a:gd name="connsiteY0" fmla="*/ 0 h 2068370"/>
              <a:gd name="connsiteX1" fmla="*/ 0 w 1610327"/>
              <a:gd name="connsiteY1" fmla="*/ 2068370 h 2068370"/>
              <a:gd name="connsiteX2" fmla="*/ 1610327 w 1610327"/>
              <a:gd name="connsiteY2" fmla="*/ 915735 h 2068370"/>
              <a:gd name="connsiteX3" fmla="*/ 1598829 w 1610327"/>
              <a:gd name="connsiteY3" fmla="*/ 0 h 20683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10327" h="2068370">
                <a:moveTo>
                  <a:pt x="1598829" y="0"/>
                </a:moveTo>
                <a:lnTo>
                  <a:pt x="0" y="2068370"/>
                </a:lnTo>
                <a:lnTo>
                  <a:pt x="1610327" y="915735"/>
                </a:lnTo>
                <a:cubicBezTo>
                  <a:pt x="1608043" y="625618"/>
                  <a:pt x="1601113" y="290117"/>
                  <a:pt x="1598829" y="0"/>
                </a:cubicBezTo>
                <a:close/>
              </a:path>
            </a:pathLst>
          </a:custGeom>
          <a:gradFill>
            <a:gsLst>
              <a:gs pos="0">
                <a:schemeClr val="accent4">
                  <a:lumMod val="85000"/>
                </a:schemeClr>
              </a:gs>
              <a:gs pos="100000">
                <a:schemeClr val="accent4"/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2700" dirty="0">
              <a:cs typeface="B Nazanin" panose="00000400000000000000" pitchFamily="2" charset="-78"/>
            </a:endParaRPr>
          </a:p>
        </p:txBody>
      </p:sp>
      <p:sp>
        <p:nvSpPr>
          <p:cNvPr id="9" name="Freeform 59">
            <a:extLst>
              <a:ext uri="{FF2B5EF4-FFF2-40B4-BE49-F238E27FC236}">
                <a16:creationId xmlns:a16="http://schemas.microsoft.com/office/drawing/2014/main" id="{F72036ED-BE10-46C4-B688-A4B28C9FD018}"/>
              </a:ext>
            </a:extLst>
          </p:cNvPr>
          <p:cNvSpPr/>
          <p:nvPr/>
        </p:nvSpPr>
        <p:spPr>
          <a:xfrm flipV="1">
            <a:off x="2707979" y="3936415"/>
            <a:ext cx="2047004" cy="1029679"/>
          </a:xfrm>
          <a:custGeom>
            <a:avLst/>
            <a:gdLst>
              <a:gd name="connsiteX0" fmla="*/ 1621972 w 1621972"/>
              <a:gd name="connsiteY0" fmla="*/ 0 h 925286"/>
              <a:gd name="connsiteX1" fmla="*/ 0 w 1621972"/>
              <a:gd name="connsiteY1" fmla="*/ 925286 h 925286"/>
              <a:gd name="connsiteX2" fmla="*/ 1621972 w 1621972"/>
              <a:gd name="connsiteY2" fmla="*/ 849086 h 925286"/>
              <a:gd name="connsiteX3" fmla="*/ 1621972 w 1621972"/>
              <a:gd name="connsiteY3" fmla="*/ 0 h 925286"/>
              <a:gd name="connsiteX0" fmla="*/ 1632858 w 1632858"/>
              <a:gd name="connsiteY0" fmla="*/ 0 h 957943"/>
              <a:gd name="connsiteX1" fmla="*/ 0 w 1632858"/>
              <a:gd name="connsiteY1" fmla="*/ 957943 h 957943"/>
              <a:gd name="connsiteX2" fmla="*/ 1621972 w 1632858"/>
              <a:gd name="connsiteY2" fmla="*/ 881743 h 957943"/>
              <a:gd name="connsiteX3" fmla="*/ 1632858 w 1632858"/>
              <a:gd name="connsiteY3" fmla="*/ 0 h 957943"/>
              <a:gd name="connsiteX0" fmla="*/ 1632858 w 1654629"/>
              <a:gd name="connsiteY0" fmla="*/ 0 h 957943"/>
              <a:gd name="connsiteX1" fmla="*/ 0 w 1654629"/>
              <a:gd name="connsiteY1" fmla="*/ 957943 h 957943"/>
              <a:gd name="connsiteX2" fmla="*/ 1654629 w 1654629"/>
              <a:gd name="connsiteY2" fmla="*/ 903515 h 957943"/>
              <a:gd name="connsiteX3" fmla="*/ 1632858 w 1654629"/>
              <a:gd name="connsiteY3" fmla="*/ 0 h 957943"/>
              <a:gd name="connsiteX0" fmla="*/ 1643743 w 1654629"/>
              <a:gd name="connsiteY0" fmla="*/ 0 h 979714"/>
              <a:gd name="connsiteX1" fmla="*/ 0 w 1654629"/>
              <a:gd name="connsiteY1" fmla="*/ 979714 h 979714"/>
              <a:gd name="connsiteX2" fmla="*/ 1654629 w 1654629"/>
              <a:gd name="connsiteY2" fmla="*/ 925286 h 979714"/>
              <a:gd name="connsiteX3" fmla="*/ 1643743 w 1654629"/>
              <a:gd name="connsiteY3" fmla="*/ 0 h 979714"/>
              <a:gd name="connsiteX0" fmla="*/ 1630212 w 1654629"/>
              <a:gd name="connsiteY0" fmla="*/ 0 h 947057"/>
              <a:gd name="connsiteX1" fmla="*/ 0 w 1654629"/>
              <a:gd name="connsiteY1" fmla="*/ 947057 h 947057"/>
              <a:gd name="connsiteX2" fmla="*/ 1654629 w 1654629"/>
              <a:gd name="connsiteY2" fmla="*/ 892629 h 947057"/>
              <a:gd name="connsiteX3" fmla="*/ 1630212 w 1654629"/>
              <a:gd name="connsiteY3" fmla="*/ 0 h 947057"/>
              <a:gd name="connsiteX0" fmla="*/ 1657273 w 1657273"/>
              <a:gd name="connsiteY0" fmla="*/ 0 h 968828"/>
              <a:gd name="connsiteX1" fmla="*/ 0 w 1657273"/>
              <a:gd name="connsiteY1" fmla="*/ 968828 h 968828"/>
              <a:gd name="connsiteX2" fmla="*/ 1654629 w 1657273"/>
              <a:gd name="connsiteY2" fmla="*/ 914400 h 968828"/>
              <a:gd name="connsiteX3" fmla="*/ 1657273 w 1657273"/>
              <a:gd name="connsiteY3" fmla="*/ 0 h 968828"/>
              <a:gd name="connsiteX0" fmla="*/ 1684334 w 1684334"/>
              <a:gd name="connsiteY0" fmla="*/ 0 h 990599"/>
              <a:gd name="connsiteX1" fmla="*/ 0 w 1684334"/>
              <a:gd name="connsiteY1" fmla="*/ 990599 h 990599"/>
              <a:gd name="connsiteX2" fmla="*/ 1654629 w 1684334"/>
              <a:gd name="connsiteY2" fmla="*/ 936171 h 990599"/>
              <a:gd name="connsiteX3" fmla="*/ 1684334 w 1684334"/>
              <a:gd name="connsiteY3" fmla="*/ 0 h 990599"/>
              <a:gd name="connsiteX0" fmla="*/ 1589618 w 1654636"/>
              <a:gd name="connsiteY0" fmla="*/ 0 h 947056"/>
              <a:gd name="connsiteX1" fmla="*/ 0 w 1654636"/>
              <a:gd name="connsiteY1" fmla="*/ 947056 h 947056"/>
              <a:gd name="connsiteX2" fmla="*/ 1654629 w 1654636"/>
              <a:gd name="connsiteY2" fmla="*/ 892628 h 947056"/>
              <a:gd name="connsiteX3" fmla="*/ 1589618 w 1654636"/>
              <a:gd name="connsiteY3" fmla="*/ 0 h 947056"/>
              <a:gd name="connsiteX0" fmla="*/ 1603149 w 1654638"/>
              <a:gd name="connsiteY0" fmla="*/ 0 h 979713"/>
              <a:gd name="connsiteX1" fmla="*/ 0 w 1654638"/>
              <a:gd name="connsiteY1" fmla="*/ 979713 h 979713"/>
              <a:gd name="connsiteX2" fmla="*/ 1654629 w 1654638"/>
              <a:gd name="connsiteY2" fmla="*/ 925285 h 979713"/>
              <a:gd name="connsiteX3" fmla="*/ 1603149 w 1654638"/>
              <a:gd name="connsiteY3" fmla="*/ 0 h 979713"/>
              <a:gd name="connsiteX0" fmla="*/ 1603149 w 1627589"/>
              <a:gd name="connsiteY0" fmla="*/ 0 h 979713"/>
              <a:gd name="connsiteX1" fmla="*/ 0 w 1627589"/>
              <a:gd name="connsiteY1" fmla="*/ 979713 h 979713"/>
              <a:gd name="connsiteX2" fmla="*/ 1627568 w 1627589"/>
              <a:gd name="connsiteY2" fmla="*/ 914399 h 979713"/>
              <a:gd name="connsiteX3" fmla="*/ 1603149 w 1627589"/>
              <a:gd name="connsiteY3" fmla="*/ 0 h 979713"/>
              <a:gd name="connsiteX0" fmla="*/ 1603149 w 1606525"/>
              <a:gd name="connsiteY0" fmla="*/ 0 h 979713"/>
              <a:gd name="connsiteX1" fmla="*/ 0 w 1606525"/>
              <a:gd name="connsiteY1" fmla="*/ 979713 h 979713"/>
              <a:gd name="connsiteX2" fmla="*/ 1606422 w 1606525"/>
              <a:gd name="connsiteY2" fmla="*/ 910146 h 979713"/>
              <a:gd name="connsiteX3" fmla="*/ 1603149 w 1606525"/>
              <a:gd name="connsiteY3" fmla="*/ 0 h 979713"/>
              <a:gd name="connsiteX0" fmla="*/ 1603149 w 1603149"/>
              <a:gd name="connsiteY0" fmla="*/ 0 h 979713"/>
              <a:gd name="connsiteX1" fmla="*/ 0 w 1603149"/>
              <a:gd name="connsiteY1" fmla="*/ 979713 h 979713"/>
              <a:gd name="connsiteX2" fmla="*/ 1601135 w 1603149"/>
              <a:gd name="connsiteY2" fmla="*/ 914399 h 979713"/>
              <a:gd name="connsiteX3" fmla="*/ 1603149 w 1603149"/>
              <a:gd name="connsiteY3" fmla="*/ 0 h 979713"/>
              <a:gd name="connsiteX0" fmla="*/ 1608435 w 1608435"/>
              <a:gd name="connsiteY0" fmla="*/ 0 h 988219"/>
              <a:gd name="connsiteX1" fmla="*/ 0 w 1608435"/>
              <a:gd name="connsiteY1" fmla="*/ 988219 h 988219"/>
              <a:gd name="connsiteX2" fmla="*/ 1601135 w 1608435"/>
              <a:gd name="connsiteY2" fmla="*/ 922905 h 988219"/>
              <a:gd name="connsiteX3" fmla="*/ 1608435 w 1608435"/>
              <a:gd name="connsiteY3" fmla="*/ 0 h 988219"/>
              <a:gd name="connsiteX0" fmla="*/ 1591471 w 1601183"/>
              <a:gd name="connsiteY0" fmla="*/ 0 h 991631"/>
              <a:gd name="connsiteX1" fmla="*/ 0 w 1601183"/>
              <a:gd name="connsiteY1" fmla="*/ 991631 h 991631"/>
              <a:gd name="connsiteX2" fmla="*/ 1601135 w 1601183"/>
              <a:gd name="connsiteY2" fmla="*/ 926317 h 991631"/>
              <a:gd name="connsiteX3" fmla="*/ 1591471 w 1601183"/>
              <a:gd name="connsiteY3" fmla="*/ 0 h 991631"/>
              <a:gd name="connsiteX0" fmla="*/ 1587230 w 1601171"/>
              <a:gd name="connsiteY0" fmla="*/ 0 h 991631"/>
              <a:gd name="connsiteX1" fmla="*/ 0 w 1601171"/>
              <a:gd name="connsiteY1" fmla="*/ 991631 h 991631"/>
              <a:gd name="connsiteX2" fmla="*/ 1601135 w 1601171"/>
              <a:gd name="connsiteY2" fmla="*/ 926317 h 991631"/>
              <a:gd name="connsiteX3" fmla="*/ 1587230 w 1601171"/>
              <a:gd name="connsiteY3" fmla="*/ 0 h 991631"/>
              <a:gd name="connsiteX0" fmla="*/ 1587230 w 1601170"/>
              <a:gd name="connsiteY0" fmla="*/ 0 h 988219"/>
              <a:gd name="connsiteX1" fmla="*/ 0 w 1601170"/>
              <a:gd name="connsiteY1" fmla="*/ 988219 h 988219"/>
              <a:gd name="connsiteX2" fmla="*/ 1601135 w 1601170"/>
              <a:gd name="connsiteY2" fmla="*/ 922905 h 988219"/>
              <a:gd name="connsiteX3" fmla="*/ 1587230 w 1601170"/>
              <a:gd name="connsiteY3" fmla="*/ 0 h 988219"/>
              <a:gd name="connsiteX0" fmla="*/ 1587230 w 1601170"/>
              <a:gd name="connsiteY0" fmla="*/ 0 h 991631"/>
              <a:gd name="connsiteX1" fmla="*/ 0 w 1601170"/>
              <a:gd name="connsiteY1" fmla="*/ 991631 h 991631"/>
              <a:gd name="connsiteX2" fmla="*/ 1601135 w 1601170"/>
              <a:gd name="connsiteY2" fmla="*/ 926317 h 991631"/>
              <a:gd name="connsiteX3" fmla="*/ 1587230 w 1601170"/>
              <a:gd name="connsiteY3" fmla="*/ 0 h 991631"/>
              <a:gd name="connsiteX0" fmla="*/ 1589240 w 1603180"/>
              <a:gd name="connsiteY0" fmla="*/ 0 h 949187"/>
              <a:gd name="connsiteX1" fmla="*/ 0 w 1603180"/>
              <a:gd name="connsiteY1" fmla="*/ 949187 h 949187"/>
              <a:gd name="connsiteX2" fmla="*/ 1603145 w 1603180"/>
              <a:gd name="connsiteY2" fmla="*/ 926317 h 949187"/>
              <a:gd name="connsiteX3" fmla="*/ 1589240 w 1603180"/>
              <a:gd name="connsiteY3" fmla="*/ 0 h 949187"/>
              <a:gd name="connsiteX0" fmla="*/ 1589240 w 1603180"/>
              <a:gd name="connsiteY0" fmla="*/ 0 h 954181"/>
              <a:gd name="connsiteX1" fmla="*/ 0 w 1603180"/>
              <a:gd name="connsiteY1" fmla="*/ 954181 h 954181"/>
              <a:gd name="connsiteX2" fmla="*/ 1603145 w 1603180"/>
              <a:gd name="connsiteY2" fmla="*/ 926317 h 954181"/>
              <a:gd name="connsiteX3" fmla="*/ 1589240 w 1603180"/>
              <a:gd name="connsiteY3" fmla="*/ 0 h 954181"/>
              <a:gd name="connsiteX0" fmla="*/ 1591249 w 1605189"/>
              <a:gd name="connsiteY0" fmla="*/ 0 h 956677"/>
              <a:gd name="connsiteX1" fmla="*/ 0 w 1605189"/>
              <a:gd name="connsiteY1" fmla="*/ 956677 h 956677"/>
              <a:gd name="connsiteX2" fmla="*/ 1605154 w 1605189"/>
              <a:gd name="connsiteY2" fmla="*/ 926317 h 956677"/>
              <a:gd name="connsiteX3" fmla="*/ 1591249 w 1605189"/>
              <a:gd name="connsiteY3" fmla="*/ 0 h 956677"/>
              <a:gd name="connsiteX0" fmla="*/ 1591249 w 1601181"/>
              <a:gd name="connsiteY0" fmla="*/ 0 h 956677"/>
              <a:gd name="connsiteX1" fmla="*/ 0 w 1601181"/>
              <a:gd name="connsiteY1" fmla="*/ 956677 h 956677"/>
              <a:gd name="connsiteX2" fmla="*/ 1601134 w 1601181"/>
              <a:gd name="connsiteY2" fmla="*/ 892812 h 956677"/>
              <a:gd name="connsiteX3" fmla="*/ 1591249 w 1601181"/>
              <a:gd name="connsiteY3" fmla="*/ 0 h 956677"/>
              <a:gd name="connsiteX0" fmla="*/ 1591249 w 1607194"/>
              <a:gd name="connsiteY0" fmla="*/ 0 h 956677"/>
              <a:gd name="connsiteX1" fmla="*/ 0 w 1607194"/>
              <a:gd name="connsiteY1" fmla="*/ 956677 h 956677"/>
              <a:gd name="connsiteX2" fmla="*/ 1607163 w 1607194"/>
              <a:gd name="connsiteY2" fmla="*/ 892812 h 956677"/>
              <a:gd name="connsiteX3" fmla="*/ 1591249 w 1607194"/>
              <a:gd name="connsiteY3" fmla="*/ 0 h 956677"/>
              <a:gd name="connsiteX0" fmla="*/ 1591249 w 1603184"/>
              <a:gd name="connsiteY0" fmla="*/ 0 h 956677"/>
              <a:gd name="connsiteX1" fmla="*/ 0 w 1603184"/>
              <a:gd name="connsiteY1" fmla="*/ 956677 h 956677"/>
              <a:gd name="connsiteX2" fmla="*/ 1603144 w 1603184"/>
              <a:gd name="connsiteY2" fmla="*/ 890420 h 956677"/>
              <a:gd name="connsiteX3" fmla="*/ 1591249 w 1603184"/>
              <a:gd name="connsiteY3" fmla="*/ 0 h 956677"/>
              <a:gd name="connsiteX0" fmla="*/ 1591249 w 1601181"/>
              <a:gd name="connsiteY0" fmla="*/ 0 h 956677"/>
              <a:gd name="connsiteX1" fmla="*/ 0 w 1601181"/>
              <a:gd name="connsiteY1" fmla="*/ 956677 h 956677"/>
              <a:gd name="connsiteX2" fmla="*/ 1601134 w 1601181"/>
              <a:gd name="connsiteY2" fmla="*/ 890420 h 956677"/>
              <a:gd name="connsiteX3" fmla="*/ 1591249 w 1601181"/>
              <a:gd name="connsiteY3" fmla="*/ 0 h 956677"/>
              <a:gd name="connsiteX0" fmla="*/ 1591249 w 1597184"/>
              <a:gd name="connsiteY0" fmla="*/ 0 h 956677"/>
              <a:gd name="connsiteX1" fmla="*/ 0 w 1597184"/>
              <a:gd name="connsiteY1" fmla="*/ 956677 h 956677"/>
              <a:gd name="connsiteX2" fmla="*/ 1597114 w 1597184"/>
              <a:gd name="connsiteY2" fmla="*/ 890420 h 956677"/>
              <a:gd name="connsiteX3" fmla="*/ 1591249 w 1597184"/>
              <a:gd name="connsiteY3" fmla="*/ 0 h 956677"/>
              <a:gd name="connsiteX0" fmla="*/ 1593652 w 1597214"/>
              <a:gd name="connsiteY0" fmla="*/ 0 h 956677"/>
              <a:gd name="connsiteX1" fmla="*/ 0 w 1597214"/>
              <a:gd name="connsiteY1" fmla="*/ 956677 h 956677"/>
              <a:gd name="connsiteX2" fmla="*/ 1597114 w 1597214"/>
              <a:gd name="connsiteY2" fmla="*/ 890420 h 956677"/>
              <a:gd name="connsiteX3" fmla="*/ 1593652 w 1597214"/>
              <a:gd name="connsiteY3" fmla="*/ 0 h 9566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97214" h="956677">
                <a:moveTo>
                  <a:pt x="1593652" y="0"/>
                </a:moveTo>
                <a:lnTo>
                  <a:pt x="0" y="956677"/>
                </a:lnTo>
                <a:lnTo>
                  <a:pt x="1597114" y="890420"/>
                </a:lnTo>
                <a:cubicBezTo>
                  <a:pt x="1597995" y="585620"/>
                  <a:pt x="1592771" y="304800"/>
                  <a:pt x="1593652" y="0"/>
                </a:cubicBezTo>
                <a:close/>
              </a:path>
            </a:pathLst>
          </a:custGeom>
          <a:gradFill>
            <a:gsLst>
              <a:gs pos="0">
                <a:schemeClr val="accent2">
                  <a:lumMod val="85000"/>
                </a:schemeClr>
              </a:gs>
              <a:gs pos="100000">
                <a:schemeClr val="accent2"/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2700">
              <a:cs typeface="B Nazanin" panose="00000400000000000000" pitchFamily="2" charset="-78"/>
            </a:endParaRPr>
          </a:p>
        </p:txBody>
      </p:sp>
      <p:sp>
        <p:nvSpPr>
          <p:cNvPr id="10" name="Freeform 60">
            <a:extLst>
              <a:ext uri="{FF2B5EF4-FFF2-40B4-BE49-F238E27FC236}">
                <a16:creationId xmlns:a16="http://schemas.microsoft.com/office/drawing/2014/main" id="{D37365FF-F6B3-47EB-9484-D6E22EA94135}"/>
              </a:ext>
            </a:extLst>
          </p:cNvPr>
          <p:cNvSpPr/>
          <p:nvPr/>
        </p:nvSpPr>
        <p:spPr>
          <a:xfrm flipV="1">
            <a:off x="2706092" y="3936417"/>
            <a:ext cx="2058102" cy="2132109"/>
          </a:xfrm>
          <a:custGeom>
            <a:avLst/>
            <a:gdLst>
              <a:gd name="connsiteX0" fmla="*/ 1621972 w 1621972"/>
              <a:gd name="connsiteY0" fmla="*/ 0 h 2035628"/>
              <a:gd name="connsiteX1" fmla="*/ 0 w 1621972"/>
              <a:gd name="connsiteY1" fmla="*/ 2035628 h 2035628"/>
              <a:gd name="connsiteX2" fmla="*/ 1621972 w 1621972"/>
              <a:gd name="connsiteY2" fmla="*/ 892628 h 2035628"/>
              <a:gd name="connsiteX3" fmla="*/ 1621972 w 1621972"/>
              <a:gd name="connsiteY3" fmla="*/ 0 h 2035628"/>
              <a:gd name="connsiteX0" fmla="*/ 1621972 w 1654629"/>
              <a:gd name="connsiteY0" fmla="*/ 0 h 2035628"/>
              <a:gd name="connsiteX1" fmla="*/ 0 w 1654629"/>
              <a:gd name="connsiteY1" fmla="*/ 2035628 h 2035628"/>
              <a:gd name="connsiteX2" fmla="*/ 1654629 w 1654629"/>
              <a:gd name="connsiteY2" fmla="*/ 881742 h 2035628"/>
              <a:gd name="connsiteX3" fmla="*/ 1621972 w 1654629"/>
              <a:gd name="connsiteY3" fmla="*/ 0 h 2035628"/>
              <a:gd name="connsiteX0" fmla="*/ 1635503 w 1654629"/>
              <a:gd name="connsiteY0" fmla="*/ 0 h 2013857"/>
              <a:gd name="connsiteX1" fmla="*/ 0 w 1654629"/>
              <a:gd name="connsiteY1" fmla="*/ 2013857 h 2013857"/>
              <a:gd name="connsiteX2" fmla="*/ 1654629 w 1654629"/>
              <a:gd name="connsiteY2" fmla="*/ 859971 h 2013857"/>
              <a:gd name="connsiteX3" fmla="*/ 1635503 w 1654629"/>
              <a:gd name="connsiteY3" fmla="*/ 0 h 2013857"/>
              <a:gd name="connsiteX0" fmla="*/ 1594911 w 1654629"/>
              <a:gd name="connsiteY0" fmla="*/ 0 h 2002971"/>
              <a:gd name="connsiteX1" fmla="*/ 0 w 1654629"/>
              <a:gd name="connsiteY1" fmla="*/ 2002971 h 2002971"/>
              <a:gd name="connsiteX2" fmla="*/ 1654629 w 1654629"/>
              <a:gd name="connsiteY2" fmla="*/ 849085 h 2002971"/>
              <a:gd name="connsiteX3" fmla="*/ 1594911 w 1654629"/>
              <a:gd name="connsiteY3" fmla="*/ 0 h 2002971"/>
              <a:gd name="connsiteX0" fmla="*/ 1594911 w 1617624"/>
              <a:gd name="connsiteY0" fmla="*/ 0 h 2002971"/>
              <a:gd name="connsiteX1" fmla="*/ 0 w 1617624"/>
              <a:gd name="connsiteY1" fmla="*/ 2002971 h 2002971"/>
              <a:gd name="connsiteX2" fmla="*/ 1617624 w 1617624"/>
              <a:gd name="connsiteY2" fmla="*/ 870350 h 2002971"/>
              <a:gd name="connsiteX3" fmla="*/ 1594911 w 1617624"/>
              <a:gd name="connsiteY3" fmla="*/ 0 h 2002971"/>
              <a:gd name="connsiteX0" fmla="*/ 1594911 w 1596478"/>
              <a:gd name="connsiteY0" fmla="*/ 0 h 2002971"/>
              <a:gd name="connsiteX1" fmla="*/ 0 w 1596478"/>
              <a:gd name="connsiteY1" fmla="*/ 2002971 h 2002971"/>
              <a:gd name="connsiteX2" fmla="*/ 1596478 w 1596478"/>
              <a:gd name="connsiteY2" fmla="*/ 883110 h 2002971"/>
              <a:gd name="connsiteX3" fmla="*/ 1594911 w 1596478"/>
              <a:gd name="connsiteY3" fmla="*/ 0 h 2002971"/>
              <a:gd name="connsiteX0" fmla="*/ 1605483 w 1605502"/>
              <a:gd name="connsiteY0" fmla="*/ 0 h 2015730"/>
              <a:gd name="connsiteX1" fmla="*/ 0 w 1605502"/>
              <a:gd name="connsiteY1" fmla="*/ 2015730 h 2015730"/>
              <a:gd name="connsiteX2" fmla="*/ 1596478 w 1605502"/>
              <a:gd name="connsiteY2" fmla="*/ 895869 h 2015730"/>
              <a:gd name="connsiteX3" fmla="*/ 1605483 w 1605502"/>
              <a:gd name="connsiteY3" fmla="*/ 0 h 2015730"/>
              <a:gd name="connsiteX0" fmla="*/ 1605483 w 1605502"/>
              <a:gd name="connsiteY0" fmla="*/ 0 h 2032742"/>
              <a:gd name="connsiteX1" fmla="*/ 0 w 1605502"/>
              <a:gd name="connsiteY1" fmla="*/ 2032742 h 2032742"/>
              <a:gd name="connsiteX2" fmla="*/ 1596478 w 1605502"/>
              <a:gd name="connsiteY2" fmla="*/ 912881 h 2032742"/>
              <a:gd name="connsiteX3" fmla="*/ 1605483 w 1605502"/>
              <a:gd name="connsiteY3" fmla="*/ 0 h 2032742"/>
              <a:gd name="connsiteX0" fmla="*/ 1592760 w 1596478"/>
              <a:gd name="connsiteY0" fmla="*/ 0 h 2060037"/>
              <a:gd name="connsiteX1" fmla="*/ 0 w 1596478"/>
              <a:gd name="connsiteY1" fmla="*/ 2060037 h 2060037"/>
              <a:gd name="connsiteX2" fmla="*/ 1596478 w 1596478"/>
              <a:gd name="connsiteY2" fmla="*/ 940176 h 2060037"/>
              <a:gd name="connsiteX3" fmla="*/ 1592760 w 1596478"/>
              <a:gd name="connsiteY3" fmla="*/ 0 h 2060037"/>
              <a:gd name="connsiteX0" fmla="*/ 1592760 w 1596478"/>
              <a:gd name="connsiteY0" fmla="*/ 0 h 2042978"/>
              <a:gd name="connsiteX1" fmla="*/ 0 w 1596478"/>
              <a:gd name="connsiteY1" fmla="*/ 2042978 h 2042978"/>
              <a:gd name="connsiteX2" fmla="*/ 1596478 w 1596478"/>
              <a:gd name="connsiteY2" fmla="*/ 923117 h 2042978"/>
              <a:gd name="connsiteX3" fmla="*/ 1592760 w 1596478"/>
              <a:gd name="connsiteY3" fmla="*/ 0 h 2042978"/>
              <a:gd name="connsiteX0" fmla="*/ 1592760 w 1596478"/>
              <a:gd name="connsiteY0" fmla="*/ 0 h 2053214"/>
              <a:gd name="connsiteX1" fmla="*/ 0 w 1596478"/>
              <a:gd name="connsiteY1" fmla="*/ 2053214 h 2053214"/>
              <a:gd name="connsiteX2" fmla="*/ 1596478 w 1596478"/>
              <a:gd name="connsiteY2" fmla="*/ 933353 h 2053214"/>
              <a:gd name="connsiteX3" fmla="*/ 1592760 w 1596478"/>
              <a:gd name="connsiteY3" fmla="*/ 0 h 2053214"/>
              <a:gd name="connsiteX0" fmla="*/ 1614004 w 1614014"/>
              <a:gd name="connsiteY0" fmla="*/ 0 h 2053214"/>
              <a:gd name="connsiteX1" fmla="*/ 0 w 1614014"/>
              <a:gd name="connsiteY1" fmla="*/ 2053214 h 2053214"/>
              <a:gd name="connsiteX2" fmla="*/ 1596478 w 1614014"/>
              <a:gd name="connsiteY2" fmla="*/ 933353 h 2053214"/>
              <a:gd name="connsiteX3" fmla="*/ 1614004 w 1614014"/>
              <a:gd name="connsiteY3" fmla="*/ 0 h 2053214"/>
              <a:gd name="connsiteX0" fmla="*/ 1599936 w 1599946"/>
              <a:gd name="connsiteY0" fmla="*/ 0 h 2015763"/>
              <a:gd name="connsiteX1" fmla="*/ 0 w 1599946"/>
              <a:gd name="connsiteY1" fmla="*/ 2015763 h 2015763"/>
              <a:gd name="connsiteX2" fmla="*/ 1582410 w 1599946"/>
              <a:gd name="connsiteY2" fmla="*/ 933353 h 2015763"/>
              <a:gd name="connsiteX3" fmla="*/ 1599936 w 1599946"/>
              <a:gd name="connsiteY3" fmla="*/ 0 h 2015763"/>
              <a:gd name="connsiteX0" fmla="*/ 1605965 w 1605975"/>
              <a:gd name="connsiteY0" fmla="*/ 0 h 2025750"/>
              <a:gd name="connsiteX1" fmla="*/ 0 w 1605975"/>
              <a:gd name="connsiteY1" fmla="*/ 2025750 h 2025750"/>
              <a:gd name="connsiteX2" fmla="*/ 1588439 w 1605975"/>
              <a:gd name="connsiteY2" fmla="*/ 933353 h 2025750"/>
              <a:gd name="connsiteX3" fmla="*/ 1605965 w 1605975"/>
              <a:gd name="connsiteY3" fmla="*/ 0 h 2025750"/>
              <a:gd name="connsiteX0" fmla="*/ 1605965 w 1605975"/>
              <a:gd name="connsiteY0" fmla="*/ 0 h 2018259"/>
              <a:gd name="connsiteX1" fmla="*/ 0 w 1605975"/>
              <a:gd name="connsiteY1" fmla="*/ 2018259 h 2018259"/>
              <a:gd name="connsiteX2" fmla="*/ 1588439 w 1605975"/>
              <a:gd name="connsiteY2" fmla="*/ 933353 h 2018259"/>
              <a:gd name="connsiteX3" fmla="*/ 1605965 w 1605975"/>
              <a:gd name="connsiteY3" fmla="*/ 0 h 2018259"/>
              <a:gd name="connsiteX0" fmla="*/ 1605965 w 1608648"/>
              <a:gd name="connsiteY0" fmla="*/ 0 h 2018259"/>
              <a:gd name="connsiteX1" fmla="*/ 0 w 1608648"/>
              <a:gd name="connsiteY1" fmla="*/ 2018259 h 2018259"/>
              <a:gd name="connsiteX2" fmla="*/ 1608648 w 1608648"/>
              <a:gd name="connsiteY2" fmla="*/ 896780 h 2018259"/>
              <a:gd name="connsiteX3" fmla="*/ 1605965 w 1608648"/>
              <a:gd name="connsiteY3" fmla="*/ 0 h 2018259"/>
              <a:gd name="connsiteX0" fmla="*/ 1605965 w 1614711"/>
              <a:gd name="connsiteY0" fmla="*/ 0 h 2018259"/>
              <a:gd name="connsiteX1" fmla="*/ 0 w 1614711"/>
              <a:gd name="connsiteY1" fmla="*/ 2018259 h 2018259"/>
              <a:gd name="connsiteX2" fmla="*/ 1614711 w 1614711"/>
              <a:gd name="connsiteY2" fmla="*/ 908971 h 2018259"/>
              <a:gd name="connsiteX3" fmla="*/ 1605965 w 1614711"/>
              <a:gd name="connsiteY3" fmla="*/ 0 h 20182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14711" h="2018259">
                <a:moveTo>
                  <a:pt x="1605965" y="0"/>
                </a:moveTo>
                <a:lnTo>
                  <a:pt x="0" y="2018259"/>
                </a:lnTo>
                <a:lnTo>
                  <a:pt x="1614711" y="908971"/>
                </a:lnTo>
                <a:cubicBezTo>
                  <a:pt x="1614189" y="614601"/>
                  <a:pt x="1606487" y="294370"/>
                  <a:pt x="1605965" y="0"/>
                </a:cubicBezTo>
                <a:close/>
              </a:path>
            </a:pathLst>
          </a:custGeom>
          <a:gradFill>
            <a:gsLst>
              <a:gs pos="0">
                <a:schemeClr val="accent1">
                  <a:lumMod val="85000"/>
                </a:schemeClr>
              </a:gs>
              <a:gs pos="100000">
                <a:schemeClr val="accent1"/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2700">
              <a:cs typeface="B Nazanin" panose="00000400000000000000" pitchFamily="2" charset="-78"/>
            </a:endParaRPr>
          </a:p>
        </p:txBody>
      </p:sp>
      <p:sp>
        <p:nvSpPr>
          <p:cNvPr id="11" name="Rectangle 30">
            <a:extLst>
              <a:ext uri="{FF2B5EF4-FFF2-40B4-BE49-F238E27FC236}">
                <a16:creationId xmlns:a16="http://schemas.microsoft.com/office/drawing/2014/main" id="{A3806B9E-E7DB-4FC9-BEC0-75C488BFCBEF}"/>
              </a:ext>
            </a:extLst>
          </p:cNvPr>
          <p:cNvSpPr/>
          <p:nvPr/>
        </p:nvSpPr>
        <p:spPr>
          <a:xfrm>
            <a:off x="5097399" y="3238676"/>
            <a:ext cx="317209" cy="316282"/>
          </a:xfrm>
          <a:custGeom>
            <a:avLst/>
            <a:gdLst/>
            <a:ahLst/>
            <a:cxnLst/>
            <a:rect l="l" t="t" r="r" b="b"/>
            <a:pathLst>
              <a:path w="3240000" h="3230531">
                <a:moveTo>
                  <a:pt x="720000" y="2697973"/>
                </a:moveTo>
                <a:cubicBezTo>
                  <a:pt x="680235" y="2697973"/>
                  <a:pt x="648000" y="2730208"/>
                  <a:pt x="648000" y="2769973"/>
                </a:cubicBezTo>
                <a:cubicBezTo>
                  <a:pt x="648000" y="2809738"/>
                  <a:pt x="680235" y="2841973"/>
                  <a:pt x="720000" y="2841973"/>
                </a:cubicBezTo>
                <a:lnTo>
                  <a:pt x="2520000" y="2841973"/>
                </a:lnTo>
                <a:cubicBezTo>
                  <a:pt x="2559765" y="2841973"/>
                  <a:pt x="2592000" y="2809738"/>
                  <a:pt x="2592000" y="2769973"/>
                </a:cubicBezTo>
                <a:cubicBezTo>
                  <a:pt x="2592000" y="2730208"/>
                  <a:pt x="2559765" y="2697973"/>
                  <a:pt x="2520000" y="2697973"/>
                </a:cubicBezTo>
                <a:close/>
                <a:moveTo>
                  <a:pt x="720000" y="2366733"/>
                </a:moveTo>
                <a:cubicBezTo>
                  <a:pt x="680235" y="2366733"/>
                  <a:pt x="648000" y="2398968"/>
                  <a:pt x="648000" y="2438733"/>
                </a:cubicBezTo>
                <a:cubicBezTo>
                  <a:pt x="648000" y="2478498"/>
                  <a:pt x="680235" y="2510733"/>
                  <a:pt x="720000" y="2510733"/>
                </a:cubicBezTo>
                <a:lnTo>
                  <a:pt x="2520000" y="2510733"/>
                </a:lnTo>
                <a:cubicBezTo>
                  <a:pt x="2559765" y="2510733"/>
                  <a:pt x="2592000" y="2478498"/>
                  <a:pt x="2592000" y="2438733"/>
                </a:cubicBezTo>
                <a:cubicBezTo>
                  <a:pt x="2592000" y="2398968"/>
                  <a:pt x="2559765" y="2366733"/>
                  <a:pt x="2520000" y="2366733"/>
                </a:cubicBezTo>
                <a:close/>
                <a:moveTo>
                  <a:pt x="720000" y="2035493"/>
                </a:moveTo>
                <a:cubicBezTo>
                  <a:pt x="680235" y="2035493"/>
                  <a:pt x="648000" y="2067728"/>
                  <a:pt x="648000" y="2107493"/>
                </a:cubicBezTo>
                <a:cubicBezTo>
                  <a:pt x="648000" y="2147258"/>
                  <a:pt x="680235" y="2179493"/>
                  <a:pt x="720000" y="2179493"/>
                </a:cubicBezTo>
                <a:lnTo>
                  <a:pt x="2520000" y="2179493"/>
                </a:lnTo>
                <a:cubicBezTo>
                  <a:pt x="2559765" y="2179493"/>
                  <a:pt x="2592000" y="2147258"/>
                  <a:pt x="2592000" y="2107493"/>
                </a:cubicBezTo>
                <a:cubicBezTo>
                  <a:pt x="2592000" y="2067728"/>
                  <a:pt x="2559765" y="2035493"/>
                  <a:pt x="2520000" y="2035493"/>
                </a:cubicBezTo>
                <a:close/>
                <a:moveTo>
                  <a:pt x="720000" y="1704253"/>
                </a:moveTo>
                <a:cubicBezTo>
                  <a:pt x="680235" y="1704253"/>
                  <a:pt x="648000" y="1736488"/>
                  <a:pt x="648000" y="1776253"/>
                </a:cubicBezTo>
                <a:cubicBezTo>
                  <a:pt x="648000" y="1816018"/>
                  <a:pt x="680235" y="1848253"/>
                  <a:pt x="720000" y="1848253"/>
                </a:cubicBezTo>
                <a:lnTo>
                  <a:pt x="2520000" y="1848253"/>
                </a:lnTo>
                <a:cubicBezTo>
                  <a:pt x="2559765" y="1848253"/>
                  <a:pt x="2592000" y="1816018"/>
                  <a:pt x="2592000" y="1776253"/>
                </a:cubicBezTo>
                <a:cubicBezTo>
                  <a:pt x="2592000" y="1736488"/>
                  <a:pt x="2559765" y="1704253"/>
                  <a:pt x="2520000" y="1704253"/>
                </a:cubicBezTo>
                <a:close/>
                <a:moveTo>
                  <a:pt x="720000" y="1373013"/>
                </a:moveTo>
                <a:cubicBezTo>
                  <a:pt x="680235" y="1373013"/>
                  <a:pt x="648000" y="1405248"/>
                  <a:pt x="648000" y="1445013"/>
                </a:cubicBezTo>
                <a:cubicBezTo>
                  <a:pt x="648000" y="1484778"/>
                  <a:pt x="680235" y="1517013"/>
                  <a:pt x="720000" y="1517013"/>
                </a:cubicBezTo>
                <a:lnTo>
                  <a:pt x="2520000" y="1517013"/>
                </a:lnTo>
                <a:cubicBezTo>
                  <a:pt x="2559765" y="1517013"/>
                  <a:pt x="2592000" y="1484778"/>
                  <a:pt x="2592000" y="1445013"/>
                </a:cubicBezTo>
                <a:cubicBezTo>
                  <a:pt x="2592000" y="1405248"/>
                  <a:pt x="2559765" y="1373013"/>
                  <a:pt x="2520000" y="1373013"/>
                </a:cubicBezTo>
                <a:close/>
                <a:moveTo>
                  <a:pt x="720000" y="1041773"/>
                </a:moveTo>
                <a:cubicBezTo>
                  <a:pt x="680235" y="1041773"/>
                  <a:pt x="648000" y="1074008"/>
                  <a:pt x="648000" y="1113773"/>
                </a:cubicBezTo>
                <a:cubicBezTo>
                  <a:pt x="648000" y="1153538"/>
                  <a:pt x="680235" y="1185773"/>
                  <a:pt x="720000" y="1185773"/>
                </a:cubicBezTo>
                <a:lnTo>
                  <a:pt x="2520000" y="1185773"/>
                </a:lnTo>
                <a:cubicBezTo>
                  <a:pt x="2559765" y="1185773"/>
                  <a:pt x="2592000" y="1153538"/>
                  <a:pt x="2592000" y="1113773"/>
                </a:cubicBezTo>
                <a:cubicBezTo>
                  <a:pt x="2592000" y="1074008"/>
                  <a:pt x="2559765" y="1041773"/>
                  <a:pt x="2520000" y="1041773"/>
                </a:cubicBezTo>
                <a:close/>
                <a:moveTo>
                  <a:pt x="0" y="305988"/>
                </a:moveTo>
                <a:lnTo>
                  <a:pt x="181957" y="305988"/>
                </a:lnTo>
                <a:lnTo>
                  <a:pt x="181957" y="470032"/>
                </a:lnTo>
                <a:cubicBezTo>
                  <a:pt x="181957" y="599267"/>
                  <a:pt x="286722" y="704032"/>
                  <a:pt x="415957" y="704032"/>
                </a:cubicBezTo>
                <a:cubicBezTo>
                  <a:pt x="545192" y="704032"/>
                  <a:pt x="649957" y="599267"/>
                  <a:pt x="649957" y="470032"/>
                </a:cubicBezTo>
                <a:lnTo>
                  <a:pt x="649957" y="305988"/>
                </a:lnTo>
                <a:lnTo>
                  <a:pt x="802357" y="305988"/>
                </a:lnTo>
                <a:lnTo>
                  <a:pt x="802357" y="470031"/>
                </a:lnTo>
                <a:cubicBezTo>
                  <a:pt x="802357" y="599266"/>
                  <a:pt x="907122" y="704031"/>
                  <a:pt x="1036357" y="704031"/>
                </a:cubicBezTo>
                <a:cubicBezTo>
                  <a:pt x="1165592" y="704031"/>
                  <a:pt x="1270357" y="599266"/>
                  <a:pt x="1270357" y="470031"/>
                </a:cubicBezTo>
                <a:lnTo>
                  <a:pt x="1270357" y="305988"/>
                </a:lnTo>
                <a:lnTo>
                  <a:pt x="1422757" y="305988"/>
                </a:lnTo>
                <a:lnTo>
                  <a:pt x="1422757" y="470030"/>
                </a:lnTo>
                <a:cubicBezTo>
                  <a:pt x="1422757" y="599265"/>
                  <a:pt x="1527522" y="704030"/>
                  <a:pt x="1656757" y="704030"/>
                </a:cubicBezTo>
                <a:cubicBezTo>
                  <a:pt x="1785992" y="704030"/>
                  <a:pt x="1890757" y="599265"/>
                  <a:pt x="1890757" y="470030"/>
                </a:cubicBezTo>
                <a:lnTo>
                  <a:pt x="1890757" y="305988"/>
                </a:lnTo>
                <a:lnTo>
                  <a:pt x="2043157" y="305988"/>
                </a:lnTo>
                <a:lnTo>
                  <a:pt x="2043157" y="470029"/>
                </a:lnTo>
                <a:cubicBezTo>
                  <a:pt x="2043157" y="599264"/>
                  <a:pt x="2147922" y="704029"/>
                  <a:pt x="2277157" y="704029"/>
                </a:cubicBezTo>
                <a:cubicBezTo>
                  <a:pt x="2406392" y="704029"/>
                  <a:pt x="2511157" y="599264"/>
                  <a:pt x="2511157" y="470029"/>
                </a:cubicBezTo>
                <a:lnTo>
                  <a:pt x="2511157" y="305988"/>
                </a:lnTo>
                <a:lnTo>
                  <a:pt x="2663557" y="305988"/>
                </a:lnTo>
                <a:lnTo>
                  <a:pt x="2663557" y="470028"/>
                </a:lnTo>
                <a:cubicBezTo>
                  <a:pt x="2663557" y="599263"/>
                  <a:pt x="2768322" y="704028"/>
                  <a:pt x="2897557" y="704028"/>
                </a:cubicBezTo>
                <a:cubicBezTo>
                  <a:pt x="3026792" y="704028"/>
                  <a:pt x="3131557" y="599263"/>
                  <a:pt x="3131557" y="470028"/>
                </a:cubicBezTo>
                <a:lnTo>
                  <a:pt x="3131557" y="305988"/>
                </a:lnTo>
                <a:lnTo>
                  <a:pt x="3240000" y="305988"/>
                </a:lnTo>
                <a:lnTo>
                  <a:pt x="3240000" y="3230531"/>
                </a:lnTo>
                <a:lnTo>
                  <a:pt x="0" y="3230531"/>
                </a:lnTo>
                <a:close/>
                <a:moveTo>
                  <a:pt x="415957" y="4"/>
                </a:moveTo>
                <a:cubicBezTo>
                  <a:pt x="485545" y="4"/>
                  <a:pt x="541957" y="56416"/>
                  <a:pt x="541957" y="126004"/>
                </a:cubicBezTo>
                <a:lnTo>
                  <a:pt x="541957" y="485972"/>
                </a:lnTo>
                <a:cubicBezTo>
                  <a:pt x="541957" y="555560"/>
                  <a:pt x="485545" y="611972"/>
                  <a:pt x="415957" y="611972"/>
                </a:cubicBezTo>
                <a:cubicBezTo>
                  <a:pt x="346369" y="611972"/>
                  <a:pt x="289957" y="555560"/>
                  <a:pt x="289957" y="485972"/>
                </a:cubicBezTo>
                <a:lnTo>
                  <a:pt x="289957" y="126004"/>
                </a:lnTo>
                <a:cubicBezTo>
                  <a:pt x="289957" y="56416"/>
                  <a:pt x="346369" y="4"/>
                  <a:pt x="415957" y="4"/>
                </a:cubicBezTo>
                <a:close/>
                <a:moveTo>
                  <a:pt x="1036357" y="3"/>
                </a:moveTo>
                <a:cubicBezTo>
                  <a:pt x="1105945" y="3"/>
                  <a:pt x="1162357" y="56415"/>
                  <a:pt x="1162357" y="126003"/>
                </a:cubicBezTo>
                <a:lnTo>
                  <a:pt x="1162357" y="485971"/>
                </a:lnTo>
                <a:cubicBezTo>
                  <a:pt x="1162357" y="555559"/>
                  <a:pt x="1105945" y="611971"/>
                  <a:pt x="1036357" y="611971"/>
                </a:cubicBezTo>
                <a:cubicBezTo>
                  <a:pt x="966769" y="611971"/>
                  <a:pt x="910357" y="555559"/>
                  <a:pt x="910357" y="485971"/>
                </a:cubicBezTo>
                <a:lnTo>
                  <a:pt x="910357" y="126003"/>
                </a:lnTo>
                <a:cubicBezTo>
                  <a:pt x="910357" y="56415"/>
                  <a:pt x="966769" y="3"/>
                  <a:pt x="1036357" y="3"/>
                </a:cubicBezTo>
                <a:close/>
                <a:moveTo>
                  <a:pt x="1656757" y="2"/>
                </a:moveTo>
                <a:cubicBezTo>
                  <a:pt x="1726345" y="2"/>
                  <a:pt x="1782757" y="56414"/>
                  <a:pt x="1782757" y="126002"/>
                </a:cubicBezTo>
                <a:lnTo>
                  <a:pt x="1782757" y="485970"/>
                </a:lnTo>
                <a:cubicBezTo>
                  <a:pt x="1782757" y="555558"/>
                  <a:pt x="1726345" y="611970"/>
                  <a:pt x="1656757" y="611970"/>
                </a:cubicBezTo>
                <a:cubicBezTo>
                  <a:pt x="1587169" y="611970"/>
                  <a:pt x="1530757" y="555558"/>
                  <a:pt x="1530757" y="485970"/>
                </a:cubicBezTo>
                <a:lnTo>
                  <a:pt x="1530757" y="126002"/>
                </a:lnTo>
                <a:cubicBezTo>
                  <a:pt x="1530757" y="56414"/>
                  <a:pt x="1587169" y="2"/>
                  <a:pt x="1656757" y="2"/>
                </a:cubicBezTo>
                <a:close/>
                <a:moveTo>
                  <a:pt x="2277157" y="1"/>
                </a:moveTo>
                <a:cubicBezTo>
                  <a:pt x="2346745" y="1"/>
                  <a:pt x="2403157" y="56413"/>
                  <a:pt x="2403157" y="126001"/>
                </a:cubicBezTo>
                <a:lnTo>
                  <a:pt x="2403157" y="485969"/>
                </a:lnTo>
                <a:cubicBezTo>
                  <a:pt x="2403157" y="555557"/>
                  <a:pt x="2346745" y="611969"/>
                  <a:pt x="2277157" y="611969"/>
                </a:cubicBezTo>
                <a:cubicBezTo>
                  <a:pt x="2207569" y="611969"/>
                  <a:pt x="2151157" y="555557"/>
                  <a:pt x="2151157" y="485969"/>
                </a:cubicBezTo>
                <a:lnTo>
                  <a:pt x="2151157" y="126001"/>
                </a:lnTo>
                <a:cubicBezTo>
                  <a:pt x="2151157" y="56413"/>
                  <a:pt x="2207569" y="1"/>
                  <a:pt x="2277157" y="1"/>
                </a:cubicBezTo>
                <a:close/>
                <a:moveTo>
                  <a:pt x="2897557" y="0"/>
                </a:moveTo>
                <a:cubicBezTo>
                  <a:pt x="2967145" y="0"/>
                  <a:pt x="3023557" y="56412"/>
                  <a:pt x="3023557" y="126000"/>
                </a:cubicBezTo>
                <a:lnTo>
                  <a:pt x="3023557" y="485968"/>
                </a:lnTo>
                <a:cubicBezTo>
                  <a:pt x="3023557" y="555556"/>
                  <a:pt x="2967145" y="611968"/>
                  <a:pt x="2897557" y="611968"/>
                </a:cubicBezTo>
                <a:cubicBezTo>
                  <a:pt x="2827969" y="611968"/>
                  <a:pt x="2771557" y="555556"/>
                  <a:pt x="2771557" y="485968"/>
                </a:cubicBezTo>
                <a:lnTo>
                  <a:pt x="2771557" y="126000"/>
                </a:lnTo>
                <a:cubicBezTo>
                  <a:pt x="2771557" y="56412"/>
                  <a:pt x="2827969" y="0"/>
                  <a:pt x="289755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/>
            <a:endParaRPr lang="ko-KR" altLang="en-US" dirty="0">
              <a:cs typeface="B Nazanin" panose="00000400000000000000" pitchFamily="2" charset="-78"/>
            </a:endParaRPr>
          </a:p>
        </p:txBody>
      </p:sp>
      <p:sp>
        <p:nvSpPr>
          <p:cNvPr id="12" name="Rounded Rectangle 32">
            <a:extLst>
              <a:ext uri="{FF2B5EF4-FFF2-40B4-BE49-F238E27FC236}">
                <a16:creationId xmlns:a16="http://schemas.microsoft.com/office/drawing/2014/main" id="{86F26ADA-3D7A-4FF6-9B04-279627F17E46}"/>
              </a:ext>
            </a:extLst>
          </p:cNvPr>
          <p:cNvSpPr/>
          <p:nvPr/>
        </p:nvSpPr>
        <p:spPr>
          <a:xfrm>
            <a:off x="5097399" y="5421088"/>
            <a:ext cx="322637" cy="32263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19696" y="2510955"/>
                </a:moveTo>
                <a:lnTo>
                  <a:pt x="2019696" y="2797359"/>
                </a:lnTo>
                <a:lnTo>
                  <a:pt x="2914589" y="2797359"/>
                </a:lnTo>
                <a:lnTo>
                  <a:pt x="2914589" y="2510955"/>
                </a:lnTo>
                <a:close/>
                <a:moveTo>
                  <a:pt x="2019696" y="2081348"/>
                </a:moveTo>
                <a:lnTo>
                  <a:pt x="2019696" y="2367752"/>
                </a:lnTo>
                <a:lnTo>
                  <a:pt x="2914589" y="2367752"/>
                </a:lnTo>
                <a:lnTo>
                  <a:pt x="2914589" y="2081348"/>
                </a:lnTo>
                <a:close/>
                <a:moveTo>
                  <a:pt x="580710" y="2021703"/>
                </a:moveTo>
                <a:lnTo>
                  <a:pt x="378191" y="2224222"/>
                </a:lnTo>
                <a:lnTo>
                  <a:pt x="593323" y="2439354"/>
                </a:lnTo>
                <a:lnTo>
                  <a:pt x="378191" y="2654485"/>
                </a:lnTo>
                <a:lnTo>
                  <a:pt x="580710" y="2857004"/>
                </a:lnTo>
                <a:lnTo>
                  <a:pt x="795842" y="2641872"/>
                </a:lnTo>
                <a:lnTo>
                  <a:pt x="1010973" y="2857004"/>
                </a:lnTo>
                <a:lnTo>
                  <a:pt x="1213492" y="2654485"/>
                </a:lnTo>
                <a:lnTo>
                  <a:pt x="998360" y="2439354"/>
                </a:lnTo>
                <a:lnTo>
                  <a:pt x="1213492" y="2224222"/>
                </a:lnTo>
                <a:lnTo>
                  <a:pt x="1010973" y="2021703"/>
                </a:lnTo>
                <a:lnTo>
                  <a:pt x="795842" y="2236835"/>
                </a:lnTo>
                <a:close/>
                <a:moveTo>
                  <a:pt x="1656000" y="1656001"/>
                </a:moveTo>
                <a:lnTo>
                  <a:pt x="3240000" y="1656001"/>
                </a:lnTo>
                <a:lnTo>
                  <a:pt x="3240000" y="2699989"/>
                </a:lnTo>
                <a:cubicBezTo>
                  <a:pt x="3240000" y="2998229"/>
                  <a:pt x="2998229" y="3240000"/>
                  <a:pt x="2699989" y="3240000"/>
                </a:cubicBezTo>
                <a:lnTo>
                  <a:pt x="1656000" y="3240000"/>
                </a:lnTo>
                <a:close/>
                <a:moveTo>
                  <a:pt x="0" y="1656001"/>
                </a:moveTo>
                <a:lnTo>
                  <a:pt x="1584000" y="1656001"/>
                </a:lnTo>
                <a:lnTo>
                  <a:pt x="1584000" y="3240000"/>
                </a:lnTo>
                <a:lnTo>
                  <a:pt x="540011" y="3240000"/>
                </a:lnTo>
                <a:cubicBezTo>
                  <a:pt x="241771" y="3240000"/>
                  <a:pt x="0" y="2998229"/>
                  <a:pt x="0" y="2699989"/>
                </a:cubicBezTo>
                <a:close/>
                <a:moveTo>
                  <a:pt x="2467143" y="957859"/>
                </a:moveTo>
                <a:cubicBezTo>
                  <a:pt x="2388055" y="957859"/>
                  <a:pt x="2323941" y="1021973"/>
                  <a:pt x="2323941" y="1101061"/>
                </a:cubicBezTo>
                <a:cubicBezTo>
                  <a:pt x="2323941" y="1180149"/>
                  <a:pt x="2388055" y="1244263"/>
                  <a:pt x="2467143" y="1244263"/>
                </a:cubicBezTo>
                <a:cubicBezTo>
                  <a:pt x="2546231" y="1244263"/>
                  <a:pt x="2610345" y="1180149"/>
                  <a:pt x="2610345" y="1101061"/>
                </a:cubicBezTo>
                <a:cubicBezTo>
                  <a:pt x="2610345" y="1021973"/>
                  <a:pt x="2546231" y="957859"/>
                  <a:pt x="2467143" y="957859"/>
                </a:cubicBezTo>
                <a:close/>
                <a:moveTo>
                  <a:pt x="2019696" y="635775"/>
                </a:moveTo>
                <a:lnTo>
                  <a:pt x="2019696" y="922180"/>
                </a:lnTo>
                <a:lnTo>
                  <a:pt x="2914589" y="922180"/>
                </a:lnTo>
                <a:lnTo>
                  <a:pt x="2914589" y="635775"/>
                </a:lnTo>
                <a:close/>
                <a:moveTo>
                  <a:pt x="652639" y="331531"/>
                </a:moveTo>
                <a:lnTo>
                  <a:pt x="652639" y="635775"/>
                </a:lnTo>
                <a:lnTo>
                  <a:pt x="348395" y="635775"/>
                </a:lnTo>
                <a:lnTo>
                  <a:pt x="348395" y="922180"/>
                </a:lnTo>
                <a:lnTo>
                  <a:pt x="652639" y="922180"/>
                </a:lnTo>
                <a:lnTo>
                  <a:pt x="652639" y="1226424"/>
                </a:lnTo>
                <a:lnTo>
                  <a:pt x="939044" y="1226424"/>
                </a:lnTo>
                <a:lnTo>
                  <a:pt x="939044" y="922180"/>
                </a:lnTo>
                <a:lnTo>
                  <a:pt x="1243288" y="922180"/>
                </a:lnTo>
                <a:lnTo>
                  <a:pt x="1243288" y="635775"/>
                </a:lnTo>
                <a:lnTo>
                  <a:pt x="939044" y="635775"/>
                </a:lnTo>
                <a:lnTo>
                  <a:pt x="939044" y="331531"/>
                </a:lnTo>
                <a:close/>
                <a:moveTo>
                  <a:pt x="2467143" y="313692"/>
                </a:moveTo>
                <a:cubicBezTo>
                  <a:pt x="2388055" y="313692"/>
                  <a:pt x="2323941" y="377806"/>
                  <a:pt x="2323941" y="456894"/>
                </a:cubicBezTo>
                <a:cubicBezTo>
                  <a:pt x="2323941" y="535982"/>
                  <a:pt x="2388055" y="600096"/>
                  <a:pt x="2467143" y="600096"/>
                </a:cubicBezTo>
                <a:cubicBezTo>
                  <a:pt x="2546231" y="600096"/>
                  <a:pt x="2610345" y="535982"/>
                  <a:pt x="2610345" y="456894"/>
                </a:cubicBezTo>
                <a:cubicBezTo>
                  <a:pt x="2610345" y="377806"/>
                  <a:pt x="2546231" y="313692"/>
                  <a:pt x="2467143" y="313692"/>
                </a:cubicBezTo>
                <a:close/>
                <a:moveTo>
                  <a:pt x="540011" y="0"/>
                </a:moveTo>
                <a:lnTo>
                  <a:pt x="2699989" y="0"/>
                </a:lnTo>
                <a:cubicBezTo>
                  <a:pt x="2998229" y="0"/>
                  <a:pt x="3240000" y="241771"/>
                  <a:pt x="3240000" y="540011"/>
                </a:cubicBezTo>
                <a:lnTo>
                  <a:pt x="3240000" y="1584001"/>
                </a:lnTo>
                <a:lnTo>
                  <a:pt x="1656000" y="1584001"/>
                </a:lnTo>
                <a:lnTo>
                  <a:pt x="1656000" y="1"/>
                </a:lnTo>
                <a:lnTo>
                  <a:pt x="1584000" y="1"/>
                </a:lnTo>
                <a:lnTo>
                  <a:pt x="1584000" y="1584001"/>
                </a:lnTo>
                <a:lnTo>
                  <a:pt x="0" y="1584001"/>
                </a:lnTo>
                <a:lnTo>
                  <a:pt x="0" y="540011"/>
                </a:lnTo>
                <a:cubicBezTo>
                  <a:pt x="0" y="241771"/>
                  <a:pt x="241771" y="0"/>
                  <a:pt x="540011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/>
            <a:endParaRPr lang="ko-KR" altLang="en-US" dirty="0">
              <a:cs typeface="B Nazanin" panose="00000400000000000000" pitchFamily="2" charset="-78"/>
            </a:endParaRPr>
          </a:p>
        </p:txBody>
      </p:sp>
      <p:sp>
        <p:nvSpPr>
          <p:cNvPr id="13" name="Rectangle 16">
            <a:extLst>
              <a:ext uri="{FF2B5EF4-FFF2-40B4-BE49-F238E27FC236}">
                <a16:creationId xmlns:a16="http://schemas.microsoft.com/office/drawing/2014/main" id="{2C6A4AA4-4531-4166-BF36-85C5671EBF11}"/>
              </a:ext>
            </a:extLst>
          </p:cNvPr>
          <p:cNvSpPr/>
          <p:nvPr/>
        </p:nvSpPr>
        <p:spPr>
          <a:xfrm rot="2700000">
            <a:off x="5158477" y="4232499"/>
            <a:ext cx="265920" cy="476745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/>
            <a:endParaRPr lang="ko-KR" altLang="en-US" dirty="0">
              <a:cs typeface="B Nazanin" panose="00000400000000000000" pitchFamily="2" charset="-78"/>
            </a:endParaRPr>
          </a:p>
        </p:txBody>
      </p:sp>
      <p:sp>
        <p:nvSpPr>
          <p:cNvPr id="14" name="Rectangle 9">
            <a:extLst>
              <a:ext uri="{FF2B5EF4-FFF2-40B4-BE49-F238E27FC236}">
                <a16:creationId xmlns:a16="http://schemas.microsoft.com/office/drawing/2014/main" id="{AA9A7D09-0352-4B71-9E12-266FAC318C58}"/>
              </a:ext>
            </a:extLst>
          </p:cNvPr>
          <p:cNvSpPr/>
          <p:nvPr/>
        </p:nvSpPr>
        <p:spPr>
          <a:xfrm>
            <a:off x="5112706" y="2154772"/>
            <a:ext cx="329463" cy="308407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/>
            <a:endParaRPr lang="ko-KR" altLang="en-US" dirty="0">
              <a:cs typeface="B Nazanin" panose="00000400000000000000" pitchFamily="2" charset="-78"/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2C9A038-2450-46D1-97C6-F9A913CE9C24}"/>
              </a:ext>
            </a:extLst>
          </p:cNvPr>
          <p:cNvGrpSpPr/>
          <p:nvPr/>
        </p:nvGrpSpPr>
        <p:grpSpPr>
          <a:xfrm>
            <a:off x="6048624" y="1880508"/>
            <a:ext cx="5245190" cy="931409"/>
            <a:chOff x="1353016" y="1766707"/>
            <a:chExt cx="4320480" cy="931409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5D06E22E-A737-44A1-A620-789557B9462B}"/>
                </a:ext>
              </a:extLst>
            </p:cNvPr>
            <p:cNvSpPr txBox="1"/>
            <p:nvPr/>
          </p:nvSpPr>
          <p:spPr>
            <a:xfrm>
              <a:off x="1364065" y="2012928"/>
              <a:ext cx="4297635" cy="6851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>
                <a:lnSpc>
                  <a:spcPct val="107000"/>
                </a:lnSpc>
                <a:spcAft>
                  <a:spcPts val="800"/>
                </a:spcAft>
              </a:pPr>
              <a:r>
                <a:rPr lang="fa-IR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B Nazanin" panose="00000400000000000000" pitchFamily="2" charset="-78"/>
                </a:rPr>
                <a:t>این قالب شامل اسلاید هایی با طراحی زیبا و جذاب، تصاویر بیانی، نمودارها، جداول و فهرست منابع است که به شما کمک می کند تا مفاهیم خود را به طور روان و قابل درک رائه دهید. همچنین این قالب حاوی گزینه های ویرایش پذیری است و شما می توانید آن را به صورتی که می خواهید ویرایش کنید.</a:t>
              </a:r>
              <a:endPara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17DCD080-3EBB-4D6B-8B50-AB2C21D2D6D4}"/>
                </a:ext>
              </a:extLst>
            </p:cNvPr>
            <p:cNvSpPr txBox="1"/>
            <p:nvPr/>
          </p:nvSpPr>
          <p:spPr>
            <a:xfrm>
              <a:off x="1353016" y="1766707"/>
              <a:ext cx="4320480" cy="523220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r" rtl="1"/>
              <a:r>
                <a:rPr lang="fa-IR" altLang="ko-KR" sz="1400" b="1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B Nazanin" panose="00000400000000000000" pitchFamily="2" charset="-78"/>
                </a:rPr>
                <a:t>محتویات عنوان
</a:t>
              </a:r>
              <a:endParaRPr lang="ko-KR" alt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85F18F5E-724C-4552-BDA1-22BDF4A69330}"/>
              </a:ext>
            </a:extLst>
          </p:cNvPr>
          <p:cNvGrpSpPr/>
          <p:nvPr/>
        </p:nvGrpSpPr>
        <p:grpSpPr>
          <a:xfrm>
            <a:off x="6048624" y="2978628"/>
            <a:ext cx="5245190" cy="931409"/>
            <a:chOff x="1353016" y="1766707"/>
            <a:chExt cx="4320480" cy="931409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4ACDC322-EA64-4A10-A94A-7DD358D06480}"/>
                </a:ext>
              </a:extLst>
            </p:cNvPr>
            <p:cNvSpPr txBox="1"/>
            <p:nvPr/>
          </p:nvSpPr>
          <p:spPr>
            <a:xfrm>
              <a:off x="1364065" y="2012928"/>
              <a:ext cx="4297635" cy="6851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>
                <a:lnSpc>
                  <a:spcPct val="107000"/>
                </a:lnSpc>
                <a:spcAft>
                  <a:spcPts val="800"/>
                </a:spcAft>
              </a:pPr>
              <a:r>
                <a:rPr lang="fa-IR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B Nazanin" panose="00000400000000000000" pitchFamily="2" charset="-78"/>
                </a:rPr>
                <a:t>این قالب شامل اسلاید هایی با طراحی زیبا و جذاب، تصاویر بیانی، نمودارها، جداول و فهرست منابع است که به شما کمک می کند تا مفاهیم خود را به طور روان و قابل درک رائه دهید. همچنین این قالب حاوی گزینه های ویرایش پذیری است و شما می توانید آن را به صورتی که می خواهید ویرایش کنید.</a:t>
              </a:r>
              <a:endPara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5B580051-E9F2-48A5-8733-ADF766D61F82}"/>
                </a:ext>
              </a:extLst>
            </p:cNvPr>
            <p:cNvSpPr txBox="1"/>
            <p:nvPr/>
          </p:nvSpPr>
          <p:spPr>
            <a:xfrm>
              <a:off x="1353016" y="1766707"/>
              <a:ext cx="4320480" cy="523220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r" rtl="1"/>
              <a:r>
                <a:rPr lang="fa-IR" altLang="ko-KR" sz="1400" b="1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B Nazanin" panose="00000400000000000000" pitchFamily="2" charset="-78"/>
                </a:rPr>
                <a:t>محتویات عنوان
</a:t>
              </a:r>
              <a:endParaRPr lang="ko-KR" alt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D57AEF33-FABF-45F7-B7E1-50FE1924F3FF}"/>
              </a:ext>
            </a:extLst>
          </p:cNvPr>
          <p:cNvGrpSpPr/>
          <p:nvPr/>
        </p:nvGrpSpPr>
        <p:grpSpPr>
          <a:xfrm>
            <a:off x="6048624" y="4076746"/>
            <a:ext cx="5245190" cy="931409"/>
            <a:chOff x="1353016" y="1766707"/>
            <a:chExt cx="4320480" cy="931409"/>
          </a:xfrm>
        </p:grpSpPr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D4FC8971-55EA-4EA4-97D5-3FA2C6DF6092}"/>
                </a:ext>
              </a:extLst>
            </p:cNvPr>
            <p:cNvSpPr txBox="1"/>
            <p:nvPr/>
          </p:nvSpPr>
          <p:spPr>
            <a:xfrm>
              <a:off x="1364065" y="2012928"/>
              <a:ext cx="4297635" cy="6851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>
                <a:lnSpc>
                  <a:spcPct val="107000"/>
                </a:lnSpc>
                <a:spcAft>
                  <a:spcPts val="800"/>
                </a:spcAft>
              </a:pPr>
              <a:r>
                <a:rPr lang="fa-IR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B Nazanin" panose="00000400000000000000" pitchFamily="2" charset="-78"/>
                </a:rPr>
                <a:t>این قالب شامل اسلاید هایی با طراحی زیبا و جذاب، تصاویر بیانی، نمودارها، جداول و فهرست منابع است که به شما کمک می کند تا مفاهیم خود را به طور روان و قابل درک رائه دهید. همچنین این قالب حاوی گزینه های ویرایش پذیری است و شما می توانید آن را به صورتی که می خواهید ویرایش کنید.</a:t>
              </a:r>
              <a:endPara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32E78A97-0B23-4E20-8A7D-2129D1A89B46}"/>
                </a:ext>
              </a:extLst>
            </p:cNvPr>
            <p:cNvSpPr txBox="1"/>
            <p:nvPr/>
          </p:nvSpPr>
          <p:spPr>
            <a:xfrm>
              <a:off x="1353016" y="1766707"/>
              <a:ext cx="4320480" cy="523220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r" rtl="1"/>
              <a:r>
                <a:rPr lang="fa-IR" altLang="ko-KR" sz="1400" b="1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B Nazanin" panose="00000400000000000000" pitchFamily="2" charset="-78"/>
                </a:rPr>
                <a:t>محتویات عنوان
</a:t>
              </a:r>
              <a:endParaRPr lang="ko-KR" alt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65E58DB3-EB89-4C47-A25E-C17C730FCB3E}"/>
              </a:ext>
            </a:extLst>
          </p:cNvPr>
          <p:cNvGrpSpPr/>
          <p:nvPr/>
        </p:nvGrpSpPr>
        <p:grpSpPr>
          <a:xfrm>
            <a:off x="6048624" y="5174866"/>
            <a:ext cx="5245190" cy="931409"/>
            <a:chOff x="1353016" y="1766707"/>
            <a:chExt cx="4320480" cy="931409"/>
          </a:xfrm>
        </p:grpSpPr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C4B87726-18C3-42B3-80FD-C7A6D806A55A}"/>
                </a:ext>
              </a:extLst>
            </p:cNvPr>
            <p:cNvSpPr txBox="1"/>
            <p:nvPr/>
          </p:nvSpPr>
          <p:spPr>
            <a:xfrm>
              <a:off x="1364065" y="2012928"/>
              <a:ext cx="4297635" cy="6851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>
                <a:lnSpc>
                  <a:spcPct val="107000"/>
                </a:lnSpc>
                <a:spcAft>
                  <a:spcPts val="800"/>
                </a:spcAft>
              </a:pPr>
              <a:r>
                <a:rPr lang="fa-IR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B Nazanin" panose="00000400000000000000" pitchFamily="2" charset="-78"/>
                </a:rPr>
                <a:t>این قالب شامل اسلاید هایی با طراحی زیبا و جذاب، تصاویر بیانی، نمودارها، جداول و فهرست منابع است که به شما کمک می کند تا مفاهیم خود را به طور روان و قابل درک رائه دهید. همچنین این قالب حاوی گزینه های ویرایش پذیری است و شما می توانید آن را به صورتی که می خواهید ویرایش کنید.</a:t>
              </a:r>
              <a:endPara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A58334DF-00E2-4A5E-88E6-5F23500BD549}"/>
                </a:ext>
              </a:extLst>
            </p:cNvPr>
            <p:cNvSpPr txBox="1"/>
            <p:nvPr/>
          </p:nvSpPr>
          <p:spPr>
            <a:xfrm>
              <a:off x="1353016" y="1766707"/>
              <a:ext cx="4320480" cy="523220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r" rtl="1"/>
              <a:r>
                <a:rPr lang="fa-IR" altLang="ko-KR" sz="1400" b="1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B Nazanin" panose="00000400000000000000" pitchFamily="2" charset="-78"/>
                </a:rPr>
                <a:t>محتویات عنوان
</a:t>
              </a:r>
              <a:endParaRPr lang="ko-KR" alt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  <p:sp>
        <p:nvSpPr>
          <p:cNvPr id="27" name="Graphic 57">
            <a:extLst>
              <a:ext uri="{FF2B5EF4-FFF2-40B4-BE49-F238E27FC236}">
                <a16:creationId xmlns:a16="http://schemas.microsoft.com/office/drawing/2014/main" id="{42039C1B-247E-4FDD-8000-E09816EBCDAF}"/>
              </a:ext>
            </a:extLst>
          </p:cNvPr>
          <p:cNvSpPr/>
          <p:nvPr/>
        </p:nvSpPr>
        <p:spPr>
          <a:xfrm>
            <a:off x="505821" y="2479394"/>
            <a:ext cx="2833406" cy="2995104"/>
          </a:xfrm>
          <a:custGeom>
            <a:avLst/>
            <a:gdLst>
              <a:gd name="connsiteX0" fmla="*/ 3082754 w 3082753"/>
              <a:gd name="connsiteY0" fmla="*/ 406075 h 3258683"/>
              <a:gd name="connsiteX1" fmla="*/ 2972239 w 3082753"/>
              <a:gd name="connsiteY1" fmla="*/ 464820 h 3258683"/>
              <a:gd name="connsiteX2" fmla="*/ 2961959 w 3082753"/>
              <a:gd name="connsiteY2" fmla="*/ 469961 h 3258683"/>
              <a:gd name="connsiteX3" fmla="*/ 2963060 w 3082753"/>
              <a:gd name="connsiteY3" fmla="*/ 473632 h 3258683"/>
              <a:gd name="connsiteX4" fmla="*/ 2975544 w 3082753"/>
              <a:gd name="connsiteY4" fmla="*/ 472898 h 3258683"/>
              <a:gd name="connsiteX5" fmla="*/ 3043101 w 3082753"/>
              <a:gd name="connsiteY5" fmla="*/ 440955 h 3258683"/>
              <a:gd name="connsiteX6" fmla="*/ 3060357 w 3082753"/>
              <a:gd name="connsiteY6" fmla="*/ 434714 h 3258683"/>
              <a:gd name="connsiteX7" fmla="*/ 3071739 w 3082753"/>
              <a:gd name="connsiteY7" fmla="*/ 440221 h 3258683"/>
              <a:gd name="connsiteX8" fmla="*/ 3068434 w 3082753"/>
              <a:gd name="connsiteY8" fmla="*/ 451970 h 3258683"/>
              <a:gd name="connsiteX9" fmla="*/ 2968935 w 3082753"/>
              <a:gd name="connsiteY9" fmla="*/ 507778 h 3258683"/>
              <a:gd name="connsiteX10" fmla="*/ 2953147 w 3082753"/>
              <a:gd name="connsiteY10" fmla="*/ 512551 h 3258683"/>
              <a:gd name="connsiteX11" fmla="*/ 2953514 w 3082753"/>
              <a:gd name="connsiteY11" fmla="*/ 516957 h 3258683"/>
              <a:gd name="connsiteX12" fmla="*/ 2964529 w 3082753"/>
              <a:gd name="connsiteY12" fmla="*/ 518425 h 3258683"/>
              <a:gd name="connsiteX13" fmla="*/ 3019970 w 3082753"/>
              <a:gd name="connsiteY13" fmla="*/ 501169 h 3258683"/>
              <a:gd name="connsiteX14" fmla="*/ 3029516 w 3082753"/>
              <a:gd name="connsiteY14" fmla="*/ 497865 h 3258683"/>
              <a:gd name="connsiteX15" fmla="*/ 3039796 w 3082753"/>
              <a:gd name="connsiteY15" fmla="*/ 500802 h 3258683"/>
              <a:gd name="connsiteX16" fmla="*/ 3035390 w 3082753"/>
              <a:gd name="connsiteY16" fmla="*/ 510348 h 3258683"/>
              <a:gd name="connsiteX17" fmla="*/ 2986926 w 3082753"/>
              <a:gd name="connsiteY17" fmla="*/ 537518 h 3258683"/>
              <a:gd name="connsiteX18" fmla="*/ 2878982 w 3082753"/>
              <a:gd name="connsiteY18" fmla="*/ 565789 h 3258683"/>
              <a:gd name="connsiteX19" fmla="*/ 2792700 w 3082753"/>
              <a:gd name="connsiteY19" fmla="*/ 580842 h 3258683"/>
              <a:gd name="connsiteX20" fmla="*/ 2770670 w 3082753"/>
              <a:gd name="connsiteY20" fmla="*/ 586717 h 3258683"/>
              <a:gd name="connsiteX21" fmla="*/ 2735056 w 3082753"/>
              <a:gd name="connsiteY21" fmla="*/ 639587 h 3258683"/>
              <a:gd name="connsiteX22" fmla="*/ 2751578 w 3082753"/>
              <a:gd name="connsiteY22" fmla="*/ 915322 h 3258683"/>
              <a:gd name="connsiteX23" fmla="*/ 2704949 w 3082753"/>
              <a:gd name="connsiteY23" fmla="*/ 968192 h 3258683"/>
              <a:gd name="connsiteX24" fmla="*/ 2243433 w 3082753"/>
              <a:gd name="connsiteY24" fmla="*/ 992425 h 3258683"/>
              <a:gd name="connsiteX25" fmla="*/ 2103547 w 3082753"/>
              <a:gd name="connsiteY25" fmla="*/ 997565 h 3258683"/>
              <a:gd name="connsiteX26" fmla="*/ 2081884 w 3082753"/>
              <a:gd name="connsiteY26" fmla="*/ 998299 h 3258683"/>
              <a:gd name="connsiteX27" fmla="*/ 2042231 w 3082753"/>
              <a:gd name="connsiteY27" fmla="*/ 1041624 h 3258683"/>
              <a:gd name="connsiteX28" fmla="*/ 2045168 w 3082753"/>
              <a:gd name="connsiteY28" fmla="*/ 1102572 h 3258683"/>
              <a:gd name="connsiteX29" fmla="*/ 2066096 w 3082753"/>
              <a:gd name="connsiteY29" fmla="*/ 2374403 h 3258683"/>
              <a:gd name="connsiteX30" fmla="*/ 2063526 w 3082753"/>
              <a:gd name="connsiteY30" fmla="*/ 2532280 h 3258683"/>
              <a:gd name="connsiteX31" fmla="*/ 2035255 w 3082753"/>
              <a:gd name="connsiteY31" fmla="*/ 2564223 h 3258683"/>
              <a:gd name="connsiteX32" fmla="*/ 1915929 w 3082753"/>
              <a:gd name="connsiteY32" fmla="*/ 2582948 h 3258683"/>
              <a:gd name="connsiteX33" fmla="*/ 1898673 w 3082753"/>
              <a:gd name="connsiteY33" fmla="*/ 2587721 h 3258683"/>
              <a:gd name="connsiteX34" fmla="*/ 1872972 w 3082753"/>
              <a:gd name="connsiteY34" fmla="*/ 2622601 h 3258683"/>
              <a:gd name="connsiteX35" fmla="*/ 1885823 w 3082753"/>
              <a:gd name="connsiteY35" fmla="*/ 2697134 h 3258683"/>
              <a:gd name="connsiteX36" fmla="*/ 1885455 w 3082753"/>
              <a:gd name="connsiteY36" fmla="*/ 2722835 h 3258683"/>
              <a:gd name="connsiteX37" fmla="*/ 1879948 w 3082753"/>
              <a:gd name="connsiteY37" fmla="*/ 2741192 h 3258683"/>
              <a:gd name="connsiteX38" fmla="*/ 1892431 w 3082753"/>
              <a:gd name="connsiteY38" fmla="*/ 2788556 h 3258683"/>
              <a:gd name="connsiteX39" fmla="*/ 1901977 w 3082753"/>
              <a:gd name="connsiteY39" fmla="*/ 2824170 h 3258683"/>
              <a:gd name="connsiteX40" fmla="*/ 1901243 w 3082753"/>
              <a:gd name="connsiteY40" fmla="*/ 2884384 h 3258683"/>
              <a:gd name="connsiteX41" fmla="*/ 1892798 w 3082753"/>
              <a:gd name="connsiteY41" fmla="*/ 2918162 h 3258683"/>
              <a:gd name="connsiteX42" fmla="*/ 1884721 w 3082753"/>
              <a:gd name="connsiteY42" fmla="*/ 2998937 h 3258683"/>
              <a:gd name="connsiteX43" fmla="*/ 1969167 w 3082753"/>
              <a:gd name="connsiteY43" fmla="*/ 3110919 h 3258683"/>
              <a:gd name="connsiteX44" fmla="*/ 2000743 w 3082753"/>
              <a:gd name="connsiteY44" fmla="*/ 3159384 h 3258683"/>
              <a:gd name="connsiteX45" fmla="*/ 1991564 w 3082753"/>
              <a:gd name="connsiteY45" fmla="*/ 3186187 h 3258683"/>
              <a:gd name="connsiteX46" fmla="*/ 1914093 w 3082753"/>
              <a:gd name="connsiteY46" fmla="*/ 3212255 h 3258683"/>
              <a:gd name="connsiteX47" fmla="*/ 1850575 w 3082753"/>
              <a:gd name="connsiteY47" fmla="*/ 3212255 h 3258683"/>
              <a:gd name="connsiteX48" fmla="*/ 1819367 w 3082753"/>
              <a:gd name="connsiteY48" fmla="*/ 3200505 h 3258683"/>
              <a:gd name="connsiteX49" fmla="*/ 1782284 w 3082753"/>
              <a:gd name="connsiteY49" fmla="*/ 3151307 h 3258683"/>
              <a:gd name="connsiteX50" fmla="*/ 1758052 w 3082753"/>
              <a:gd name="connsiteY50" fmla="*/ 3136253 h 3258683"/>
              <a:gd name="connsiteX51" fmla="*/ 1731249 w 3082753"/>
              <a:gd name="connsiteY51" fmla="*/ 3122301 h 3258683"/>
              <a:gd name="connsiteX52" fmla="*/ 1713626 w 3082753"/>
              <a:gd name="connsiteY52" fmla="*/ 3067228 h 3258683"/>
              <a:gd name="connsiteX53" fmla="*/ 1708486 w 3082753"/>
              <a:gd name="connsiteY53" fmla="*/ 3047034 h 3258683"/>
              <a:gd name="connsiteX54" fmla="*/ 1700041 w 3082753"/>
              <a:gd name="connsiteY54" fmla="*/ 3023169 h 3258683"/>
              <a:gd name="connsiteX55" fmla="*/ 1709220 w 3082753"/>
              <a:gd name="connsiteY55" fmla="*/ 2931380 h 3258683"/>
              <a:gd name="connsiteX56" fmla="*/ 1711056 w 3082753"/>
              <a:gd name="connsiteY56" fmla="*/ 2911186 h 3258683"/>
              <a:gd name="connsiteX57" fmla="*/ 1691597 w 3082753"/>
              <a:gd name="connsiteY57" fmla="*/ 2887688 h 3258683"/>
              <a:gd name="connsiteX58" fmla="*/ 1678746 w 3082753"/>
              <a:gd name="connsiteY58" fmla="*/ 2871900 h 3258683"/>
              <a:gd name="connsiteX59" fmla="*/ 1689394 w 3082753"/>
              <a:gd name="connsiteY59" fmla="*/ 2812421 h 3258683"/>
              <a:gd name="connsiteX60" fmla="*/ 1700408 w 3082753"/>
              <a:gd name="connsiteY60" fmla="*/ 2772034 h 3258683"/>
              <a:gd name="connsiteX61" fmla="*/ 1699674 w 3082753"/>
              <a:gd name="connsiteY61" fmla="*/ 2728342 h 3258683"/>
              <a:gd name="connsiteX62" fmla="*/ 1679848 w 3082753"/>
              <a:gd name="connsiteY62" fmla="*/ 2597634 h 3258683"/>
              <a:gd name="connsiteX63" fmla="*/ 1649741 w 3082753"/>
              <a:gd name="connsiteY63" fmla="*/ 2571933 h 3258683"/>
              <a:gd name="connsiteX64" fmla="*/ 1581082 w 3082753"/>
              <a:gd name="connsiteY64" fmla="*/ 2571933 h 3258683"/>
              <a:gd name="connsiteX65" fmla="*/ 1557217 w 3082753"/>
              <a:gd name="connsiteY65" fmla="*/ 2595798 h 3258683"/>
              <a:gd name="connsiteX66" fmla="*/ 1555749 w 3082753"/>
              <a:gd name="connsiteY66" fmla="*/ 2659317 h 3258683"/>
              <a:gd name="connsiteX67" fmla="*/ 1542531 w 3082753"/>
              <a:gd name="connsiteY67" fmla="*/ 2675471 h 3258683"/>
              <a:gd name="connsiteX68" fmla="*/ 1459186 w 3082753"/>
              <a:gd name="connsiteY68" fmla="*/ 2680612 h 3258683"/>
              <a:gd name="connsiteX69" fmla="*/ 1433118 w 3082753"/>
              <a:gd name="connsiteY69" fmla="*/ 2705578 h 3258683"/>
              <a:gd name="connsiteX70" fmla="*/ 1438258 w 3082753"/>
              <a:gd name="connsiteY70" fmla="*/ 2780478 h 3258683"/>
              <a:gd name="connsiteX71" fmla="*/ 1428345 w 3082753"/>
              <a:gd name="connsiteY71" fmla="*/ 2862354 h 3258683"/>
              <a:gd name="connsiteX72" fmla="*/ 1423572 w 3082753"/>
              <a:gd name="connsiteY72" fmla="*/ 2926607 h 3258683"/>
              <a:gd name="connsiteX73" fmla="*/ 1405949 w 3082753"/>
              <a:gd name="connsiteY73" fmla="*/ 2962221 h 3258683"/>
              <a:gd name="connsiteX74" fmla="*/ 1402277 w 3082753"/>
              <a:gd name="connsiteY74" fmla="*/ 2972134 h 3258683"/>
              <a:gd name="connsiteX75" fmla="*/ 1409987 w 3082753"/>
              <a:gd name="connsiteY75" fmla="*/ 3048870 h 3258683"/>
              <a:gd name="connsiteX76" fmla="*/ 1414026 w 3082753"/>
              <a:gd name="connsiteY76" fmla="*/ 3116059 h 3258683"/>
              <a:gd name="connsiteX77" fmla="*/ 1401176 w 3082753"/>
              <a:gd name="connsiteY77" fmla="*/ 3157548 h 3258683"/>
              <a:gd name="connsiteX78" fmla="*/ 1377678 w 3082753"/>
              <a:gd name="connsiteY78" fmla="*/ 3167461 h 3258683"/>
              <a:gd name="connsiteX79" fmla="*/ 1357484 w 3082753"/>
              <a:gd name="connsiteY79" fmla="*/ 3188757 h 3258683"/>
              <a:gd name="connsiteX80" fmla="*/ 1351977 w 3082753"/>
              <a:gd name="connsiteY80" fmla="*/ 3215926 h 3258683"/>
              <a:gd name="connsiteX81" fmla="*/ 1289560 w 3082753"/>
              <a:gd name="connsiteY81" fmla="*/ 3254111 h 3258683"/>
              <a:gd name="connsiteX82" fmla="*/ 1196669 w 3082753"/>
              <a:gd name="connsiteY82" fmla="*/ 3250439 h 3258683"/>
              <a:gd name="connsiteX83" fmla="*/ 1168765 w 3082753"/>
              <a:gd name="connsiteY83" fmla="*/ 3183616 h 3258683"/>
              <a:gd name="connsiteX84" fmla="*/ 1175007 w 3082753"/>
              <a:gd name="connsiteY84" fmla="*/ 3163423 h 3258683"/>
              <a:gd name="connsiteX85" fmla="*/ 1183085 w 3082753"/>
              <a:gd name="connsiteY85" fmla="*/ 3145432 h 3258683"/>
              <a:gd name="connsiteX86" fmla="*/ 1235221 w 3082753"/>
              <a:gd name="connsiteY86" fmla="*/ 3058416 h 3258683"/>
              <a:gd name="connsiteX87" fmla="*/ 1238525 w 3082753"/>
              <a:gd name="connsiteY87" fmla="*/ 2994531 h 3258683"/>
              <a:gd name="connsiteX88" fmla="*/ 1231182 w 3082753"/>
              <a:gd name="connsiteY88" fmla="*/ 2989390 h 3258683"/>
              <a:gd name="connsiteX89" fmla="*/ 1201442 w 3082753"/>
              <a:gd name="connsiteY89" fmla="*/ 2927708 h 3258683"/>
              <a:gd name="connsiteX90" fmla="*/ 1237791 w 3082753"/>
              <a:gd name="connsiteY90" fmla="*/ 2869697 h 3258683"/>
              <a:gd name="connsiteX91" fmla="*/ 1243298 w 3082753"/>
              <a:gd name="connsiteY91" fmla="*/ 2855011 h 3258683"/>
              <a:gd name="connsiteX92" fmla="*/ 1252477 w 3082753"/>
              <a:gd name="connsiteY92" fmla="*/ 2698602 h 3258683"/>
              <a:gd name="connsiteX93" fmla="*/ 1229346 w 3082753"/>
              <a:gd name="connsiteY93" fmla="*/ 2670698 h 3258683"/>
              <a:gd name="connsiteX94" fmla="*/ 1202911 w 3082753"/>
              <a:gd name="connsiteY94" fmla="*/ 2668495 h 3258683"/>
              <a:gd name="connsiteX95" fmla="*/ 1114426 w 3082753"/>
              <a:gd name="connsiteY95" fmla="*/ 2647567 h 3258683"/>
              <a:gd name="connsiteX96" fmla="*/ 1100474 w 3082753"/>
              <a:gd name="connsiteY96" fmla="*/ 2627007 h 3258683"/>
              <a:gd name="connsiteX97" fmla="*/ 1100841 w 3082753"/>
              <a:gd name="connsiteY97" fmla="*/ 2260217 h 3258683"/>
              <a:gd name="connsiteX98" fmla="*/ 1108552 w 3082753"/>
              <a:gd name="connsiteY98" fmla="*/ 1221163 h 3258683"/>
              <a:gd name="connsiteX99" fmla="*/ 1112223 w 3082753"/>
              <a:gd name="connsiteY99" fmla="*/ 1090088 h 3258683"/>
              <a:gd name="connsiteX100" fmla="*/ 1112223 w 3082753"/>
              <a:gd name="connsiteY100" fmla="*/ 1077238 h 3258683"/>
              <a:gd name="connsiteX101" fmla="*/ 1065594 w 3082753"/>
              <a:gd name="connsiteY101" fmla="*/ 1031343 h 3258683"/>
              <a:gd name="connsiteX102" fmla="*/ 537256 w 3082753"/>
              <a:gd name="connsiteY102" fmla="*/ 1018860 h 3258683"/>
              <a:gd name="connsiteX103" fmla="*/ 398471 w 3082753"/>
              <a:gd name="connsiteY103" fmla="*/ 1015556 h 3258683"/>
              <a:gd name="connsiteX104" fmla="*/ 367262 w 3082753"/>
              <a:gd name="connsiteY104" fmla="*/ 984347 h 3258683"/>
              <a:gd name="connsiteX105" fmla="*/ 358818 w 3082753"/>
              <a:gd name="connsiteY105" fmla="*/ 709347 h 3258683"/>
              <a:gd name="connsiteX106" fmla="*/ 356982 w 3082753"/>
              <a:gd name="connsiteY106" fmla="*/ 664921 h 3258683"/>
              <a:gd name="connsiteX107" fmla="*/ 334585 w 3082753"/>
              <a:gd name="connsiteY107" fmla="*/ 623799 h 3258683"/>
              <a:gd name="connsiteX108" fmla="*/ 301908 w 3082753"/>
              <a:gd name="connsiteY108" fmla="*/ 594060 h 3258683"/>
              <a:gd name="connsiteX109" fmla="*/ 289792 w 3082753"/>
              <a:gd name="connsiteY109" fmla="*/ 588919 h 3258683"/>
              <a:gd name="connsiteX110" fmla="*/ 156881 w 3082753"/>
              <a:gd name="connsiteY110" fmla="*/ 561016 h 3258683"/>
              <a:gd name="connsiteX111" fmla="*/ 81981 w 3082753"/>
              <a:gd name="connsiteY111" fmla="*/ 525034 h 3258683"/>
              <a:gd name="connsiteX112" fmla="*/ 46367 w 3082753"/>
              <a:gd name="connsiteY112" fmla="*/ 465922 h 3258683"/>
              <a:gd name="connsiteX113" fmla="*/ 40126 w 3082753"/>
              <a:gd name="connsiteY113" fmla="*/ 457110 h 3258683"/>
              <a:gd name="connsiteX114" fmla="*/ 15893 w 3082753"/>
              <a:gd name="connsiteY114" fmla="*/ 434714 h 3258683"/>
              <a:gd name="connsiteX115" fmla="*/ 12589 w 3082753"/>
              <a:gd name="connsiteY115" fmla="*/ 417090 h 3258683"/>
              <a:gd name="connsiteX116" fmla="*/ 28744 w 3082753"/>
              <a:gd name="connsiteY116" fmla="*/ 418559 h 3258683"/>
              <a:gd name="connsiteX117" fmla="*/ 57382 w 3082753"/>
              <a:gd name="connsiteY117" fmla="*/ 438018 h 3258683"/>
              <a:gd name="connsiteX118" fmla="*/ 57749 w 3082753"/>
              <a:gd name="connsiteY118" fmla="*/ 426269 h 3258683"/>
              <a:gd name="connsiteX119" fmla="*/ 12589 w 3082753"/>
              <a:gd name="connsiteY119" fmla="*/ 389186 h 3258683"/>
              <a:gd name="connsiteX120" fmla="*/ 1574 w 3082753"/>
              <a:gd name="connsiteY120" fmla="*/ 379273 h 3258683"/>
              <a:gd name="connsiteX121" fmla="*/ 1207 w 3082753"/>
              <a:gd name="connsiteY121" fmla="*/ 364954 h 3258683"/>
              <a:gd name="connsiteX122" fmla="*/ 14057 w 3082753"/>
              <a:gd name="connsiteY122" fmla="*/ 363485 h 3258683"/>
              <a:gd name="connsiteX123" fmla="*/ 80880 w 3082753"/>
              <a:gd name="connsiteY123" fmla="*/ 407544 h 3258683"/>
              <a:gd name="connsiteX124" fmla="*/ 103644 w 3082753"/>
              <a:gd name="connsiteY124" fmla="*/ 417457 h 3258683"/>
              <a:gd name="connsiteX125" fmla="*/ 105479 w 3082753"/>
              <a:gd name="connsiteY125" fmla="*/ 413786 h 3258683"/>
              <a:gd name="connsiteX126" fmla="*/ 48570 w 3082753"/>
              <a:gd name="connsiteY126" fmla="*/ 369360 h 3258683"/>
              <a:gd name="connsiteX127" fmla="*/ 36454 w 3082753"/>
              <a:gd name="connsiteY127" fmla="*/ 347330 h 3258683"/>
              <a:gd name="connsiteX128" fmla="*/ 62155 w 3082753"/>
              <a:gd name="connsiteY128" fmla="*/ 353205 h 3258683"/>
              <a:gd name="connsiteX129" fmla="*/ 149905 w 3082753"/>
              <a:gd name="connsiteY129" fmla="*/ 407177 h 3258683"/>
              <a:gd name="connsiteX130" fmla="*/ 198737 w 3082753"/>
              <a:gd name="connsiteY130" fmla="*/ 424066 h 3258683"/>
              <a:gd name="connsiteX131" fmla="*/ 212689 w 3082753"/>
              <a:gd name="connsiteY131" fmla="*/ 415621 h 3258683"/>
              <a:gd name="connsiteX132" fmla="*/ 209018 w 3082753"/>
              <a:gd name="connsiteY132" fmla="*/ 353205 h 3258683"/>
              <a:gd name="connsiteX133" fmla="*/ 206815 w 3082753"/>
              <a:gd name="connsiteY133" fmla="*/ 315755 h 3258683"/>
              <a:gd name="connsiteX134" fmla="*/ 218564 w 3082753"/>
              <a:gd name="connsiteY134" fmla="*/ 299600 h 3258683"/>
              <a:gd name="connsiteX135" fmla="*/ 229578 w 3082753"/>
              <a:gd name="connsiteY135" fmla="*/ 313552 h 3258683"/>
              <a:gd name="connsiteX136" fmla="*/ 285753 w 3082753"/>
              <a:gd name="connsiteY136" fmla="*/ 448666 h 3258683"/>
              <a:gd name="connsiteX137" fmla="*/ 372402 w 3082753"/>
              <a:gd name="connsiteY137" fmla="*/ 521363 h 3258683"/>
              <a:gd name="connsiteX138" fmla="*/ 583518 w 3082753"/>
              <a:gd name="connsiteY138" fmla="*/ 566523 h 3258683"/>
              <a:gd name="connsiteX139" fmla="*/ 847136 w 3082753"/>
              <a:gd name="connsiteY139" fmla="*/ 600668 h 3258683"/>
              <a:gd name="connsiteX140" fmla="*/ 996569 w 3082753"/>
              <a:gd name="connsiteY140" fmla="*/ 596263 h 3258683"/>
              <a:gd name="connsiteX141" fmla="*/ 1035855 w 3082753"/>
              <a:gd name="connsiteY141" fmla="*/ 600668 h 3258683"/>
              <a:gd name="connsiteX142" fmla="*/ 1056415 w 3082753"/>
              <a:gd name="connsiteY142" fmla="*/ 610582 h 3258683"/>
              <a:gd name="connsiteX143" fmla="*/ 1107817 w 3082753"/>
              <a:gd name="connsiteY143" fmla="*/ 602137 h 3258683"/>
              <a:gd name="connsiteX144" fmla="*/ 1147103 w 3082753"/>
              <a:gd name="connsiteY144" fmla="*/ 588552 h 3258683"/>
              <a:gd name="connsiteX145" fmla="*/ 1238892 w 3082753"/>
              <a:gd name="connsiteY145" fmla="*/ 570194 h 3258683"/>
              <a:gd name="connsiteX146" fmla="*/ 1301309 w 3082753"/>
              <a:gd name="connsiteY146" fmla="*/ 587084 h 3258683"/>
              <a:gd name="connsiteX147" fmla="*/ 1309754 w 3082753"/>
              <a:gd name="connsiteY147" fmla="*/ 598466 h 3258683"/>
              <a:gd name="connsiteX148" fmla="*/ 1343532 w 3082753"/>
              <a:gd name="connsiteY148" fmla="*/ 603606 h 3258683"/>
              <a:gd name="connsiteX149" fmla="*/ 1379881 w 3082753"/>
              <a:gd name="connsiteY149" fmla="*/ 590388 h 3258683"/>
              <a:gd name="connsiteX150" fmla="*/ 1430915 w 3082753"/>
              <a:gd name="connsiteY150" fmla="*/ 509981 h 3258683"/>
              <a:gd name="connsiteX151" fmla="*/ 1409987 w 3082753"/>
              <a:gd name="connsiteY151" fmla="*/ 435448 h 3258683"/>
              <a:gd name="connsiteX152" fmla="*/ 1404847 w 3082753"/>
              <a:gd name="connsiteY152" fmla="*/ 425535 h 3258683"/>
              <a:gd name="connsiteX153" fmla="*/ 1390528 w 3082753"/>
              <a:gd name="connsiteY153" fmla="*/ 326770 h 3258683"/>
              <a:gd name="connsiteX154" fmla="*/ 1397137 w 3082753"/>
              <a:gd name="connsiteY154" fmla="*/ 299233 h 3258683"/>
              <a:gd name="connsiteX155" fmla="*/ 1395301 w 3082753"/>
              <a:gd name="connsiteY155" fmla="*/ 238285 h 3258683"/>
              <a:gd name="connsiteX156" fmla="*/ 1387958 w 3082753"/>
              <a:gd name="connsiteY156" fmla="*/ 220294 h 3258683"/>
              <a:gd name="connsiteX157" fmla="*/ 1319667 w 3082753"/>
              <a:gd name="connsiteY157" fmla="*/ 159346 h 3258683"/>
              <a:gd name="connsiteX158" fmla="*/ 1314160 w 3082753"/>
              <a:gd name="connsiteY158" fmla="*/ 155674 h 3258683"/>
              <a:gd name="connsiteX159" fmla="*/ 1311957 w 3082753"/>
              <a:gd name="connsiteY159" fmla="*/ 160815 h 3258683"/>
              <a:gd name="connsiteX160" fmla="*/ 1329947 w 3082753"/>
              <a:gd name="connsiteY160" fmla="*/ 336683 h 3258683"/>
              <a:gd name="connsiteX161" fmla="*/ 1331416 w 3082753"/>
              <a:gd name="connsiteY161" fmla="*/ 388819 h 3258683"/>
              <a:gd name="connsiteX162" fmla="*/ 1317097 w 3082753"/>
              <a:gd name="connsiteY162" fmla="*/ 405708 h 3258683"/>
              <a:gd name="connsiteX163" fmla="*/ 1290661 w 3082753"/>
              <a:gd name="connsiteY163" fmla="*/ 384780 h 3258683"/>
              <a:gd name="connsiteX164" fmla="*/ 1298005 w 3082753"/>
              <a:gd name="connsiteY164" fmla="*/ 210748 h 3258683"/>
              <a:gd name="connsiteX165" fmla="*/ 1297270 w 3082753"/>
              <a:gd name="connsiteY165" fmla="*/ 189086 h 3258683"/>
              <a:gd name="connsiteX166" fmla="*/ 1299106 w 3082753"/>
              <a:gd name="connsiteY166" fmla="*/ 175501 h 3258683"/>
              <a:gd name="connsiteX167" fmla="*/ 1291763 w 3082753"/>
              <a:gd name="connsiteY167" fmla="*/ 134012 h 3258683"/>
              <a:gd name="connsiteX168" fmla="*/ 1286990 w 3082753"/>
              <a:gd name="connsiteY168" fmla="*/ 128138 h 3258683"/>
              <a:gd name="connsiteX169" fmla="*/ 1300208 w 3082753"/>
              <a:gd name="connsiteY169" fmla="*/ 122263 h 3258683"/>
              <a:gd name="connsiteX170" fmla="*/ 1582184 w 3082753"/>
              <a:gd name="connsiteY170" fmla="*/ 5507 h 3258683"/>
              <a:gd name="connsiteX171" fmla="*/ 1593566 w 3082753"/>
              <a:gd name="connsiteY171" fmla="*/ 0 h 3258683"/>
              <a:gd name="connsiteX172" fmla="*/ 1598706 w 3082753"/>
              <a:gd name="connsiteY172" fmla="*/ 0 h 3258683"/>
              <a:gd name="connsiteX173" fmla="*/ 1665528 w 3082753"/>
              <a:gd name="connsiteY173" fmla="*/ 56175 h 3258683"/>
              <a:gd name="connsiteX174" fmla="*/ 1812758 w 3082753"/>
              <a:gd name="connsiteY174" fmla="*/ 173665 h 3258683"/>
              <a:gd name="connsiteX175" fmla="*/ 1835155 w 3082753"/>
              <a:gd name="connsiteY175" fmla="*/ 193124 h 3258683"/>
              <a:gd name="connsiteX176" fmla="*/ 1820101 w 3082753"/>
              <a:gd name="connsiteY176" fmla="*/ 201202 h 3258683"/>
              <a:gd name="connsiteX177" fmla="*/ 1709587 w 3082753"/>
              <a:gd name="connsiteY177" fmla="*/ 247096 h 3258683"/>
              <a:gd name="connsiteX178" fmla="*/ 1698205 w 3082753"/>
              <a:gd name="connsiteY178" fmla="*/ 259580 h 3258683"/>
              <a:gd name="connsiteX179" fmla="*/ 1696737 w 3082753"/>
              <a:gd name="connsiteY179" fmla="*/ 297397 h 3258683"/>
              <a:gd name="connsiteX180" fmla="*/ 1707751 w 3082753"/>
              <a:gd name="connsiteY180" fmla="*/ 335581 h 3258683"/>
              <a:gd name="connsiteX181" fmla="*/ 1710689 w 3082753"/>
              <a:gd name="connsiteY181" fmla="*/ 342557 h 3258683"/>
              <a:gd name="connsiteX182" fmla="*/ 1714727 w 3082753"/>
              <a:gd name="connsiteY182" fmla="*/ 416723 h 3258683"/>
              <a:gd name="connsiteX183" fmla="*/ 1685355 w 3082753"/>
              <a:gd name="connsiteY183" fmla="*/ 442424 h 3258683"/>
              <a:gd name="connsiteX184" fmla="*/ 1663325 w 3082753"/>
              <a:gd name="connsiteY184" fmla="*/ 515121 h 3258683"/>
              <a:gd name="connsiteX185" fmla="*/ 1691964 w 3082753"/>
              <a:gd name="connsiteY185" fmla="*/ 571663 h 3258683"/>
              <a:gd name="connsiteX186" fmla="*/ 1754748 w 3082753"/>
              <a:gd name="connsiteY186" fmla="*/ 585982 h 3258683"/>
              <a:gd name="connsiteX187" fmla="*/ 1817164 w 3082753"/>
              <a:gd name="connsiteY187" fmla="*/ 552571 h 3258683"/>
              <a:gd name="connsiteX188" fmla="*/ 1866363 w 3082753"/>
              <a:gd name="connsiteY188" fmla="*/ 532010 h 3258683"/>
              <a:gd name="connsiteX189" fmla="*/ 1911524 w 3082753"/>
              <a:gd name="connsiteY189" fmla="*/ 554774 h 3258683"/>
              <a:gd name="connsiteX190" fmla="*/ 1974674 w 3082753"/>
              <a:gd name="connsiteY190" fmla="*/ 576069 h 3258683"/>
              <a:gd name="connsiteX191" fmla="*/ 2147605 w 3082753"/>
              <a:gd name="connsiteY191" fmla="*/ 584881 h 3258683"/>
              <a:gd name="connsiteX192" fmla="*/ 2351744 w 3082753"/>
              <a:gd name="connsiteY192" fmla="*/ 564687 h 3258683"/>
              <a:gd name="connsiteX193" fmla="*/ 2436925 w 3082753"/>
              <a:gd name="connsiteY193" fmla="*/ 552204 h 3258683"/>
              <a:gd name="connsiteX194" fmla="*/ 2465930 w 3082753"/>
              <a:gd name="connsiteY194" fmla="*/ 545228 h 3258683"/>
              <a:gd name="connsiteX195" fmla="*/ 2529448 w 3082753"/>
              <a:gd name="connsiteY195" fmla="*/ 537518 h 3258683"/>
              <a:gd name="connsiteX196" fmla="*/ 2575710 w 3082753"/>
              <a:gd name="connsiteY196" fmla="*/ 534213 h 3258683"/>
              <a:gd name="connsiteX197" fmla="*/ 2666765 w 3082753"/>
              <a:gd name="connsiteY197" fmla="*/ 506676 h 3258683"/>
              <a:gd name="connsiteX198" fmla="*/ 2843734 w 3082753"/>
              <a:gd name="connsiteY198" fmla="*/ 370094 h 3258683"/>
              <a:gd name="connsiteX199" fmla="*/ 2872006 w 3082753"/>
              <a:gd name="connsiteY199" fmla="*/ 323465 h 3258683"/>
              <a:gd name="connsiteX200" fmla="*/ 2881552 w 3082753"/>
              <a:gd name="connsiteY200" fmla="*/ 317958 h 3258683"/>
              <a:gd name="connsiteX201" fmla="*/ 2888161 w 3082753"/>
              <a:gd name="connsiteY201" fmla="*/ 327504 h 3258683"/>
              <a:gd name="connsiteX202" fmla="*/ 2883020 w 3082753"/>
              <a:gd name="connsiteY202" fmla="*/ 365688 h 3258683"/>
              <a:gd name="connsiteX203" fmla="*/ 2865397 w 3082753"/>
              <a:gd name="connsiteY203" fmla="*/ 399467 h 3258683"/>
              <a:gd name="connsiteX204" fmla="*/ 2863194 w 3082753"/>
              <a:gd name="connsiteY204" fmla="*/ 417090 h 3258683"/>
              <a:gd name="connsiteX205" fmla="*/ 2879716 w 3082753"/>
              <a:gd name="connsiteY205" fmla="*/ 422230 h 3258683"/>
              <a:gd name="connsiteX206" fmla="*/ 2954616 w 3082753"/>
              <a:gd name="connsiteY206" fmla="*/ 395795 h 3258683"/>
              <a:gd name="connsiteX207" fmla="*/ 3016298 w 3082753"/>
              <a:gd name="connsiteY207" fmla="*/ 363118 h 3258683"/>
              <a:gd name="connsiteX208" fmla="*/ 3035023 w 3082753"/>
              <a:gd name="connsiteY208" fmla="*/ 365321 h 3258683"/>
              <a:gd name="connsiteX209" fmla="*/ 3026946 w 3082753"/>
              <a:gd name="connsiteY209" fmla="*/ 381109 h 3258683"/>
              <a:gd name="connsiteX210" fmla="*/ 2957920 w 3082753"/>
              <a:gd name="connsiteY210" fmla="*/ 426636 h 3258683"/>
              <a:gd name="connsiteX211" fmla="*/ 2945437 w 3082753"/>
              <a:gd name="connsiteY211" fmla="*/ 436549 h 3258683"/>
              <a:gd name="connsiteX212" fmla="*/ 2948374 w 3082753"/>
              <a:gd name="connsiteY212" fmla="*/ 441690 h 3258683"/>
              <a:gd name="connsiteX213" fmla="*/ 2970404 w 3082753"/>
              <a:gd name="connsiteY213" fmla="*/ 431776 h 3258683"/>
              <a:gd name="connsiteX214" fmla="*/ 3062193 w 3082753"/>
              <a:gd name="connsiteY214" fmla="*/ 395061 h 3258683"/>
              <a:gd name="connsiteX215" fmla="*/ 3080918 w 3082753"/>
              <a:gd name="connsiteY215" fmla="*/ 397264 h 3258683"/>
              <a:gd name="connsiteX216" fmla="*/ 3082754 w 3082753"/>
              <a:gd name="connsiteY216" fmla="*/ 406075 h 32586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</a:cxnLst>
            <a:rect l="l" t="t" r="r" b="b"/>
            <a:pathLst>
              <a:path w="3082753" h="3258683">
                <a:moveTo>
                  <a:pt x="3082754" y="406075"/>
                </a:moveTo>
                <a:cubicBezTo>
                  <a:pt x="3045671" y="424800"/>
                  <a:pt x="3013728" y="453806"/>
                  <a:pt x="2972239" y="464820"/>
                </a:cubicBezTo>
                <a:cubicBezTo>
                  <a:pt x="2968568" y="465922"/>
                  <a:pt x="2965263" y="468125"/>
                  <a:pt x="2961959" y="469961"/>
                </a:cubicBezTo>
                <a:cubicBezTo>
                  <a:pt x="2962326" y="471062"/>
                  <a:pt x="2962693" y="472531"/>
                  <a:pt x="2963060" y="473632"/>
                </a:cubicBezTo>
                <a:cubicBezTo>
                  <a:pt x="2967099" y="473265"/>
                  <a:pt x="2971872" y="474367"/>
                  <a:pt x="2975544" y="472898"/>
                </a:cubicBezTo>
                <a:cubicBezTo>
                  <a:pt x="2998308" y="462618"/>
                  <a:pt x="3020704" y="451603"/>
                  <a:pt x="3043101" y="440955"/>
                </a:cubicBezTo>
                <a:cubicBezTo>
                  <a:pt x="3048608" y="438385"/>
                  <a:pt x="3054483" y="435448"/>
                  <a:pt x="3060357" y="434714"/>
                </a:cubicBezTo>
                <a:cubicBezTo>
                  <a:pt x="3064028" y="434346"/>
                  <a:pt x="3070270" y="437284"/>
                  <a:pt x="3071739" y="440221"/>
                </a:cubicBezTo>
                <a:cubicBezTo>
                  <a:pt x="3073207" y="443158"/>
                  <a:pt x="3071005" y="449767"/>
                  <a:pt x="3068434" y="451970"/>
                </a:cubicBezTo>
                <a:cubicBezTo>
                  <a:pt x="3039429" y="478038"/>
                  <a:pt x="3008221" y="500435"/>
                  <a:pt x="2968935" y="507778"/>
                </a:cubicBezTo>
                <a:cubicBezTo>
                  <a:pt x="2963428" y="508879"/>
                  <a:pt x="2958287" y="511082"/>
                  <a:pt x="2953147" y="512551"/>
                </a:cubicBezTo>
                <a:cubicBezTo>
                  <a:pt x="2953147" y="514019"/>
                  <a:pt x="2953514" y="515488"/>
                  <a:pt x="2953514" y="516957"/>
                </a:cubicBezTo>
                <a:cubicBezTo>
                  <a:pt x="2957186" y="517324"/>
                  <a:pt x="2961225" y="519160"/>
                  <a:pt x="2964529" y="518425"/>
                </a:cubicBezTo>
                <a:cubicBezTo>
                  <a:pt x="2983254" y="512918"/>
                  <a:pt x="3001612" y="507043"/>
                  <a:pt x="3019970" y="501169"/>
                </a:cubicBezTo>
                <a:cubicBezTo>
                  <a:pt x="3023274" y="500068"/>
                  <a:pt x="3026211" y="497865"/>
                  <a:pt x="3029516" y="497865"/>
                </a:cubicBezTo>
                <a:cubicBezTo>
                  <a:pt x="3032820" y="497865"/>
                  <a:pt x="3036492" y="499700"/>
                  <a:pt x="3039796" y="500802"/>
                </a:cubicBezTo>
                <a:cubicBezTo>
                  <a:pt x="3038328" y="504106"/>
                  <a:pt x="3037960" y="508879"/>
                  <a:pt x="3035390" y="510348"/>
                </a:cubicBezTo>
                <a:cubicBezTo>
                  <a:pt x="3019603" y="519894"/>
                  <a:pt x="3004182" y="532010"/>
                  <a:pt x="2986926" y="537518"/>
                </a:cubicBezTo>
                <a:cubicBezTo>
                  <a:pt x="2951679" y="548899"/>
                  <a:pt x="2915330" y="557711"/>
                  <a:pt x="2878982" y="565789"/>
                </a:cubicBezTo>
                <a:cubicBezTo>
                  <a:pt x="2850343" y="572030"/>
                  <a:pt x="2821338" y="575702"/>
                  <a:pt x="2792700" y="580842"/>
                </a:cubicBezTo>
                <a:cubicBezTo>
                  <a:pt x="2785357" y="582311"/>
                  <a:pt x="2777646" y="584146"/>
                  <a:pt x="2770670" y="586717"/>
                </a:cubicBezTo>
                <a:cubicBezTo>
                  <a:pt x="2743134" y="596997"/>
                  <a:pt x="2733220" y="610215"/>
                  <a:pt x="2735056" y="639587"/>
                </a:cubicBezTo>
                <a:cubicBezTo>
                  <a:pt x="2740196" y="731376"/>
                  <a:pt x="2745336" y="823533"/>
                  <a:pt x="2751578" y="915322"/>
                </a:cubicBezTo>
                <a:cubicBezTo>
                  <a:pt x="2754515" y="959381"/>
                  <a:pt x="2749008" y="965989"/>
                  <a:pt x="2704949" y="968192"/>
                </a:cubicBezTo>
                <a:cubicBezTo>
                  <a:pt x="2551110" y="975903"/>
                  <a:pt x="2397272" y="984714"/>
                  <a:pt x="2243433" y="992425"/>
                </a:cubicBezTo>
                <a:cubicBezTo>
                  <a:pt x="2196804" y="994995"/>
                  <a:pt x="2150176" y="996096"/>
                  <a:pt x="2103547" y="997565"/>
                </a:cubicBezTo>
                <a:cubicBezTo>
                  <a:pt x="2096203" y="997932"/>
                  <a:pt x="2089227" y="997932"/>
                  <a:pt x="2081884" y="998299"/>
                </a:cubicBezTo>
                <a:cubicBezTo>
                  <a:pt x="2053613" y="1000135"/>
                  <a:pt x="2041497" y="1012985"/>
                  <a:pt x="2042231" y="1041624"/>
                </a:cubicBezTo>
                <a:cubicBezTo>
                  <a:pt x="2042598" y="1061817"/>
                  <a:pt x="2044801" y="1082378"/>
                  <a:pt x="2045168" y="1102572"/>
                </a:cubicBezTo>
                <a:cubicBezTo>
                  <a:pt x="2056550" y="1526271"/>
                  <a:pt x="2070502" y="1950337"/>
                  <a:pt x="2066096" y="2374403"/>
                </a:cubicBezTo>
                <a:cubicBezTo>
                  <a:pt x="2065729" y="2426906"/>
                  <a:pt x="2064628" y="2479777"/>
                  <a:pt x="2063526" y="2532280"/>
                </a:cubicBezTo>
                <a:cubicBezTo>
                  <a:pt x="2063159" y="2556880"/>
                  <a:pt x="2059488" y="2560551"/>
                  <a:pt x="2035255" y="2564223"/>
                </a:cubicBezTo>
                <a:cubicBezTo>
                  <a:pt x="1995602" y="2570465"/>
                  <a:pt x="1955582" y="2576339"/>
                  <a:pt x="1915929" y="2582948"/>
                </a:cubicBezTo>
                <a:cubicBezTo>
                  <a:pt x="1910055" y="2584049"/>
                  <a:pt x="1904548" y="2585518"/>
                  <a:pt x="1898673" y="2587721"/>
                </a:cubicBezTo>
                <a:cubicBezTo>
                  <a:pt x="1879948" y="2593963"/>
                  <a:pt x="1874808" y="2602407"/>
                  <a:pt x="1872972" y="2622601"/>
                </a:cubicBezTo>
                <a:cubicBezTo>
                  <a:pt x="1870769" y="2648669"/>
                  <a:pt x="1879581" y="2672534"/>
                  <a:pt x="1885823" y="2697134"/>
                </a:cubicBezTo>
                <a:cubicBezTo>
                  <a:pt x="1888025" y="2705211"/>
                  <a:pt x="1886557" y="2714390"/>
                  <a:pt x="1885455" y="2722835"/>
                </a:cubicBezTo>
                <a:cubicBezTo>
                  <a:pt x="1884721" y="2729076"/>
                  <a:pt x="1881784" y="2734951"/>
                  <a:pt x="1879948" y="2741192"/>
                </a:cubicBezTo>
                <a:cubicBezTo>
                  <a:pt x="1873706" y="2759550"/>
                  <a:pt x="1877745" y="2776072"/>
                  <a:pt x="1892431" y="2788556"/>
                </a:cubicBezTo>
                <a:cubicBezTo>
                  <a:pt x="1904180" y="2798836"/>
                  <a:pt x="1907118" y="2808749"/>
                  <a:pt x="1901977" y="2824170"/>
                </a:cubicBezTo>
                <a:cubicBezTo>
                  <a:pt x="1895369" y="2843629"/>
                  <a:pt x="1894267" y="2864190"/>
                  <a:pt x="1901243" y="2884384"/>
                </a:cubicBezTo>
                <a:cubicBezTo>
                  <a:pt x="1906016" y="2897234"/>
                  <a:pt x="1902345" y="2909350"/>
                  <a:pt x="1892798" y="2918162"/>
                </a:cubicBezTo>
                <a:cubicBezTo>
                  <a:pt x="1866730" y="2943129"/>
                  <a:pt x="1871136" y="2971767"/>
                  <a:pt x="1884721" y="2998937"/>
                </a:cubicBezTo>
                <a:cubicBezTo>
                  <a:pt x="1905649" y="3041160"/>
                  <a:pt x="1932451" y="3079711"/>
                  <a:pt x="1969167" y="3110919"/>
                </a:cubicBezTo>
                <a:cubicBezTo>
                  <a:pt x="1983486" y="3123035"/>
                  <a:pt x="1991931" y="3142128"/>
                  <a:pt x="2000743" y="3159384"/>
                </a:cubicBezTo>
                <a:cubicBezTo>
                  <a:pt x="2005883" y="3168930"/>
                  <a:pt x="2000743" y="3179210"/>
                  <a:pt x="1991564" y="3186187"/>
                </a:cubicBezTo>
                <a:cubicBezTo>
                  <a:pt x="1968433" y="3203076"/>
                  <a:pt x="1944200" y="3215192"/>
                  <a:pt x="1914093" y="3212255"/>
                </a:cubicBezTo>
                <a:cubicBezTo>
                  <a:pt x="1893166" y="3210419"/>
                  <a:pt x="1871503" y="3211520"/>
                  <a:pt x="1850575" y="3212255"/>
                </a:cubicBezTo>
                <a:cubicBezTo>
                  <a:pt x="1838459" y="3212622"/>
                  <a:pt x="1827077" y="3209684"/>
                  <a:pt x="1819367" y="3200505"/>
                </a:cubicBezTo>
                <a:cubicBezTo>
                  <a:pt x="1806150" y="3184718"/>
                  <a:pt x="1794033" y="3168196"/>
                  <a:pt x="1782284" y="3151307"/>
                </a:cubicBezTo>
                <a:cubicBezTo>
                  <a:pt x="1776043" y="3142128"/>
                  <a:pt x="1770168" y="3135152"/>
                  <a:pt x="1758052" y="3136253"/>
                </a:cubicBezTo>
                <a:cubicBezTo>
                  <a:pt x="1745936" y="3137355"/>
                  <a:pt x="1737491" y="3131847"/>
                  <a:pt x="1731249" y="3122301"/>
                </a:cubicBezTo>
                <a:cubicBezTo>
                  <a:pt x="1720602" y="3105779"/>
                  <a:pt x="1708486" y="3089624"/>
                  <a:pt x="1713626" y="3067228"/>
                </a:cubicBezTo>
                <a:cubicBezTo>
                  <a:pt x="1715095" y="3061353"/>
                  <a:pt x="1710689" y="3053643"/>
                  <a:pt x="1708486" y="3047034"/>
                </a:cubicBezTo>
                <a:cubicBezTo>
                  <a:pt x="1705916" y="3038957"/>
                  <a:pt x="1700041" y="3031246"/>
                  <a:pt x="1700041" y="3023169"/>
                </a:cubicBezTo>
                <a:cubicBezTo>
                  <a:pt x="1700041" y="2992328"/>
                  <a:pt x="1698940" y="2961119"/>
                  <a:pt x="1709220" y="2931380"/>
                </a:cubicBezTo>
                <a:cubicBezTo>
                  <a:pt x="1711423" y="2925138"/>
                  <a:pt x="1711423" y="2917795"/>
                  <a:pt x="1711056" y="2911186"/>
                </a:cubicBezTo>
                <a:cubicBezTo>
                  <a:pt x="1710689" y="2892828"/>
                  <a:pt x="1709220" y="2891360"/>
                  <a:pt x="1691597" y="2887688"/>
                </a:cubicBezTo>
                <a:cubicBezTo>
                  <a:pt x="1682785" y="2885852"/>
                  <a:pt x="1677278" y="2881079"/>
                  <a:pt x="1678746" y="2871900"/>
                </a:cubicBezTo>
                <a:cubicBezTo>
                  <a:pt x="1681683" y="2852074"/>
                  <a:pt x="1685355" y="2831880"/>
                  <a:pt x="1689394" y="2812421"/>
                </a:cubicBezTo>
                <a:cubicBezTo>
                  <a:pt x="1692331" y="2798836"/>
                  <a:pt x="1698573" y="2785618"/>
                  <a:pt x="1700408" y="2772034"/>
                </a:cubicBezTo>
                <a:cubicBezTo>
                  <a:pt x="1702244" y="2757715"/>
                  <a:pt x="1701510" y="2742661"/>
                  <a:pt x="1699674" y="2728342"/>
                </a:cubicBezTo>
                <a:cubicBezTo>
                  <a:pt x="1693800" y="2684650"/>
                  <a:pt x="1686456" y="2641326"/>
                  <a:pt x="1679848" y="2597634"/>
                </a:cubicBezTo>
                <a:cubicBezTo>
                  <a:pt x="1676176" y="2573402"/>
                  <a:pt x="1674340" y="2571933"/>
                  <a:pt x="1649741" y="2571933"/>
                </a:cubicBezTo>
                <a:cubicBezTo>
                  <a:pt x="1626977" y="2571933"/>
                  <a:pt x="1603846" y="2571566"/>
                  <a:pt x="1581082" y="2571933"/>
                </a:cubicBezTo>
                <a:cubicBezTo>
                  <a:pt x="1563092" y="2572300"/>
                  <a:pt x="1557952" y="2577441"/>
                  <a:pt x="1557217" y="2595798"/>
                </a:cubicBezTo>
                <a:cubicBezTo>
                  <a:pt x="1556483" y="2617094"/>
                  <a:pt x="1555749" y="2638389"/>
                  <a:pt x="1555749" y="2659317"/>
                </a:cubicBezTo>
                <a:cubicBezTo>
                  <a:pt x="1555749" y="2668863"/>
                  <a:pt x="1552811" y="2673268"/>
                  <a:pt x="1542531" y="2675471"/>
                </a:cubicBezTo>
                <a:cubicBezTo>
                  <a:pt x="1514994" y="2681346"/>
                  <a:pt x="1487457" y="2684283"/>
                  <a:pt x="1459186" y="2680612"/>
                </a:cubicBezTo>
                <a:cubicBezTo>
                  <a:pt x="1438626" y="2677674"/>
                  <a:pt x="1432017" y="2685385"/>
                  <a:pt x="1433118" y="2705578"/>
                </a:cubicBezTo>
                <a:cubicBezTo>
                  <a:pt x="1434587" y="2730545"/>
                  <a:pt x="1438993" y="2755512"/>
                  <a:pt x="1438258" y="2780478"/>
                </a:cubicBezTo>
                <a:cubicBezTo>
                  <a:pt x="1437524" y="2807648"/>
                  <a:pt x="1432751" y="2835185"/>
                  <a:pt x="1428345" y="2862354"/>
                </a:cubicBezTo>
                <a:cubicBezTo>
                  <a:pt x="1425041" y="2883649"/>
                  <a:pt x="1420268" y="2904577"/>
                  <a:pt x="1423572" y="2926607"/>
                </a:cubicBezTo>
                <a:cubicBezTo>
                  <a:pt x="1425775" y="2940559"/>
                  <a:pt x="1423572" y="2955979"/>
                  <a:pt x="1405949" y="2962221"/>
                </a:cubicBezTo>
                <a:cubicBezTo>
                  <a:pt x="1403746" y="2962955"/>
                  <a:pt x="1401176" y="2969564"/>
                  <a:pt x="1402277" y="2972134"/>
                </a:cubicBezTo>
                <a:cubicBezTo>
                  <a:pt x="1412557" y="2997101"/>
                  <a:pt x="1414026" y="3021700"/>
                  <a:pt x="1409987" y="3048870"/>
                </a:cubicBezTo>
                <a:cubicBezTo>
                  <a:pt x="1406683" y="3070532"/>
                  <a:pt x="1411823" y="3093663"/>
                  <a:pt x="1414026" y="3116059"/>
                </a:cubicBezTo>
                <a:cubicBezTo>
                  <a:pt x="1415495" y="3131847"/>
                  <a:pt x="1409987" y="3145065"/>
                  <a:pt x="1401176" y="3157548"/>
                </a:cubicBezTo>
                <a:cubicBezTo>
                  <a:pt x="1395301" y="3165259"/>
                  <a:pt x="1389427" y="3170766"/>
                  <a:pt x="1377678" y="3167461"/>
                </a:cubicBezTo>
                <a:cubicBezTo>
                  <a:pt x="1364827" y="3163790"/>
                  <a:pt x="1353812" y="3176273"/>
                  <a:pt x="1357484" y="3188757"/>
                </a:cubicBezTo>
                <a:cubicBezTo>
                  <a:pt x="1360788" y="3199404"/>
                  <a:pt x="1357851" y="3207849"/>
                  <a:pt x="1351977" y="3215926"/>
                </a:cubicBezTo>
                <a:cubicBezTo>
                  <a:pt x="1336923" y="3238323"/>
                  <a:pt x="1314527" y="3248603"/>
                  <a:pt x="1289560" y="3254111"/>
                </a:cubicBezTo>
                <a:cubicBezTo>
                  <a:pt x="1258352" y="3260719"/>
                  <a:pt x="1227143" y="3260719"/>
                  <a:pt x="1196669" y="3250439"/>
                </a:cubicBezTo>
                <a:cubicBezTo>
                  <a:pt x="1164360" y="3239791"/>
                  <a:pt x="1153712" y="3213723"/>
                  <a:pt x="1168765" y="3183616"/>
                </a:cubicBezTo>
                <a:cubicBezTo>
                  <a:pt x="1172070" y="3177375"/>
                  <a:pt x="1172437" y="3170032"/>
                  <a:pt x="1175007" y="3163423"/>
                </a:cubicBezTo>
                <a:cubicBezTo>
                  <a:pt x="1177210" y="3157181"/>
                  <a:pt x="1179780" y="3150939"/>
                  <a:pt x="1183085" y="3145432"/>
                </a:cubicBezTo>
                <a:cubicBezTo>
                  <a:pt x="1200341" y="3116427"/>
                  <a:pt x="1218332" y="3087421"/>
                  <a:pt x="1235221" y="3058416"/>
                </a:cubicBezTo>
                <a:cubicBezTo>
                  <a:pt x="1246970" y="3037855"/>
                  <a:pt x="1238525" y="3015826"/>
                  <a:pt x="1238525" y="2994531"/>
                </a:cubicBezTo>
                <a:cubicBezTo>
                  <a:pt x="1238525" y="2992695"/>
                  <a:pt x="1234119" y="2989758"/>
                  <a:pt x="1231182" y="2989390"/>
                </a:cubicBezTo>
                <a:cubicBezTo>
                  <a:pt x="1201442" y="2983516"/>
                  <a:pt x="1186756" y="2954143"/>
                  <a:pt x="1201442" y="2927708"/>
                </a:cubicBezTo>
                <a:cubicBezTo>
                  <a:pt x="1212457" y="2907882"/>
                  <a:pt x="1226042" y="2889157"/>
                  <a:pt x="1237791" y="2869697"/>
                </a:cubicBezTo>
                <a:cubicBezTo>
                  <a:pt x="1240361" y="2865291"/>
                  <a:pt x="1242931" y="2860151"/>
                  <a:pt x="1243298" y="2855011"/>
                </a:cubicBezTo>
                <a:cubicBezTo>
                  <a:pt x="1246603" y="2802875"/>
                  <a:pt x="1249540" y="2750738"/>
                  <a:pt x="1252477" y="2698602"/>
                </a:cubicBezTo>
                <a:cubicBezTo>
                  <a:pt x="1253579" y="2679877"/>
                  <a:pt x="1248071" y="2673268"/>
                  <a:pt x="1229346" y="2670698"/>
                </a:cubicBezTo>
                <a:cubicBezTo>
                  <a:pt x="1220535" y="2669597"/>
                  <a:pt x="1211723" y="2668128"/>
                  <a:pt x="1202911" y="2668495"/>
                </a:cubicBezTo>
                <a:cubicBezTo>
                  <a:pt x="1171335" y="2669597"/>
                  <a:pt x="1143064" y="2659317"/>
                  <a:pt x="1114426" y="2647567"/>
                </a:cubicBezTo>
                <a:cubicBezTo>
                  <a:pt x="1104146" y="2643162"/>
                  <a:pt x="1100474" y="2638022"/>
                  <a:pt x="1100474" y="2627007"/>
                </a:cubicBezTo>
                <a:cubicBezTo>
                  <a:pt x="1100841" y="2504743"/>
                  <a:pt x="1100107" y="2382480"/>
                  <a:pt x="1100841" y="2260217"/>
                </a:cubicBezTo>
                <a:cubicBezTo>
                  <a:pt x="1103044" y="1913988"/>
                  <a:pt x="1105614" y="1567392"/>
                  <a:pt x="1108552" y="1221163"/>
                </a:cubicBezTo>
                <a:cubicBezTo>
                  <a:pt x="1108919" y="1177472"/>
                  <a:pt x="1111122" y="1133780"/>
                  <a:pt x="1112223" y="1090088"/>
                </a:cubicBezTo>
                <a:cubicBezTo>
                  <a:pt x="1112223" y="1085683"/>
                  <a:pt x="1112590" y="1081644"/>
                  <a:pt x="1112223" y="1077238"/>
                </a:cubicBezTo>
                <a:cubicBezTo>
                  <a:pt x="1110755" y="1042725"/>
                  <a:pt x="1100107" y="1032078"/>
                  <a:pt x="1065594" y="1031343"/>
                </a:cubicBezTo>
                <a:cubicBezTo>
                  <a:pt x="889359" y="1027305"/>
                  <a:pt x="713491" y="1023266"/>
                  <a:pt x="537256" y="1018860"/>
                </a:cubicBezTo>
                <a:cubicBezTo>
                  <a:pt x="490994" y="1017759"/>
                  <a:pt x="444732" y="1016657"/>
                  <a:pt x="398471" y="1015556"/>
                </a:cubicBezTo>
                <a:cubicBezTo>
                  <a:pt x="373137" y="1014821"/>
                  <a:pt x="367997" y="1009681"/>
                  <a:pt x="367262" y="984347"/>
                </a:cubicBezTo>
                <a:cubicBezTo>
                  <a:pt x="364325" y="892558"/>
                  <a:pt x="361755" y="801136"/>
                  <a:pt x="358818" y="709347"/>
                </a:cubicBezTo>
                <a:cubicBezTo>
                  <a:pt x="358450" y="694661"/>
                  <a:pt x="357716" y="679607"/>
                  <a:pt x="356982" y="664921"/>
                </a:cubicBezTo>
                <a:cubicBezTo>
                  <a:pt x="355880" y="647665"/>
                  <a:pt x="348170" y="634814"/>
                  <a:pt x="334585" y="623799"/>
                </a:cubicBezTo>
                <a:cubicBezTo>
                  <a:pt x="323203" y="614620"/>
                  <a:pt x="312923" y="603606"/>
                  <a:pt x="301908" y="594060"/>
                </a:cubicBezTo>
                <a:cubicBezTo>
                  <a:pt x="298604" y="591122"/>
                  <a:pt x="293831" y="589654"/>
                  <a:pt x="289792" y="588919"/>
                </a:cubicBezTo>
                <a:cubicBezTo>
                  <a:pt x="245366" y="579373"/>
                  <a:pt x="200940" y="570929"/>
                  <a:pt x="156881" y="561016"/>
                </a:cubicBezTo>
                <a:cubicBezTo>
                  <a:pt x="129345" y="554774"/>
                  <a:pt x="105847" y="539720"/>
                  <a:pt x="81981" y="525034"/>
                </a:cubicBezTo>
                <a:cubicBezTo>
                  <a:pt x="58851" y="510715"/>
                  <a:pt x="50773" y="490521"/>
                  <a:pt x="46367" y="465922"/>
                </a:cubicBezTo>
                <a:cubicBezTo>
                  <a:pt x="45633" y="462618"/>
                  <a:pt x="42696" y="459313"/>
                  <a:pt x="40126" y="457110"/>
                </a:cubicBezTo>
                <a:cubicBezTo>
                  <a:pt x="32048" y="449400"/>
                  <a:pt x="22869" y="443158"/>
                  <a:pt x="15893" y="434714"/>
                </a:cubicBezTo>
                <a:cubicBezTo>
                  <a:pt x="12589" y="430675"/>
                  <a:pt x="10386" y="421496"/>
                  <a:pt x="12589" y="417090"/>
                </a:cubicBezTo>
                <a:cubicBezTo>
                  <a:pt x="16628" y="409013"/>
                  <a:pt x="23603" y="415254"/>
                  <a:pt x="28744" y="418559"/>
                </a:cubicBezTo>
                <a:cubicBezTo>
                  <a:pt x="38290" y="424800"/>
                  <a:pt x="47836" y="431409"/>
                  <a:pt x="57382" y="438018"/>
                </a:cubicBezTo>
                <a:cubicBezTo>
                  <a:pt x="63624" y="434714"/>
                  <a:pt x="63256" y="431042"/>
                  <a:pt x="57749" y="426269"/>
                </a:cubicBezTo>
                <a:cubicBezTo>
                  <a:pt x="42696" y="414153"/>
                  <a:pt x="27642" y="401670"/>
                  <a:pt x="12589" y="389186"/>
                </a:cubicBezTo>
                <a:cubicBezTo>
                  <a:pt x="8550" y="385882"/>
                  <a:pt x="3410" y="383312"/>
                  <a:pt x="1574" y="379273"/>
                </a:cubicBezTo>
                <a:cubicBezTo>
                  <a:pt x="-262" y="375234"/>
                  <a:pt x="-629" y="368625"/>
                  <a:pt x="1207" y="364954"/>
                </a:cubicBezTo>
                <a:cubicBezTo>
                  <a:pt x="2676" y="362751"/>
                  <a:pt x="11120" y="361649"/>
                  <a:pt x="14057" y="363485"/>
                </a:cubicBezTo>
                <a:cubicBezTo>
                  <a:pt x="36454" y="377804"/>
                  <a:pt x="58483" y="393225"/>
                  <a:pt x="80880" y="407544"/>
                </a:cubicBezTo>
                <a:cubicBezTo>
                  <a:pt x="87856" y="411950"/>
                  <a:pt x="95933" y="414153"/>
                  <a:pt x="103644" y="417457"/>
                </a:cubicBezTo>
                <a:cubicBezTo>
                  <a:pt x="104378" y="416356"/>
                  <a:pt x="104745" y="414887"/>
                  <a:pt x="105479" y="413786"/>
                </a:cubicBezTo>
                <a:cubicBezTo>
                  <a:pt x="86387" y="399099"/>
                  <a:pt x="67295" y="384413"/>
                  <a:pt x="48570" y="369360"/>
                </a:cubicBezTo>
                <a:cubicBezTo>
                  <a:pt x="41594" y="363485"/>
                  <a:pt x="29478" y="358345"/>
                  <a:pt x="36454" y="347330"/>
                </a:cubicBezTo>
                <a:cubicBezTo>
                  <a:pt x="37923" y="344760"/>
                  <a:pt x="54445" y="348799"/>
                  <a:pt x="62155" y="353205"/>
                </a:cubicBezTo>
                <a:cubicBezTo>
                  <a:pt x="91895" y="370461"/>
                  <a:pt x="119799" y="390288"/>
                  <a:pt x="149905" y="407177"/>
                </a:cubicBezTo>
                <a:cubicBezTo>
                  <a:pt x="164592" y="415254"/>
                  <a:pt x="182215" y="418926"/>
                  <a:pt x="198737" y="424066"/>
                </a:cubicBezTo>
                <a:cubicBezTo>
                  <a:pt x="206080" y="426269"/>
                  <a:pt x="210119" y="422965"/>
                  <a:pt x="212689" y="415621"/>
                </a:cubicBezTo>
                <a:cubicBezTo>
                  <a:pt x="219665" y="393959"/>
                  <a:pt x="213424" y="373766"/>
                  <a:pt x="209018" y="353205"/>
                </a:cubicBezTo>
                <a:cubicBezTo>
                  <a:pt x="206448" y="341089"/>
                  <a:pt x="205713" y="328238"/>
                  <a:pt x="206815" y="315755"/>
                </a:cubicBezTo>
                <a:cubicBezTo>
                  <a:pt x="207182" y="310247"/>
                  <a:pt x="214525" y="305107"/>
                  <a:pt x="218564" y="299600"/>
                </a:cubicBezTo>
                <a:cubicBezTo>
                  <a:pt x="222235" y="304373"/>
                  <a:pt x="227375" y="308412"/>
                  <a:pt x="229578" y="313552"/>
                </a:cubicBezTo>
                <a:cubicBezTo>
                  <a:pt x="248671" y="358345"/>
                  <a:pt x="267763" y="403138"/>
                  <a:pt x="285753" y="448666"/>
                </a:cubicBezTo>
                <a:cubicBezTo>
                  <a:pt x="301541" y="489053"/>
                  <a:pt x="335320" y="508145"/>
                  <a:pt x="372402" y="521363"/>
                </a:cubicBezTo>
                <a:cubicBezTo>
                  <a:pt x="440694" y="545228"/>
                  <a:pt x="512289" y="556610"/>
                  <a:pt x="583518" y="566523"/>
                </a:cubicBezTo>
                <a:cubicBezTo>
                  <a:pt x="671268" y="579006"/>
                  <a:pt x="759386" y="589654"/>
                  <a:pt x="847136" y="600668"/>
                </a:cubicBezTo>
                <a:cubicBezTo>
                  <a:pt x="897069" y="606910"/>
                  <a:pt x="946636" y="608012"/>
                  <a:pt x="996569" y="596263"/>
                </a:cubicBezTo>
                <a:cubicBezTo>
                  <a:pt x="1008685" y="593325"/>
                  <a:pt x="1023004" y="597731"/>
                  <a:pt x="1035855" y="600668"/>
                </a:cubicBezTo>
                <a:cubicBezTo>
                  <a:pt x="1043198" y="602137"/>
                  <a:pt x="1049439" y="607277"/>
                  <a:pt x="1056415" y="610582"/>
                </a:cubicBezTo>
                <a:cubicBezTo>
                  <a:pt x="1079546" y="622698"/>
                  <a:pt x="1093865" y="620495"/>
                  <a:pt x="1107817" y="602137"/>
                </a:cubicBezTo>
                <a:cubicBezTo>
                  <a:pt x="1117363" y="589287"/>
                  <a:pt x="1132417" y="586717"/>
                  <a:pt x="1147103" y="588552"/>
                </a:cubicBezTo>
                <a:cubicBezTo>
                  <a:pt x="1180147" y="592958"/>
                  <a:pt x="1209520" y="584881"/>
                  <a:pt x="1238892" y="570194"/>
                </a:cubicBezTo>
                <a:cubicBezTo>
                  <a:pt x="1268265" y="555141"/>
                  <a:pt x="1282217" y="559914"/>
                  <a:pt x="1301309" y="587084"/>
                </a:cubicBezTo>
                <a:cubicBezTo>
                  <a:pt x="1303879" y="590755"/>
                  <a:pt x="1306449" y="594794"/>
                  <a:pt x="1309754" y="598466"/>
                </a:cubicBezTo>
                <a:cubicBezTo>
                  <a:pt x="1321135" y="612050"/>
                  <a:pt x="1328479" y="612050"/>
                  <a:pt x="1343532" y="603606"/>
                </a:cubicBezTo>
                <a:cubicBezTo>
                  <a:pt x="1354547" y="597364"/>
                  <a:pt x="1367397" y="592224"/>
                  <a:pt x="1379881" y="590388"/>
                </a:cubicBezTo>
                <a:cubicBezTo>
                  <a:pt x="1433118" y="582678"/>
                  <a:pt x="1447070" y="561383"/>
                  <a:pt x="1430915" y="509981"/>
                </a:cubicBezTo>
                <a:cubicBezTo>
                  <a:pt x="1423205" y="485381"/>
                  <a:pt x="1416963" y="460415"/>
                  <a:pt x="1409987" y="435448"/>
                </a:cubicBezTo>
                <a:cubicBezTo>
                  <a:pt x="1408886" y="431776"/>
                  <a:pt x="1407417" y="428105"/>
                  <a:pt x="1404847" y="425535"/>
                </a:cubicBezTo>
                <a:cubicBezTo>
                  <a:pt x="1383185" y="403138"/>
                  <a:pt x="1376943" y="354306"/>
                  <a:pt x="1390528" y="326770"/>
                </a:cubicBezTo>
                <a:cubicBezTo>
                  <a:pt x="1394567" y="318325"/>
                  <a:pt x="1396770" y="308412"/>
                  <a:pt x="1397137" y="299233"/>
                </a:cubicBezTo>
                <a:cubicBezTo>
                  <a:pt x="1397504" y="279039"/>
                  <a:pt x="1396770" y="258478"/>
                  <a:pt x="1395301" y="238285"/>
                </a:cubicBezTo>
                <a:cubicBezTo>
                  <a:pt x="1394934" y="232043"/>
                  <a:pt x="1392364" y="224333"/>
                  <a:pt x="1387958" y="220294"/>
                </a:cubicBezTo>
                <a:cubicBezTo>
                  <a:pt x="1365561" y="199366"/>
                  <a:pt x="1342431" y="179540"/>
                  <a:pt x="1319667" y="159346"/>
                </a:cubicBezTo>
                <a:cubicBezTo>
                  <a:pt x="1318198" y="157877"/>
                  <a:pt x="1316362" y="157143"/>
                  <a:pt x="1314160" y="155674"/>
                </a:cubicBezTo>
                <a:cubicBezTo>
                  <a:pt x="1313058" y="157877"/>
                  <a:pt x="1311589" y="159346"/>
                  <a:pt x="1311957" y="160815"/>
                </a:cubicBezTo>
                <a:cubicBezTo>
                  <a:pt x="1328479" y="218458"/>
                  <a:pt x="1326643" y="277938"/>
                  <a:pt x="1329947" y="336683"/>
                </a:cubicBezTo>
                <a:cubicBezTo>
                  <a:pt x="1331049" y="353939"/>
                  <a:pt x="1330682" y="371563"/>
                  <a:pt x="1331416" y="388819"/>
                </a:cubicBezTo>
                <a:cubicBezTo>
                  <a:pt x="1331783" y="399099"/>
                  <a:pt x="1327377" y="404240"/>
                  <a:pt x="1317097" y="405708"/>
                </a:cubicBezTo>
                <a:cubicBezTo>
                  <a:pt x="1297270" y="408645"/>
                  <a:pt x="1289927" y="403505"/>
                  <a:pt x="1290661" y="384780"/>
                </a:cubicBezTo>
                <a:cubicBezTo>
                  <a:pt x="1292864" y="326770"/>
                  <a:pt x="1295802" y="268759"/>
                  <a:pt x="1298005" y="210748"/>
                </a:cubicBezTo>
                <a:cubicBezTo>
                  <a:pt x="1298372" y="203405"/>
                  <a:pt x="1297270" y="196429"/>
                  <a:pt x="1297270" y="189086"/>
                </a:cubicBezTo>
                <a:cubicBezTo>
                  <a:pt x="1297270" y="184680"/>
                  <a:pt x="1297270" y="179540"/>
                  <a:pt x="1299106" y="175501"/>
                </a:cubicBezTo>
                <a:cubicBezTo>
                  <a:pt x="1307918" y="154940"/>
                  <a:pt x="1307551" y="150901"/>
                  <a:pt x="1291763" y="134012"/>
                </a:cubicBezTo>
                <a:cubicBezTo>
                  <a:pt x="1290294" y="132544"/>
                  <a:pt x="1289193" y="130708"/>
                  <a:pt x="1286990" y="128138"/>
                </a:cubicBezTo>
                <a:cubicBezTo>
                  <a:pt x="1291763" y="125935"/>
                  <a:pt x="1295802" y="123732"/>
                  <a:pt x="1300208" y="122263"/>
                </a:cubicBezTo>
                <a:cubicBezTo>
                  <a:pt x="1394200" y="83345"/>
                  <a:pt x="1488192" y="44426"/>
                  <a:pt x="1582184" y="5507"/>
                </a:cubicBezTo>
                <a:cubicBezTo>
                  <a:pt x="1586223" y="4039"/>
                  <a:pt x="1589894" y="1836"/>
                  <a:pt x="1593566" y="0"/>
                </a:cubicBezTo>
                <a:cubicBezTo>
                  <a:pt x="1595401" y="0"/>
                  <a:pt x="1596870" y="0"/>
                  <a:pt x="1598706" y="0"/>
                </a:cubicBezTo>
                <a:cubicBezTo>
                  <a:pt x="1621102" y="18725"/>
                  <a:pt x="1643132" y="37817"/>
                  <a:pt x="1665528" y="56175"/>
                </a:cubicBezTo>
                <a:cubicBezTo>
                  <a:pt x="1714360" y="95461"/>
                  <a:pt x="1763559" y="134379"/>
                  <a:pt x="1812758" y="173665"/>
                </a:cubicBezTo>
                <a:cubicBezTo>
                  <a:pt x="1819734" y="179540"/>
                  <a:pt x="1826710" y="185414"/>
                  <a:pt x="1835155" y="193124"/>
                </a:cubicBezTo>
                <a:cubicBezTo>
                  <a:pt x="1828546" y="196429"/>
                  <a:pt x="1824507" y="199366"/>
                  <a:pt x="1820101" y="201202"/>
                </a:cubicBezTo>
                <a:cubicBezTo>
                  <a:pt x="1783386" y="216622"/>
                  <a:pt x="1746303" y="231309"/>
                  <a:pt x="1709587" y="247096"/>
                </a:cubicBezTo>
                <a:cubicBezTo>
                  <a:pt x="1704814" y="249299"/>
                  <a:pt x="1698940" y="254807"/>
                  <a:pt x="1698205" y="259580"/>
                </a:cubicBezTo>
                <a:cubicBezTo>
                  <a:pt x="1696370" y="272063"/>
                  <a:pt x="1696003" y="284914"/>
                  <a:pt x="1696737" y="297397"/>
                </a:cubicBezTo>
                <a:cubicBezTo>
                  <a:pt x="1697471" y="310615"/>
                  <a:pt x="1694167" y="325668"/>
                  <a:pt x="1707751" y="335581"/>
                </a:cubicBezTo>
                <a:cubicBezTo>
                  <a:pt x="1709587" y="337050"/>
                  <a:pt x="1710322" y="339987"/>
                  <a:pt x="1710689" y="342557"/>
                </a:cubicBezTo>
                <a:cubicBezTo>
                  <a:pt x="1717665" y="367157"/>
                  <a:pt x="1720235" y="391756"/>
                  <a:pt x="1714727" y="416723"/>
                </a:cubicBezTo>
                <a:cubicBezTo>
                  <a:pt x="1710322" y="436549"/>
                  <a:pt x="1706283" y="439854"/>
                  <a:pt x="1685355" y="442424"/>
                </a:cubicBezTo>
                <a:cubicBezTo>
                  <a:pt x="1678012" y="466289"/>
                  <a:pt x="1669567" y="490154"/>
                  <a:pt x="1663325" y="515121"/>
                </a:cubicBezTo>
                <a:cubicBezTo>
                  <a:pt x="1656717" y="541923"/>
                  <a:pt x="1665896" y="561750"/>
                  <a:pt x="1691964" y="571663"/>
                </a:cubicBezTo>
                <a:cubicBezTo>
                  <a:pt x="1711790" y="579006"/>
                  <a:pt x="1733452" y="583045"/>
                  <a:pt x="1754748" y="585982"/>
                </a:cubicBezTo>
                <a:cubicBezTo>
                  <a:pt x="1782651" y="589654"/>
                  <a:pt x="1803947" y="579373"/>
                  <a:pt x="1817164" y="552571"/>
                </a:cubicBezTo>
                <a:cubicBezTo>
                  <a:pt x="1827445" y="532010"/>
                  <a:pt x="1843967" y="525034"/>
                  <a:pt x="1866363" y="532010"/>
                </a:cubicBezTo>
                <a:cubicBezTo>
                  <a:pt x="1882151" y="537150"/>
                  <a:pt x="1897204" y="545962"/>
                  <a:pt x="1911524" y="554774"/>
                </a:cubicBezTo>
                <a:cubicBezTo>
                  <a:pt x="1930983" y="566890"/>
                  <a:pt x="1951911" y="574968"/>
                  <a:pt x="1974674" y="576069"/>
                </a:cubicBezTo>
                <a:cubicBezTo>
                  <a:pt x="2032318" y="579373"/>
                  <a:pt x="2089962" y="582678"/>
                  <a:pt x="2147605" y="584881"/>
                </a:cubicBezTo>
                <a:cubicBezTo>
                  <a:pt x="2216631" y="587818"/>
                  <a:pt x="2284922" y="584514"/>
                  <a:pt x="2351744" y="564687"/>
                </a:cubicBezTo>
                <a:cubicBezTo>
                  <a:pt x="2379648" y="556610"/>
                  <a:pt x="2407552" y="551470"/>
                  <a:pt x="2436925" y="552204"/>
                </a:cubicBezTo>
                <a:cubicBezTo>
                  <a:pt x="2446838" y="552571"/>
                  <a:pt x="2457853" y="550001"/>
                  <a:pt x="2465930" y="545228"/>
                </a:cubicBezTo>
                <a:cubicBezTo>
                  <a:pt x="2486491" y="533479"/>
                  <a:pt x="2507052" y="531276"/>
                  <a:pt x="2529448" y="537518"/>
                </a:cubicBezTo>
                <a:cubicBezTo>
                  <a:pt x="2545236" y="541923"/>
                  <a:pt x="2560289" y="539353"/>
                  <a:pt x="2575710" y="534213"/>
                </a:cubicBezTo>
                <a:cubicBezTo>
                  <a:pt x="2605817" y="524300"/>
                  <a:pt x="2635924" y="514387"/>
                  <a:pt x="2666765" y="506676"/>
                </a:cubicBezTo>
                <a:cubicBezTo>
                  <a:pt x="2746071" y="486850"/>
                  <a:pt x="2807386" y="445361"/>
                  <a:pt x="2843734" y="370094"/>
                </a:cubicBezTo>
                <a:cubicBezTo>
                  <a:pt x="2851445" y="353939"/>
                  <a:pt x="2862092" y="338519"/>
                  <a:pt x="2872006" y="323465"/>
                </a:cubicBezTo>
                <a:cubicBezTo>
                  <a:pt x="2873841" y="320528"/>
                  <a:pt x="2879349" y="316856"/>
                  <a:pt x="2881552" y="317958"/>
                </a:cubicBezTo>
                <a:cubicBezTo>
                  <a:pt x="2884489" y="319059"/>
                  <a:pt x="2888161" y="324199"/>
                  <a:pt x="2888161" y="327504"/>
                </a:cubicBezTo>
                <a:cubicBezTo>
                  <a:pt x="2887426" y="340354"/>
                  <a:pt x="2887059" y="353939"/>
                  <a:pt x="2883020" y="365688"/>
                </a:cubicBezTo>
                <a:cubicBezTo>
                  <a:pt x="2879349" y="377437"/>
                  <a:pt x="2870537" y="387718"/>
                  <a:pt x="2865397" y="399467"/>
                </a:cubicBezTo>
                <a:cubicBezTo>
                  <a:pt x="2862827" y="404974"/>
                  <a:pt x="2860624" y="413051"/>
                  <a:pt x="2863194" y="417090"/>
                </a:cubicBezTo>
                <a:cubicBezTo>
                  <a:pt x="2865397" y="420762"/>
                  <a:pt x="2874208" y="422597"/>
                  <a:pt x="2879716" y="422230"/>
                </a:cubicBezTo>
                <a:cubicBezTo>
                  <a:pt x="2907253" y="420762"/>
                  <a:pt x="2931118" y="408278"/>
                  <a:pt x="2954616" y="395795"/>
                </a:cubicBezTo>
                <a:cubicBezTo>
                  <a:pt x="2975177" y="384780"/>
                  <a:pt x="2995737" y="374133"/>
                  <a:pt x="3016298" y="363118"/>
                </a:cubicBezTo>
                <a:cubicBezTo>
                  <a:pt x="3022907" y="359814"/>
                  <a:pt x="3031352" y="356509"/>
                  <a:pt x="3035023" y="365321"/>
                </a:cubicBezTo>
                <a:cubicBezTo>
                  <a:pt x="3036492" y="368993"/>
                  <a:pt x="3031352" y="377804"/>
                  <a:pt x="3026946" y="381109"/>
                </a:cubicBezTo>
                <a:cubicBezTo>
                  <a:pt x="3004182" y="396896"/>
                  <a:pt x="2981051" y="411583"/>
                  <a:pt x="2957920" y="426636"/>
                </a:cubicBezTo>
                <a:cubicBezTo>
                  <a:pt x="2953514" y="429573"/>
                  <a:pt x="2949476" y="433245"/>
                  <a:pt x="2945437" y="436549"/>
                </a:cubicBezTo>
                <a:cubicBezTo>
                  <a:pt x="2946538" y="438385"/>
                  <a:pt x="2947640" y="439854"/>
                  <a:pt x="2948374" y="441690"/>
                </a:cubicBezTo>
                <a:cubicBezTo>
                  <a:pt x="2955717" y="438385"/>
                  <a:pt x="2963428" y="435815"/>
                  <a:pt x="2970404" y="431776"/>
                </a:cubicBezTo>
                <a:cubicBezTo>
                  <a:pt x="2998675" y="413786"/>
                  <a:pt x="3029883" y="403138"/>
                  <a:pt x="3062193" y="395061"/>
                </a:cubicBezTo>
                <a:cubicBezTo>
                  <a:pt x="3068067" y="393592"/>
                  <a:pt x="3074676" y="396529"/>
                  <a:pt x="3080918" y="397264"/>
                </a:cubicBezTo>
                <a:cubicBezTo>
                  <a:pt x="3082754" y="399099"/>
                  <a:pt x="3082754" y="402771"/>
                  <a:pt x="3082754" y="406075"/>
                </a:cubicBezTo>
                <a:close/>
              </a:path>
            </a:pathLst>
          </a:custGeom>
          <a:solidFill>
            <a:schemeClr val="accent3"/>
          </a:solidFill>
          <a:ln w="3667" cap="flat">
            <a:noFill/>
            <a:prstDash val="solid"/>
            <a:miter/>
          </a:ln>
        </p:spPr>
        <p:txBody>
          <a:bodyPr rtlCol="0" anchor="ctr"/>
          <a:lstStyle/>
          <a:p>
            <a:pPr algn="ctr" rtl="1"/>
            <a:endParaRPr lang="en-US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4000877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rtl="1"/>
            <a:r>
              <a:rPr lang="fa-IR" dirty="0">
                <a:cs typeface="B Nazanin" panose="00000400000000000000" pitchFamily="2" charset="-78"/>
              </a:rPr>
              <a:t>سبک اینفوگرافیک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9AFA538-45B7-46F7-8A52-647607D03CCA}"/>
              </a:ext>
            </a:extLst>
          </p:cNvPr>
          <p:cNvSpPr txBox="1"/>
          <p:nvPr/>
        </p:nvSpPr>
        <p:spPr>
          <a:xfrm>
            <a:off x="3903786" y="1789442"/>
            <a:ext cx="7420707" cy="4875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rtl="1" eaLnBrk="1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1200" kern="12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این قالب شامل اسلاید هایی با طراحی زیبا و جذاب، تصاویر بیانی، نمودارها، جداول و فهرست منابع است که به شما کمک می کند تا مفاهیم خود را به طور روان و قابل درک رائه دهید. همچنین این قالب حاوی گزینه های ویرایش پذیری است و شما می توانید آن را به صورتی که می خواهید ویرایش کنید.</a:t>
            </a:r>
            <a:endParaRPr lang="fa-IR" sz="1000" dirty="0">
              <a:solidFill>
                <a:schemeClr val="tx1">
                  <a:lumMod val="75000"/>
                  <a:lumOff val="25000"/>
                </a:schemeClr>
              </a:solidFill>
              <a:effectLst/>
              <a:cs typeface="B Nazanin" panose="00000400000000000000" pitchFamily="2" charset="-78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52F0B7D-B7C2-40E4-9C3D-4C1EA4CEB94C}"/>
              </a:ext>
            </a:extLst>
          </p:cNvPr>
          <p:cNvSpPr txBox="1"/>
          <p:nvPr/>
        </p:nvSpPr>
        <p:spPr>
          <a:xfrm>
            <a:off x="1704505" y="1846615"/>
            <a:ext cx="179589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en-US" altLang="ko-KR" sz="6000" b="1" dirty="0">
                <a:solidFill>
                  <a:schemeClr val="accent3"/>
                </a:solidFill>
                <a:cs typeface="B Nazanin" panose="00000400000000000000" pitchFamily="2" charset="-78"/>
              </a:rPr>
              <a:t>82</a:t>
            </a:r>
            <a:r>
              <a:rPr lang="en-US" altLang="ko-KR" sz="4000" b="1" dirty="0">
                <a:solidFill>
                  <a:schemeClr val="accent3"/>
                </a:solidFill>
                <a:cs typeface="B Nazanin" panose="00000400000000000000" pitchFamily="2" charset="-78"/>
              </a:rPr>
              <a:t>%</a:t>
            </a:r>
            <a:endParaRPr lang="ko-KR" altLang="en-US" sz="4000" b="1" dirty="0">
              <a:solidFill>
                <a:schemeClr val="accent3"/>
              </a:solidFill>
              <a:cs typeface="B Nazanin" panose="00000400000000000000" pitchFamily="2" charset="-78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30A4473-C968-4EAD-8819-30BF102BDFEB}"/>
              </a:ext>
            </a:extLst>
          </p:cNvPr>
          <p:cNvSpPr txBox="1"/>
          <p:nvPr/>
        </p:nvSpPr>
        <p:spPr>
          <a:xfrm>
            <a:off x="840141" y="2732885"/>
            <a:ext cx="2549235" cy="30534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fa-IR" sz="14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قالب پاورپوینت ویرایش پذیر، ابزاری است بسیار کاربردی برای دانشجویان، محققان و اساتید که به دنبال ارائه یک پروژه، پایان نامه، تز، پروپوزال و سمینار هستند. این قالب با طراحی زیبا باعث شده است که به صورت حرفه ای برای مخاطبان شما جذاب باشد و شما بتوانید مفاهیم به شکل بهتری ارئه دهید</a:t>
            </a: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fa-IR" sz="1400" kern="12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panose="020B0604020202020204" pitchFamily="34" charset="0"/>
                <a:ea typeface="Arial Unicode MS"/>
                <a:cs typeface="B Nazanin" panose="00000400000000000000" pitchFamily="2" charset="-78"/>
              </a:rPr>
              <a:t>قالب پاورپوینت حرفه ای، قابل ویرایش، جهت استفاده در جلسات دفاع رساله، پایان نامه، پروپوزال و سمینار و... می باشد.</a:t>
            </a:r>
            <a:endParaRPr lang="fa-IR" sz="1400" dirty="0">
              <a:solidFill>
                <a:schemeClr val="tx1">
                  <a:lumMod val="75000"/>
                  <a:lumOff val="25000"/>
                </a:schemeClr>
              </a:solidFill>
              <a:effectLst/>
              <a:cs typeface="B Nazanin" panose="00000400000000000000" pitchFamily="2" charset="-78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2DEE241-80F4-4189-9BAB-87648F94161D}"/>
              </a:ext>
            </a:extLst>
          </p:cNvPr>
          <p:cNvSpPr/>
          <p:nvPr/>
        </p:nvSpPr>
        <p:spPr>
          <a:xfrm>
            <a:off x="4098474" y="4626622"/>
            <a:ext cx="5671362" cy="1301661"/>
          </a:xfrm>
          <a:prstGeom prst="rect">
            <a:avLst/>
          </a:prstGeom>
          <a:solidFill>
            <a:schemeClr val="bg1"/>
          </a:solidFill>
          <a:ln w="15875">
            <a:gradFill>
              <a:gsLst>
                <a:gs pos="0">
                  <a:schemeClr val="bg1"/>
                </a:gs>
                <a:gs pos="100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2700" dirty="0">
              <a:solidFill>
                <a:schemeClr val="tx1">
                  <a:lumMod val="75000"/>
                  <a:lumOff val="25000"/>
                </a:schemeClr>
              </a:solidFill>
              <a:cs typeface="B Nazanin" panose="00000400000000000000" pitchFamily="2" charset="-78"/>
            </a:endParaRP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9B66CC6D-7041-4EF9-9C42-3CA46B84A75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36008673"/>
              </p:ext>
            </p:extLst>
          </p:nvPr>
        </p:nvGraphicFramePr>
        <p:xfrm>
          <a:off x="5571621" y="4590622"/>
          <a:ext cx="4970357" cy="16255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1A0FE505-EFED-438F-A365-1E4D06BE8838}"/>
              </a:ext>
            </a:extLst>
          </p:cNvPr>
          <p:cNvSpPr txBox="1"/>
          <p:nvPr/>
        </p:nvSpPr>
        <p:spPr>
          <a:xfrm>
            <a:off x="9614032" y="4768630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rPr>
              <a:t>82%</a:t>
            </a:r>
            <a:endParaRPr lang="ko-KR" altLang="en-US" b="1" dirty="0">
              <a:solidFill>
                <a:schemeClr val="tx1">
                  <a:lumMod val="75000"/>
                  <a:lumOff val="25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C37A0C0-67BB-41E9-A918-4485C584B920}"/>
              </a:ext>
            </a:extLst>
          </p:cNvPr>
          <p:cNvSpPr txBox="1"/>
          <p:nvPr/>
        </p:nvSpPr>
        <p:spPr>
          <a:xfrm>
            <a:off x="8831807" y="521675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rPr>
              <a:t>65%</a:t>
            </a:r>
            <a:endParaRPr lang="ko-KR" altLang="en-US" b="1" dirty="0">
              <a:solidFill>
                <a:schemeClr val="tx1">
                  <a:lumMod val="75000"/>
                  <a:lumOff val="25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6DE98FA-F7BC-4879-BC54-2B3264DECC4D}"/>
              </a:ext>
            </a:extLst>
          </p:cNvPr>
          <p:cNvSpPr txBox="1"/>
          <p:nvPr/>
        </p:nvSpPr>
        <p:spPr>
          <a:xfrm>
            <a:off x="8348515" y="5664882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rPr>
              <a:t>55%</a:t>
            </a:r>
            <a:endParaRPr lang="ko-KR" altLang="en-US" b="1" dirty="0">
              <a:solidFill>
                <a:schemeClr val="tx1">
                  <a:lumMod val="75000"/>
                  <a:lumOff val="25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C06AD40-327B-499C-BE84-E0F4B15CFA86}"/>
              </a:ext>
            </a:extLst>
          </p:cNvPr>
          <p:cNvSpPr txBox="1"/>
          <p:nvPr/>
        </p:nvSpPr>
        <p:spPr>
          <a:xfrm>
            <a:off x="4266186" y="4804434"/>
            <a:ext cx="138519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 rtl="1"/>
            <a:r>
              <a:rPr lang="fa-IR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rPr>
              <a:t>محتوا در اینجا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4C7DFA6-5902-4643-B380-488DD2544F94}"/>
              </a:ext>
            </a:extLst>
          </p:cNvPr>
          <p:cNvSpPr txBox="1"/>
          <p:nvPr/>
        </p:nvSpPr>
        <p:spPr>
          <a:xfrm>
            <a:off x="4266186" y="5246273"/>
            <a:ext cx="138519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 rtl="1"/>
            <a:r>
              <a:rPr lang="fa-IR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rPr>
              <a:t>محتوا در اینجا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763308D-467E-4E21-BC71-9293E696AC87}"/>
              </a:ext>
            </a:extLst>
          </p:cNvPr>
          <p:cNvSpPr/>
          <p:nvPr/>
        </p:nvSpPr>
        <p:spPr>
          <a:xfrm>
            <a:off x="4676525" y="4313625"/>
            <a:ext cx="228028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rPr>
              <a:t>اسان برای تغییر رنگ، عکس و متن.  
</a:t>
            </a:r>
            <a:endParaRPr lang="en-US" altLang="ko-KR" sz="1400" b="1" dirty="0">
              <a:solidFill>
                <a:schemeClr val="tx1">
                  <a:lumMod val="75000"/>
                  <a:lumOff val="25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911353F-BF25-4F75-9E55-CD489D7B731A}"/>
              </a:ext>
            </a:extLst>
          </p:cNvPr>
          <p:cNvSpPr txBox="1"/>
          <p:nvPr/>
        </p:nvSpPr>
        <p:spPr>
          <a:xfrm>
            <a:off x="4266186" y="5688111"/>
            <a:ext cx="138519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 rtl="1"/>
            <a:r>
              <a:rPr lang="fa-IR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rPr>
              <a:t>محتوا در اینجا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0FA7B3C-6F1F-4A77-8CDE-19E6F18F565D}"/>
              </a:ext>
            </a:extLst>
          </p:cNvPr>
          <p:cNvSpPr/>
          <p:nvPr/>
        </p:nvSpPr>
        <p:spPr>
          <a:xfrm>
            <a:off x="4098474" y="2821426"/>
            <a:ext cx="5671362" cy="1301661"/>
          </a:xfrm>
          <a:prstGeom prst="rect">
            <a:avLst/>
          </a:prstGeom>
          <a:solidFill>
            <a:schemeClr val="bg1"/>
          </a:solidFill>
          <a:ln w="15875">
            <a:gradFill>
              <a:gsLst>
                <a:gs pos="0">
                  <a:schemeClr val="bg1"/>
                </a:gs>
                <a:gs pos="100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2700" dirty="0">
              <a:solidFill>
                <a:schemeClr val="tx1">
                  <a:lumMod val="75000"/>
                  <a:lumOff val="25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0AECF7E-CB7E-4247-BF00-ABC4D766212E}"/>
              </a:ext>
            </a:extLst>
          </p:cNvPr>
          <p:cNvSpPr txBox="1"/>
          <p:nvPr/>
        </p:nvSpPr>
        <p:spPr>
          <a:xfrm>
            <a:off x="4266186" y="2954646"/>
            <a:ext cx="138519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 rtl="1"/>
            <a:r>
              <a:rPr lang="fa-IR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rPr>
              <a:t>محتوا در اینجا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A2276FE-8326-4D98-BD7C-41739D73CE7B}"/>
              </a:ext>
            </a:extLst>
          </p:cNvPr>
          <p:cNvSpPr txBox="1"/>
          <p:nvPr/>
        </p:nvSpPr>
        <p:spPr>
          <a:xfrm>
            <a:off x="4266186" y="3408094"/>
            <a:ext cx="138519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 rtl="1"/>
            <a:r>
              <a:rPr lang="fa-IR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rPr>
              <a:t>محتوا در اینجا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713B2F6-19E4-4FE8-9E09-8B67875A1906}"/>
              </a:ext>
            </a:extLst>
          </p:cNvPr>
          <p:cNvSpPr/>
          <p:nvPr/>
        </p:nvSpPr>
        <p:spPr>
          <a:xfrm>
            <a:off x="4676525" y="2476981"/>
            <a:ext cx="228028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rPr>
              <a:t>اسان برای تغییر رنگ، عکس و متن.  
</a:t>
            </a:r>
            <a:endParaRPr lang="en-US" altLang="ko-KR" sz="1400" b="1" dirty="0">
              <a:solidFill>
                <a:schemeClr val="tx1">
                  <a:lumMod val="75000"/>
                  <a:lumOff val="25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DF89C84-C643-4342-9DE0-51E03930FF02}"/>
              </a:ext>
            </a:extLst>
          </p:cNvPr>
          <p:cNvSpPr txBox="1"/>
          <p:nvPr/>
        </p:nvSpPr>
        <p:spPr>
          <a:xfrm>
            <a:off x="4266186" y="3861542"/>
            <a:ext cx="138519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 rtl="1"/>
            <a:r>
              <a:rPr lang="fa-IR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rPr>
              <a:t>محتوا در اینجا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cs typeface="B Nazanin" panose="00000400000000000000" pitchFamily="2" charset="-78"/>
            </a:endParaRPr>
          </a:p>
        </p:txBody>
      </p:sp>
      <p:graphicFrame>
        <p:nvGraphicFramePr>
          <p:cNvPr id="20" name="Chart 7">
            <a:extLst>
              <a:ext uri="{FF2B5EF4-FFF2-40B4-BE49-F238E27FC236}">
                <a16:creationId xmlns:a16="http://schemas.microsoft.com/office/drawing/2014/main" id="{E46E54C5-8B52-4504-AD23-B286A9E49D4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24537068"/>
              </p:ext>
            </p:extLst>
          </p:nvPr>
        </p:nvGraphicFramePr>
        <p:xfrm>
          <a:off x="5571620" y="2745253"/>
          <a:ext cx="5040488" cy="16255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1" name="TextBox 14">
            <a:extLst>
              <a:ext uri="{FF2B5EF4-FFF2-40B4-BE49-F238E27FC236}">
                <a16:creationId xmlns:a16="http://schemas.microsoft.com/office/drawing/2014/main" id="{54D35BF0-A34B-4F43-9DAA-A924D67C0C98}"/>
              </a:ext>
            </a:extLst>
          </p:cNvPr>
          <p:cNvSpPr txBox="1"/>
          <p:nvPr/>
        </p:nvSpPr>
        <p:spPr>
          <a:xfrm>
            <a:off x="10060742" y="2919466"/>
            <a:ext cx="7201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1"/>
            <a:r>
              <a:rPr lang="en-US" altLang="ko-KR" sz="1800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rPr>
              <a:t>90%</a:t>
            </a:r>
            <a:endParaRPr lang="ko-KR" altLang="en-US" sz="1800" b="1" dirty="0">
              <a:solidFill>
                <a:schemeClr val="tx1">
                  <a:lumMod val="75000"/>
                  <a:lumOff val="25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22" name="TextBox 15">
            <a:extLst>
              <a:ext uri="{FF2B5EF4-FFF2-40B4-BE49-F238E27FC236}">
                <a16:creationId xmlns:a16="http://schemas.microsoft.com/office/drawing/2014/main" id="{C56AE161-0C94-4F1B-AD0E-92176540D68B}"/>
              </a:ext>
            </a:extLst>
          </p:cNvPr>
          <p:cNvSpPr txBox="1"/>
          <p:nvPr/>
        </p:nvSpPr>
        <p:spPr>
          <a:xfrm>
            <a:off x="7914667" y="3368520"/>
            <a:ext cx="720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1"/>
            <a:r>
              <a:rPr lang="en-US" altLang="ko-KR" sz="1800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rPr>
              <a:t>45%</a:t>
            </a:r>
            <a:endParaRPr lang="ko-KR" altLang="en-US" sz="1800" b="1" dirty="0">
              <a:solidFill>
                <a:schemeClr val="tx1">
                  <a:lumMod val="75000"/>
                  <a:lumOff val="25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23" name="TextBox 20">
            <a:extLst>
              <a:ext uri="{FF2B5EF4-FFF2-40B4-BE49-F238E27FC236}">
                <a16:creationId xmlns:a16="http://schemas.microsoft.com/office/drawing/2014/main" id="{EAFBF9A3-F4A8-41DE-BF9D-8FB7CDB00B79}"/>
              </a:ext>
            </a:extLst>
          </p:cNvPr>
          <p:cNvSpPr txBox="1"/>
          <p:nvPr/>
        </p:nvSpPr>
        <p:spPr>
          <a:xfrm>
            <a:off x="7185638" y="3817570"/>
            <a:ext cx="720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1"/>
            <a:r>
              <a:rPr lang="en-US" altLang="ko-KR" sz="1800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rPr>
              <a:t>30%</a:t>
            </a:r>
            <a:endParaRPr lang="ko-KR" altLang="en-US" sz="1800" b="1" dirty="0">
              <a:solidFill>
                <a:schemeClr val="tx1">
                  <a:lumMod val="75000"/>
                  <a:lumOff val="25000"/>
                </a:schemeClr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8365175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5BFFC6E9-D915-4F1A-90A9-03ED790F1423}"/>
              </a:ext>
            </a:extLst>
          </p:cNvPr>
          <p:cNvGrpSpPr/>
          <p:nvPr/>
        </p:nvGrpSpPr>
        <p:grpSpPr>
          <a:xfrm flipH="1">
            <a:off x="113442" y="205676"/>
            <a:ext cx="3099195" cy="6177405"/>
            <a:chOff x="1525348" y="1579815"/>
            <a:chExt cx="6070988" cy="13942596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0B2C3890-2F14-4BBD-95AC-550CCC7FE011}"/>
                </a:ext>
              </a:extLst>
            </p:cNvPr>
            <p:cNvSpPr/>
            <p:nvPr/>
          </p:nvSpPr>
          <p:spPr>
            <a:xfrm>
              <a:off x="3268739" y="2309740"/>
              <a:ext cx="2598977" cy="2031775"/>
            </a:xfrm>
            <a:custGeom>
              <a:avLst/>
              <a:gdLst/>
              <a:ahLst/>
              <a:cxnLst/>
              <a:rect l="l" t="t" r="r" b="b"/>
              <a:pathLst>
                <a:path w="2897024" h="2264776">
                  <a:moveTo>
                    <a:pt x="0" y="0"/>
                  </a:moveTo>
                  <a:lnTo>
                    <a:pt x="2897024" y="0"/>
                  </a:lnTo>
                  <a:lnTo>
                    <a:pt x="2897024" y="1891127"/>
                  </a:lnTo>
                  <a:cubicBezTo>
                    <a:pt x="2802822" y="1872712"/>
                    <a:pt x="2705549" y="1863893"/>
                    <a:pt x="2606215" y="1863893"/>
                  </a:cubicBezTo>
                  <a:cubicBezTo>
                    <a:pt x="2195568" y="1863893"/>
                    <a:pt x="1820122" y="2014603"/>
                    <a:pt x="1533076" y="2264776"/>
                  </a:cubicBezTo>
                  <a:cubicBezTo>
                    <a:pt x="1247202" y="2014157"/>
                    <a:pt x="872259" y="1863893"/>
                    <a:pt x="462219" y="1863893"/>
                  </a:cubicBezTo>
                  <a:cubicBezTo>
                    <a:pt x="301614" y="1863893"/>
                    <a:pt x="146393" y="1886946"/>
                    <a:pt x="0" y="1931001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1">
                <a:cs typeface="B Nazanin" panose="00000400000000000000" pitchFamily="2" charset="-78"/>
              </a:endParaRPr>
            </a:p>
          </p:txBody>
        </p:sp>
        <p:sp>
          <p:nvSpPr>
            <p:cNvPr id="7" name="Rectangle 5">
              <a:extLst>
                <a:ext uri="{FF2B5EF4-FFF2-40B4-BE49-F238E27FC236}">
                  <a16:creationId xmlns:a16="http://schemas.microsoft.com/office/drawing/2014/main" id="{8EA57919-16FA-4DEA-B254-5884BC7202B6}"/>
                </a:ext>
              </a:extLst>
            </p:cNvPr>
            <p:cNvSpPr/>
            <p:nvPr/>
          </p:nvSpPr>
          <p:spPr>
            <a:xfrm>
              <a:off x="3268739" y="2704966"/>
              <a:ext cx="2598977" cy="977877"/>
            </a:xfrm>
            <a:custGeom>
              <a:avLst/>
              <a:gdLst/>
              <a:ahLst/>
              <a:cxnLst/>
              <a:rect l="l" t="t" r="r" b="b"/>
              <a:pathLst>
                <a:path w="648072" h="243840">
                  <a:moveTo>
                    <a:pt x="0" y="0"/>
                  </a:moveTo>
                  <a:lnTo>
                    <a:pt x="648072" y="0"/>
                  </a:lnTo>
                  <a:lnTo>
                    <a:pt x="648072" y="146327"/>
                  </a:lnTo>
                  <a:lnTo>
                    <a:pt x="359596" y="243840"/>
                  </a:lnTo>
                  <a:lnTo>
                    <a:pt x="0" y="128585"/>
                  </a:lnTo>
                  <a:close/>
                </a:path>
              </a:pathLst>
            </a:custGeom>
            <a:solidFill>
              <a:schemeClr val="tx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1">
                <a:cs typeface="B Nazanin" panose="00000400000000000000" pitchFamily="2" charset="-78"/>
              </a:endParaRPr>
            </a:p>
          </p:txBody>
        </p:sp>
        <p:sp>
          <p:nvSpPr>
            <p:cNvPr id="8" name="Freeform 22">
              <a:extLst>
                <a:ext uri="{FF2B5EF4-FFF2-40B4-BE49-F238E27FC236}">
                  <a16:creationId xmlns:a16="http://schemas.microsoft.com/office/drawing/2014/main" id="{551B82E6-2ACD-4D72-AA4B-FA95558F80A1}"/>
                </a:ext>
              </a:extLst>
            </p:cNvPr>
            <p:cNvSpPr/>
            <p:nvPr/>
          </p:nvSpPr>
          <p:spPr>
            <a:xfrm>
              <a:off x="1525348" y="1579815"/>
              <a:ext cx="6070988" cy="1788714"/>
            </a:xfrm>
            <a:custGeom>
              <a:avLst/>
              <a:gdLst>
                <a:gd name="connsiteX0" fmla="*/ 762000 w 1513840"/>
                <a:gd name="connsiteY0" fmla="*/ 0 h 487680"/>
                <a:gd name="connsiteX1" fmla="*/ 0 w 1513840"/>
                <a:gd name="connsiteY1" fmla="*/ 233680 h 487680"/>
                <a:gd name="connsiteX2" fmla="*/ 792480 w 1513840"/>
                <a:gd name="connsiteY2" fmla="*/ 487680 h 487680"/>
                <a:gd name="connsiteX3" fmla="*/ 1513840 w 1513840"/>
                <a:gd name="connsiteY3" fmla="*/ 243840 h 487680"/>
                <a:gd name="connsiteX4" fmla="*/ 762000 w 1513840"/>
                <a:gd name="connsiteY4" fmla="*/ 0 h 4876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13840" h="487680">
                  <a:moveTo>
                    <a:pt x="762000" y="0"/>
                  </a:moveTo>
                  <a:lnTo>
                    <a:pt x="0" y="233680"/>
                  </a:lnTo>
                  <a:lnTo>
                    <a:pt x="792480" y="487680"/>
                  </a:lnTo>
                  <a:lnTo>
                    <a:pt x="1513840" y="243840"/>
                  </a:lnTo>
                  <a:lnTo>
                    <a:pt x="762000" y="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1">
                <a:cs typeface="B Nazanin" panose="00000400000000000000" pitchFamily="2" charset="-78"/>
              </a:endParaRP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AB6160DE-3358-4B26-B925-43C575CA272A}"/>
                </a:ext>
              </a:extLst>
            </p:cNvPr>
            <p:cNvCxnSpPr>
              <a:cxnSpLocks/>
            </p:cNvCxnSpPr>
            <p:nvPr/>
          </p:nvCxnSpPr>
          <p:spPr>
            <a:xfrm>
              <a:off x="4662701" y="2187505"/>
              <a:ext cx="1695374" cy="652907"/>
            </a:xfrm>
            <a:prstGeom prst="line">
              <a:avLst/>
            </a:prstGeom>
            <a:solidFill>
              <a:schemeClr val="accent4"/>
            </a:solidFill>
            <a:ln w="1905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3DE79AB1-D823-4DB6-993F-2707DB29983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358075" y="2816616"/>
              <a:ext cx="6617" cy="12705795"/>
            </a:xfrm>
            <a:prstGeom prst="line">
              <a:avLst/>
            </a:prstGeom>
            <a:solidFill>
              <a:schemeClr val="accent4"/>
            </a:solidFill>
            <a:ln w="1905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FF474C84-3546-4BB2-949E-02DF09893A75}"/>
              </a:ext>
            </a:extLst>
          </p:cNvPr>
          <p:cNvGrpSpPr/>
          <p:nvPr/>
        </p:nvGrpSpPr>
        <p:grpSpPr>
          <a:xfrm rot="5400000">
            <a:off x="7425251" y="-3567264"/>
            <a:ext cx="235094" cy="8307804"/>
            <a:chOff x="777040" y="-6152673"/>
            <a:chExt cx="235094" cy="8307804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959F4C57-523B-4769-85C8-34472A5504FC}"/>
                </a:ext>
              </a:extLst>
            </p:cNvPr>
            <p:cNvCxnSpPr>
              <a:cxnSpLocks/>
              <a:endCxn id="15" idx="4"/>
            </p:cNvCxnSpPr>
            <p:nvPr/>
          </p:nvCxnSpPr>
          <p:spPr>
            <a:xfrm rot="16200000" flipH="1">
              <a:off x="-3104668" y="-2153418"/>
              <a:ext cx="7998510" cy="0"/>
            </a:xfrm>
            <a:prstGeom prst="line">
              <a:avLst/>
            </a:prstGeom>
            <a:solidFill>
              <a:schemeClr val="accent4"/>
            </a:solidFill>
            <a:ln w="1905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1FDAD28C-452A-47AD-9DE4-CDEF2323B81E}"/>
                </a:ext>
              </a:extLst>
            </p:cNvPr>
            <p:cNvSpPr/>
            <p:nvPr/>
          </p:nvSpPr>
          <p:spPr>
            <a:xfrm flipH="1">
              <a:off x="777040" y="1747098"/>
              <a:ext cx="235094" cy="408033"/>
            </a:xfrm>
            <a:prstGeom prst="triangl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1">
                <a:cs typeface="B Nazanin" panose="00000400000000000000" pitchFamily="2" charset="-78"/>
              </a:endParaRP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B188CD9A-7004-47CD-B73F-D8B0F7BB921F}"/>
                </a:ext>
              </a:extLst>
            </p:cNvPr>
            <p:cNvSpPr/>
            <p:nvPr/>
          </p:nvSpPr>
          <p:spPr>
            <a:xfrm flipH="1">
              <a:off x="834332" y="1725326"/>
              <a:ext cx="120511" cy="120511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1">
                <a:cs typeface="B Nazanin" panose="00000400000000000000" pitchFamily="2" charset="-78"/>
              </a:endParaRPr>
            </a:p>
          </p:txBody>
        </p:sp>
      </p:grp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77A49852-39DC-408B-9F09-C0A5039A8274}"/>
              </a:ext>
            </a:extLst>
          </p:cNvPr>
          <p:cNvCxnSpPr>
            <a:cxnSpLocks/>
          </p:cNvCxnSpPr>
          <p:nvPr/>
        </p:nvCxnSpPr>
        <p:spPr>
          <a:xfrm flipH="1">
            <a:off x="742188" y="6383081"/>
            <a:ext cx="10954512" cy="0"/>
          </a:xfrm>
          <a:prstGeom prst="line">
            <a:avLst/>
          </a:prstGeom>
          <a:solidFill>
            <a:schemeClr val="accent4"/>
          </a:solidFill>
          <a:ln w="190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FAA28402-ACF6-4DE5-902B-950D4B709ECE}"/>
              </a:ext>
            </a:extLst>
          </p:cNvPr>
          <p:cNvCxnSpPr>
            <a:cxnSpLocks/>
          </p:cNvCxnSpPr>
          <p:nvPr/>
        </p:nvCxnSpPr>
        <p:spPr>
          <a:xfrm>
            <a:off x="11696700" y="586638"/>
            <a:ext cx="0" cy="5806986"/>
          </a:xfrm>
          <a:prstGeom prst="line">
            <a:avLst/>
          </a:prstGeom>
          <a:solidFill>
            <a:schemeClr val="accent4"/>
          </a:solidFill>
          <a:ln w="190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itle 3">
            <a:extLst>
              <a:ext uri="{FF2B5EF4-FFF2-40B4-BE49-F238E27FC236}">
                <a16:creationId xmlns:a16="http://schemas.microsoft.com/office/drawing/2014/main" id="{C2684ECF-A95D-4346-A0B1-151C15E60260}"/>
              </a:ext>
            </a:extLst>
          </p:cNvPr>
          <p:cNvSpPr txBox="1">
            <a:spLocks/>
          </p:cNvSpPr>
          <p:nvPr/>
        </p:nvSpPr>
        <p:spPr>
          <a:xfrm>
            <a:off x="742187" y="1587352"/>
            <a:ext cx="2978216" cy="1465227"/>
          </a:xfrm>
          <a:prstGeom prst="rect">
            <a:avLst/>
          </a:prstGeom>
        </p:spPr>
        <p:txBody>
          <a:bodyPr lIns="360000" anchor="ctr">
            <a:noAutofit/>
          </a:bodyPr>
          <a:lstStyle>
            <a:lvl1pPr algn="l" defTabSz="914400" rtl="0" eaLnBrk="1" latinLnBrk="1" hangingPunct="1">
              <a:spcBef>
                <a:spcPct val="0"/>
              </a:spcBef>
              <a:buNone/>
              <a:defRPr sz="4800" b="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 rtl="1"/>
            <a:r>
              <a:rPr lang="fa-IR" altLang="ko-KR" dirty="0">
                <a:solidFill>
                  <a:schemeClr val="bg1"/>
                </a:solidFill>
                <a:latin typeface="+mj-lt"/>
                <a:cs typeface="B Nazanin" panose="00000400000000000000" pitchFamily="2" charset="-78"/>
              </a:rPr>
              <a:t>سبک ستون</a:t>
            </a:r>
            <a:endParaRPr lang="ko-KR" altLang="en-US" dirty="0">
              <a:solidFill>
                <a:schemeClr val="bg1"/>
              </a:solidFill>
              <a:latin typeface="+mj-lt"/>
              <a:cs typeface="B Nazanin" panose="00000400000000000000" pitchFamily="2" charset="-78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EAC12319-6881-4A91-A7E8-CEE4B08C4D36}"/>
              </a:ext>
            </a:extLst>
          </p:cNvPr>
          <p:cNvGrpSpPr/>
          <p:nvPr/>
        </p:nvGrpSpPr>
        <p:grpSpPr>
          <a:xfrm>
            <a:off x="8286367" y="1147152"/>
            <a:ext cx="3028567" cy="4396795"/>
            <a:chOff x="886442" y="1648957"/>
            <a:chExt cx="3397525" cy="5055305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927F965A-9D45-4860-A869-90737E924DF2}"/>
                </a:ext>
              </a:extLst>
            </p:cNvPr>
            <p:cNvSpPr txBox="1"/>
            <p:nvPr/>
          </p:nvSpPr>
          <p:spPr>
            <a:xfrm>
              <a:off x="886442" y="1648957"/>
              <a:ext cx="3397525" cy="6015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/>
              <a:r>
                <a:rPr lang="fa-IR" altLang="ko-KR" sz="1400" b="1" dirty="0">
                  <a:solidFill>
                    <a:schemeClr val="bg1"/>
                  </a:solidFill>
                  <a:cs typeface="B Nazanin" panose="00000400000000000000" pitchFamily="2" charset="-78"/>
                </a:rPr>
                <a:t>متن شما در اینجا
</a:t>
              </a:r>
              <a:endParaRPr lang="ko-KR" altLang="en-US" sz="1400" b="1" dirty="0">
                <a:solidFill>
                  <a:schemeClr val="bg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0E74955A-16E0-40AB-839A-2139AB4B3B10}"/>
                </a:ext>
              </a:extLst>
            </p:cNvPr>
            <p:cNvSpPr txBox="1"/>
            <p:nvPr/>
          </p:nvSpPr>
          <p:spPr>
            <a:xfrm>
              <a:off x="886442" y="2651686"/>
              <a:ext cx="3397525" cy="40525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>
                <a:lnSpc>
                  <a:spcPct val="107000"/>
                </a:lnSpc>
                <a:spcAft>
                  <a:spcPts val="800"/>
                </a:spcAft>
              </a:pPr>
              <a:r>
                <a:rPr lang="fa-IR" sz="14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B Nazanin" panose="00000400000000000000" pitchFamily="2" charset="-78"/>
                </a:rPr>
                <a:t>قالب پاورپوینت ویرایش پذیر، ابزاری است بسیار کاربردی برای دانشجویان، محققان و اساتید که به دنبال ارائه یک پروژه، پایان نامه، تز، پروپوزال و سمینار هستند. این قالب با طراحی زیبا باعث شده است که به صورت حرفه ای برای مخاطبان شما جذاب باشد و شما بتوانید مفاهیم به شکل بهتری ارئه دهید</a:t>
              </a:r>
            </a:p>
            <a:p>
              <a:pPr algn="r" rtl="1">
                <a:lnSpc>
                  <a:spcPct val="107000"/>
                </a:lnSpc>
                <a:spcAft>
                  <a:spcPts val="800"/>
                </a:spcAft>
              </a:pPr>
              <a:endParaRPr lang="en-US" sz="1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endParaRPr>
            </a:p>
            <a:p>
              <a:pPr algn="r" rtl="1">
                <a:lnSpc>
                  <a:spcPct val="107000"/>
                </a:lnSpc>
                <a:spcAft>
                  <a:spcPts val="800"/>
                </a:spcAft>
              </a:pPr>
              <a:r>
                <a:rPr lang="fa-IR" sz="14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B Nazanin" panose="00000400000000000000" pitchFamily="2" charset="-78"/>
                </a:rPr>
                <a:t>این قالب شامل اسلاید هایی با طراحی زیبا و جذاب، تصاویر بیانی، نمودارها، جداول و فهرست منابع است که به شما کمک می کند تا مفاهیم خود را به طور روان و قابل درک رائه دهید. همچنین این قالب حاوی گزینه های ویرایش پذیری است و شما می توانید آن را به صورتی که می خواهید ویرایش کنید.</a:t>
              </a:r>
              <a:endParaRPr lang="en-US" sz="1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517C47DD-898C-4686-A2FF-A8C2A8A7A2DE}"/>
                </a:ext>
              </a:extLst>
            </p:cNvPr>
            <p:cNvSpPr txBox="1"/>
            <p:nvPr/>
          </p:nvSpPr>
          <p:spPr>
            <a:xfrm>
              <a:off x="886442" y="2048924"/>
              <a:ext cx="3397525" cy="7431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/>
              <a:r>
                <a:rPr lang="fa-IR" altLang="ko-KR" sz="1200" dirty="0">
                  <a:solidFill>
                    <a:schemeClr val="bg1"/>
                  </a:solidFill>
                  <a:cs typeface="B Nazanin" panose="00000400000000000000" pitchFamily="2" charset="-78"/>
                </a:rPr>
                <a:t>یک پاورپوینت مدرن ارائه دهید که به زیبایی طراحی شده است.
</a:t>
              </a:r>
              <a:endParaRPr lang="ko-KR" altLang="en-US" sz="1200" dirty="0">
                <a:solidFill>
                  <a:schemeClr val="bg1"/>
                </a:solidFill>
                <a:cs typeface="B Nazanin" panose="00000400000000000000" pitchFamily="2" charset="-78"/>
              </a:endParaRPr>
            </a:p>
          </p:txBody>
        </p:sp>
      </p:grpSp>
      <p:sp>
        <p:nvSpPr>
          <p:cNvPr id="24" name="Text Placeholder 2">
            <a:extLst>
              <a:ext uri="{FF2B5EF4-FFF2-40B4-BE49-F238E27FC236}">
                <a16:creationId xmlns:a16="http://schemas.microsoft.com/office/drawing/2014/main" id="{14E9A064-2B41-407C-B954-5556BD0B81A5}"/>
              </a:ext>
            </a:extLst>
          </p:cNvPr>
          <p:cNvSpPr txBox="1">
            <a:spLocks/>
          </p:cNvSpPr>
          <p:nvPr/>
        </p:nvSpPr>
        <p:spPr>
          <a:xfrm>
            <a:off x="954710" y="5543947"/>
            <a:ext cx="3016310" cy="64752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 eaLnBrk="1" latinLnBrk="0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fa-IR" sz="140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 Unicode MS"/>
                <a:cs typeface="B Nazanin" panose="00000400000000000000" pitchFamily="2" charset="-78"/>
              </a:rPr>
              <a:t>یک پاورپوینت مدرن ارائه دهید که به زیبایی طراحی شده ات.</a:t>
            </a:r>
            <a:endParaRPr lang="fa-IR" sz="1400" dirty="0">
              <a:solidFill>
                <a:schemeClr val="bg1"/>
              </a:solidFill>
              <a:effectLst/>
              <a:cs typeface="B Nazanin" panose="00000400000000000000" pitchFamily="2" charset="-78"/>
            </a:endParaRPr>
          </a:p>
        </p:txBody>
      </p:sp>
      <p:sp>
        <p:nvSpPr>
          <p:cNvPr id="25" name="Rounded Rectangle 5">
            <a:extLst>
              <a:ext uri="{FF2B5EF4-FFF2-40B4-BE49-F238E27FC236}">
                <a16:creationId xmlns:a16="http://schemas.microsoft.com/office/drawing/2014/main" id="{974063AD-A2A4-4455-A519-82886E36E2B9}"/>
              </a:ext>
            </a:extLst>
          </p:cNvPr>
          <p:cNvSpPr/>
          <p:nvPr/>
        </p:nvSpPr>
        <p:spPr>
          <a:xfrm flipH="1">
            <a:off x="1095995" y="4790772"/>
            <a:ext cx="615765" cy="507969"/>
          </a:xfrm>
          <a:custGeom>
            <a:avLst/>
            <a:gdLst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3217557" h="2654282">
                <a:moveTo>
                  <a:pt x="1384251" y="661544"/>
                </a:moveTo>
                <a:cubicBezTo>
                  <a:pt x="1489083" y="661544"/>
                  <a:pt x="1574067" y="746528"/>
                  <a:pt x="1574067" y="851360"/>
                </a:cubicBezTo>
                <a:cubicBezTo>
                  <a:pt x="1574067" y="956192"/>
                  <a:pt x="1489083" y="1041176"/>
                  <a:pt x="1384251" y="1041176"/>
                </a:cubicBezTo>
                <a:cubicBezTo>
                  <a:pt x="1279419" y="1041176"/>
                  <a:pt x="1194435" y="956192"/>
                  <a:pt x="1194435" y="851360"/>
                </a:cubicBezTo>
                <a:cubicBezTo>
                  <a:pt x="1194435" y="746528"/>
                  <a:pt x="1279419" y="661544"/>
                  <a:pt x="1384251" y="661544"/>
                </a:cubicBezTo>
                <a:close/>
                <a:moveTo>
                  <a:pt x="1993421" y="661544"/>
                </a:moveTo>
                <a:cubicBezTo>
                  <a:pt x="2098253" y="661544"/>
                  <a:pt x="2183237" y="746528"/>
                  <a:pt x="2183237" y="851360"/>
                </a:cubicBezTo>
                <a:cubicBezTo>
                  <a:pt x="2183237" y="956192"/>
                  <a:pt x="2098253" y="1041176"/>
                  <a:pt x="1993421" y="1041176"/>
                </a:cubicBezTo>
                <a:cubicBezTo>
                  <a:pt x="1888589" y="1041176"/>
                  <a:pt x="1803605" y="956192"/>
                  <a:pt x="1803605" y="851360"/>
                </a:cubicBezTo>
                <a:cubicBezTo>
                  <a:pt x="1803605" y="746528"/>
                  <a:pt x="1888589" y="661544"/>
                  <a:pt x="1993421" y="661544"/>
                </a:cubicBezTo>
                <a:close/>
                <a:moveTo>
                  <a:pt x="2602591" y="661544"/>
                </a:moveTo>
                <a:cubicBezTo>
                  <a:pt x="2707423" y="661544"/>
                  <a:pt x="2792407" y="746528"/>
                  <a:pt x="2792407" y="851360"/>
                </a:cubicBezTo>
                <a:cubicBezTo>
                  <a:pt x="2792407" y="956192"/>
                  <a:pt x="2707423" y="1041176"/>
                  <a:pt x="2602591" y="1041176"/>
                </a:cubicBezTo>
                <a:cubicBezTo>
                  <a:pt x="2497759" y="1041176"/>
                  <a:pt x="2412775" y="956192"/>
                  <a:pt x="2412775" y="851360"/>
                </a:cubicBezTo>
                <a:cubicBezTo>
                  <a:pt x="2412775" y="746528"/>
                  <a:pt x="2497759" y="661544"/>
                  <a:pt x="2602591" y="661544"/>
                </a:cubicBezTo>
                <a:close/>
                <a:moveTo>
                  <a:pt x="677114" y="569491"/>
                </a:moveTo>
                <a:lnTo>
                  <a:pt x="330916" y="569491"/>
                </a:lnTo>
                <a:cubicBezTo>
                  <a:pt x="148156" y="569491"/>
                  <a:pt x="0" y="717647"/>
                  <a:pt x="0" y="900407"/>
                </a:cubicBezTo>
                <a:lnTo>
                  <a:pt x="0" y="1952009"/>
                </a:lnTo>
                <a:cubicBezTo>
                  <a:pt x="0" y="2134769"/>
                  <a:pt x="148156" y="2282925"/>
                  <a:pt x="330916" y="2282925"/>
                </a:cubicBezTo>
                <a:lnTo>
                  <a:pt x="711670" y="2282925"/>
                </a:lnTo>
                <a:cubicBezTo>
                  <a:pt x="639726" y="2394386"/>
                  <a:pt x="647101" y="2475544"/>
                  <a:pt x="275077" y="2654282"/>
                </a:cubicBezTo>
                <a:cubicBezTo>
                  <a:pt x="900998" y="2583693"/>
                  <a:pt x="998412" y="2552618"/>
                  <a:pt x="1294529" y="2282925"/>
                </a:cubicBezTo>
                <a:lnTo>
                  <a:pt x="2117356" y="2282925"/>
                </a:lnTo>
                <a:cubicBezTo>
                  <a:pt x="2251554" y="2282925"/>
                  <a:pt x="2367095" y="2203043"/>
                  <a:pt x="2418395" y="2087951"/>
                </a:cubicBezTo>
                <a:cubicBezTo>
                  <a:pt x="2205538" y="2022975"/>
                  <a:pt x="2032941" y="1932583"/>
                  <a:pt x="1830857" y="1799347"/>
                </a:cubicBezTo>
                <a:lnTo>
                  <a:pt x="1008030" y="1799347"/>
                </a:lnTo>
                <a:cubicBezTo>
                  <a:pt x="825270" y="1799347"/>
                  <a:pt x="677114" y="1651191"/>
                  <a:pt x="677114" y="1468431"/>
                </a:cubicBezTo>
                <a:lnTo>
                  <a:pt x="677114" y="569491"/>
                </a:lnTo>
                <a:close/>
                <a:moveTo>
                  <a:pt x="2886641" y="0"/>
                </a:moveTo>
                <a:lnTo>
                  <a:pt x="1100201" y="0"/>
                </a:lnTo>
                <a:cubicBezTo>
                  <a:pt x="917441" y="0"/>
                  <a:pt x="769285" y="148156"/>
                  <a:pt x="769285" y="330916"/>
                </a:cubicBezTo>
                <a:lnTo>
                  <a:pt x="769285" y="1382518"/>
                </a:lnTo>
                <a:cubicBezTo>
                  <a:pt x="769285" y="1565278"/>
                  <a:pt x="917441" y="1713434"/>
                  <a:pt x="1100201" y="1713434"/>
                </a:cubicBezTo>
                <a:lnTo>
                  <a:pt x="1923028" y="1713434"/>
                </a:lnTo>
                <a:cubicBezTo>
                  <a:pt x="2301032" y="1962656"/>
                  <a:pt x="2453037" y="2007378"/>
                  <a:pt x="3078958" y="2077967"/>
                </a:cubicBezTo>
                <a:cubicBezTo>
                  <a:pt x="2713759" y="1878758"/>
                  <a:pt x="2673367" y="1899957"/>
                  <a:pt x="2505887" y="1713434"/>
                </a:cubicBezTo>
                <a:lnTo>
                  <a:pt x="2886641" y="1713434"/>
                </a:lnTo>
                <a:cubicBezTo>
                  <a:pt x="3069401" y="1713434"/>
                  <a:pt x="3217557" y="1565278"/>
                  <a:pt x="3217557" y="1382518"/>
                </a:cubicBezTo>
                <a:lnTo>
                  <a:pt x="3217557" y="330916"/>
                </a:lnTo>
                <a:cubicBezTo>
                  <a:pt x="3217557" y="148156"/>
                  <a:pt x="3069401" y="0"/>
                  <a:pt x="288664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/>
            <a:endParaRPr lang="ko-KR" altLang="en-US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3206CE6C-2CAE-47D3-B5F8-BE5C0CF9B7B6}"/>
              </a:ext>
            </a:extLst>
          </p:cNvPr>
          <p:cNvGrpSpPr/>
          <p:nvPr/>
        </p:nvGrpSpPr>
        <p:grpSpPr>
          <a:xfrm>
            <a:off x="4866797" y="1147152"/>
            <a:ext cx="3028567" cy="4396795"/>
            <a:chOff x="886442" y="1648957"/>
            <a:chExt cx="3397525" cy="5055305"/>
          </a:xfrm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553F8887-75ED-44D5-9FA1-DA8128FCD728}"/>
                </a:ext>
              </a:extLst>
            </p:cNvPr>
            <p:cNvSpPr txBox="1"/>
            <p:nvPr/>
          </p:nvSpPr>
          <p:spPr>
            <a:xfrm>
              <a:off x="886442" y="1648957"/>
              <a:ext cx="3397525" cy="6015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/>
              <a:r>
                <a:rPr lang="fa-IR" altLang="ko-KR" sz="1400" b="1" dirty="0">
                  <a:solidFill>
                    <a:schemeClr val="bg1"/>
                  </a:solidFill>
                  <a:cs typeface="B Nazanin" panose="00000400000000000000" pitchFamily="2" charset="-78"/>
                </a:rPr>
                <a:t>متن شما در اینجا
</a:t>
              </a:r>
              <a:endParaRPr lang="ko-KR" altLang="en-US" sz="1400" b="1" dirty="0">
                <a:solidFill>
                  <a:schemeClr val="bg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200C888A-82CE-49A2-B719-872B117B88DE}"/>
                </a:ext>
              </a:extLst>
            </p:cNvPr>
            <p:cNvSpPr txBox="1"/>
            <p:nvPr/>
          </p:nvSpPr>
          <p:spPr>
            <a:xfrm>
              <a:off x="886442" y="2651686"/>
              <a:ext cx="3397525" cy="40525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>
                <a:lnSpc>
                  <a:spcPct val="107000"/>
                </a:lnSpc>
                <a:spcAft>
                  <a:spcPts val="800"/>
                </a:spcAft>
              </a:pPr>
              <a:r>
                <a:rPr lang="fa-IR" sz="14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B Nazanin" panose="00000400000000000000" pitchFamily="2" charset="-78"/>
                </a:rPr>
                <a:t>قالب پاورپوینت ویرایش پذیر، ابزاری است بسیار کاربردی برای دانشجویان، محققان و اساتید که به دنبال ارائه یک پروژه، پایان نامه، تز، پروپوزال و سمینار هستند. این قالب با طراحی زیبا باعث شده است که به صورت حرفه ای برای مخاطبان شما جذاب باشد و شما بتوانید مفاهیم به شکل بهتری ارئه دهید</a:t>
              </a:r>
            </a:p>
            <a:p>
              <a:pPr algn="r" rtl="1">
                <a:lnSpc>
                  <a:spcPct val="107000"/>
                </a:lnSpc>
                <a:spcAft>
                  <a:spcPts val="800"/>
                </a:spcAft>
              </a:pPr>
              <a:endParaRPr lang="en-US" sz="1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endParaRPr>
            </a:p>
            <a:p>
              <a:pPr algn="r" rtl="1">
                <a:lnSpc>
                  <a:spcPct val="107000"/>
                </a:lnSpc>
                <a:spcAft>
                  <a:spcPts val="800"/>
                </a:spcAft>
              </a:pPr>
              <a:r>
                <a:rPr lang="fa-IR" sz="14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B Nazanin" panose="00000400000000000000" pitchFamily="2" charset="-78"/>
                </a:rPr>
                <a:t>این قالب شامل اسلاید هایی با طراحی زیبا و جذاب، تصاویر بیانی، نمودارها، جداول و فهرست منابع است که به شما کمک می کند تا مفاهیم خود را به طور روان و قابل درک رائه دهید. همچنین این قالب حاوی گزینه های ویرایش پذیری است و شما می توانید آن را به صورتی که می خواهید ویرایش کنید.</a:t>
              </a:r>
              <a:endParaRPr lang="en-US" sz="1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EFDAA438-90F1-450F-AD9F-6D2136100AA6}"/>
                </a:ext>
              </a:extLst>
            </p:cNvPr>
            <p:cNvSpPr txBox="1"/>
            <p:nvPr/>
          </p:nvSpPr>
          <p:spPr>
            <a:xfrm>
              <a:off x="886442" y="2048924"/>
              <a:ext cx="3397525" cy="7431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/>
              <a:r>
                <a:rPr lang="fa-IR" altLang="ko-KR" sz="1200" dirty="0">
                  <a:solidFill>
                    <a:schemeClr val="bg1"/>
                  </a:solidFill>
                  <a:cs typeface="B Nazanin" panose="00000400000000000000" pitchFamily="2" charset="-78"/>
                </a:rPr>
                <a:t>یک پاورپوینت مدرن ارائه دهید که به زیبایی طراحی شده است.
</a:t>
              </a:r>
              <a:endParaRPr lang="ko-KR" altLang="en-US" sz="1200" dirty="0">
                <a:solidFill>
                  <a:schemeClr val="bg1"/>
                </a:solidFill>
                <a:cs typeface="B Nazanin" panose="00000400000000000000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8981663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Cover and End Slide Master">
  <a:themeElements>
    <a:clrScheme name="ALLPPT-COLOR-A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5072C4"/>
      </a:accent1>
      <a:accent2>
        <a:srgbClr val="FF0000"/>
      </a:accent2>
      <a:accent3>
        <a:srgbClr val="5072C4"/>
      </a:accent3>
      <a:accent4>
        <a:srgbClr val="FF0000"/>
      </a:accent4>
      <a:accent5>
        <a:srgbClr val="5072C4"/>
      </a:accent5>
      <a:accent6>
        <a:srgbClr val="FF0000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tents Slide Master">
  <a:themeElements>
    <a:clrScheme name="ALLPPT-COLOR-A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5072C4"/>
      </a:accent1>
      <a:accent2>
        <a:srgbClr val="FF0000"/>
      </a:accent2>
      <a:accent3>
        <a:srgbClr val="5072C4"/>
      </a:accent3>
      <a:accent4>
        <a:srgbClr val="FF0000"/>
      </a:accent4>
      <a:accent5>
        <a:srgbClr val="5072C4"/>
      </a:accent5>
      <a:accent6>
        <a:srgbClr val="FF0000"/>
      </a:accent6>
      <a:hlink>
        <a:srgbClr val="0000FF"/>
      </a:hlink>
      <a:folHlink>
        <a:srgbClr val="800080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Section Break Slide Master">
  <a:themeElements>
    <a:clrScheme name="ALLPPT-COLOR-A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5072C4"/>
      </a:accent1>
      <a:accent2>
        <a:srgbClr val="FF0000"/>
      </a:accent2>
      <a:accent3>
        <a:srgbClr val="5072C4"/>
      </a:accent3>
      <a:accent4>
        <a:srgbClr val="FF0000"/>
      </a:accent4>
      <a:accent5>
        <a:srgbClr val="5072C4"/>
      </a:accent5>
      <a:accent6>
        <a:srgbClr val="FF0000"/>
      </a:accent6>
      <a:hlink>
        <a:srgbClr val="0000FF"/>
      </a:hlink>
      <a:folHlink>
        <a:srgbClr val="800080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1574</Words>
  <Application>Microsoft Office PowerPoint</Application>
  <PresentationFormat>Widescreen</PresentationFormat>
  <Paragraphs>123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B Nazanin</vt:lpstr>
      <vt:lpstr>Calibri</vt:lpstr>
      <vt:lpstr>Cover and End Slide Master</vt:lpstr>
      <vt:lpstr>Contents Slide Master</vt:lpstr>
      <vt:lpstr>Section Break Slide Master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2023-11-12T06:32:20Z</dcterms:created>
  <dcterms:modified xsi:type="dcterms:W3CDTF">2024-06-19T12:32:39Z</dcterms:modified>
</cp:coreProperties>
</file>