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  <p:sldMasterId id="2147483673" r:id="rId3"/>
  </p:sldMasterIdLst>
  <p:notesMasterIdLst>
    <p:notesMasterId r:id="rId12"/>
  </p:notesMasterIdLst>
  <p:sldIdLst>
    <p:sldId id="363" r:id="rId4"/>
    <p:sldId id="347" r:id="rId5"/>
    <p:sldId id="298" r:id="rId6"/>
    <p:sldId id="307" r:id="rId7"/>
    <p:sldId id="315" r:id="rId8"/>
    <p:sldId id="318" r:id="rId9"/>
    <p:sldId id="328" r:id="rId10"/>
    <p:sldId id="3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123" autoAdjust="0"/>
  </p:normalViewPr>
  <p:slideViewPr>
    <p:cSldViewPr snapToGrid="0" showGuides="1">
      <p:cViewPr varScale="1">
        <p:scale>
          <a:sx n="72" d="100"/>
          <a:sy n="72" d="100"/>
        </p:scale>
        <p:origin x="11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1A45-4460-A858-C0249152A1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1A45-4460-A858-C0249152A183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5-1A45-4460-A858-C0249152A183}"/>
              </c:ext>
            </c:extLst>
          </c:dPt>
          <c:val>
            <c:numRef>
              <c:f>Sheet1!$B$2:$B$4</c:f>
              <c:numCache>
                <c:formatCode>General</c:formatCode>
                <c:ptCount val="3"/>
                <c:pt idx="0">
                  <c:v>65</c:v>
                </c:pt>
                <c:pt idx="1">
                  <c:v>20</c:v>
                </c:pt>
                <c:pt idx="2">
                  <c:v>15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1st Qtr</c:v>
                      </c:pt>
                      <c:pt idx="1">
                        <c:v>2nd Qtr</c:v>
                      </c:pt>
                      <c:pt idx="2">
                        <c:v>3rd Qtr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6-1A45-4460-A858-C0249152A1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fa-I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D91-49E3-B689-0095E80997D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D91-49E3-B689-0095E80997D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D91-49E3-B689-0095E80997D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D91-49E3-B689-0095E80997D0}"/>
              </c:ext>
            </c:extLst>
          </c:dPt>
          <c:dLbls>
            <c:dLbl>
              <c:idx val="0"/>
              <c:layout>
                <c:manualLayout>
                  <c:x val="0.23776056627156733"/>
                  <c:y val="1.0137914692658474E-16"/>
                </c:manualLayout>
              </c:layout>
              <c:tx>
                <c:rich>
                  <a:bodyPr/>
                  <a:lstStyle/>
                  <a:p>
                    <a:fld id="{29D5F976-FF35-499B-80DC-9DBC2BC53F4C}" type="VALUE">
                      <a:rPr lang="en-US" altLang="ko-KR" smtClean="0"/>
                      <a:pPr/>
                      <a:t>[VALUE]</a:t>
                    </a:fld>
                    <a:r>
                      <a:rPr lang="en-US" altLang="ko-KR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D91-49E3-B689-0095E80997D0}"/>
                </c:ext>
              </c:extLst>
            </c:dLbl>
            <c:dLbl>
              <c:idx val="1"/>
              <c:layout>
                <c:manualLayout>
                  <c:x val="0.31793564094453769"/>
                  <c:y val="0"/>
                </c:manualLayout>
              </c:layout>
              <c:tx>
                <c:rich>
                  <a:bodyPr/>
                  <a:lstStyle/>
                  <a:p>
                    <a:fld id="{FAAC523C-0206-4D86-A9BF-B60C4303BB8B}" type="VALUE">
                      <a:rPr lang="en-US" altLang="ko-KR" smtClean="0"/>
                      <a:pPr/>
                      <a:t>[VALUE]</a:t>
                    </a:fld>
                    <a:r>
                      <a:rPr lang="en-US" altLang="ko-KR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D91-49E3-B689-0095E80997D0}"/>
                </c:ext>
              </c:extLst>
            </c:dLbl>
            <c:dLbl>
              <c:idx val="2"/>
              <c:layout>
                <c:manualLayout>
                  <c:x val="0.199055357808754"/>
                  <c:y val="8.2947532964024497E-3"/>
                </c:manualLayout>
              </c:layout>
              <c:tx>
                <c:rich>
                  <a:bodyPr/>
                  <a:lstStyle/>
                  <a:p>
                    <a:fld id="{F3339E7E-4AC2-4B79-8435-821ED834D6FB}" type="VALUE">
                      <a:rPr lang="en-US" altLang="ko-KR" smtClean="0"/>
                      <a:pPr/>
                      <a:t>[VALUE]</a:t>
                    </a:fld>
                    <a:r>
                      <a:rPr lang="en-US" altLang="ko-KR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D91-49E3-B689-0095E80997D0}"/>
                </c:ext>
              </c:extLst>
            </c:dLbl>
            <c:dLbl>
              <c:idx val="3"/>
              <c:layout>
                <c:manualLayout>
                  <c:x val="0.15205617610390929"/>
                  <c:y val="-2.5344786731646184E-17"/>
                </c:manualLayout>
              </c:layout>
              <c:tx>
                <c:rich>
                  <a:bodyPr/>
                  <a:lstStyle/>
                  <a:p>
                    <a:fld id="{4CECFE99-41B0-475E-8DCE-DCD22F0FE46C}" type="VALUE">
                      <a:rPr lang="en-US" altLang="ko-KR" smtClean="0"/>
                      <a:pPr/>
                      <a:t>[VALUE]</a:t>
                    </a:fld>
                    <a:r>
                      <a:rPr lang="en-US" altLang="ko-KR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D91-49E3-B689-0095E80997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fa-I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Sheet1!$B$2:$B$5</c:f>
              <c:numCache>
                <c:formatCode>General</c:formatCode>
                <c:ptCount val="4"/>
                <c:pt idx="0">
                  <c:v>70</c:v>
                </c:pt>
                <c:pt idx="1">
                  <c:v>85</c:v>
                </c:pt>
                <c:pt idx="2">
                  <c:v>60</c:v>
                </c:pt>
                <c:pt idx="3">
                  <c:v>50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8-5D91-49E3-B689-0095E80997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82077696"/>
        <c:axId val="182079488"/>
      </c:barChart>
      <c:catAx>
        <c:axId val="182077696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82079488"/>
        <c:crosses val="autoZero"/>
        <c:auto val="1"/>
        <c:lblAlgn val="ctr"/>
        <c:lblOffset val="100"/>
        <c:noMultiLvlLbl val="0"/>
      </c:catAx>
      <c:valAx>
        <c:axId val="182079488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82077696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a-I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2">
            <a:extLst>
              <a:ext uri="{FF2B5EF4-FFF2-40B4-BE49-F238E27FC236}">
                <a16:creationId xmlns:a16="http://schemas.microsoft.com/office/drawing/2014/main" id="{FF7BDD8C-DBA7-4764-A656-F919427114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85633" y="1708875"/>
            <a:ext cx="6624970" cy="282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720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 And Send To Back</a:t>
            </a:r>
            <a:endParaRPr lang="ko-KR" altLang="en-US" dirty="0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88D4141-DDEB-40F4-B784-0C7E8499AC0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44528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D8F181D7-1D78-4A9F-891E-7FF1339D8D0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5015620" y="1422245"/>
            <a:ext cx="7176380" cy="468052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CB2D35DD-3012-4060-B307-222D845BBC7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그림 개체 틀 2">
            <a:extLst>
              <a:ext uri="{FF2B5EF4-FFF2-40B4-BE49-F238E27FC236}">
                <a16:creationId xmlns:a16="http://schemas.microsoft.com/office/drawing/2014/main" id="{96F6EC6F-CD4C-4990-A245-26A2E187E70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835161" y="1953290"/>
            <a:ext cx="7356839" cy="2198621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3A2E5076-EB3B-4F2A-B1CA-DF4FCDC804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750974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8">
            <a:extLst>
              <a:ext uri="{FF2B5EF4-FFF2-40B4-BE49-F238E27FC236}">
                <a16:creationId xmlns:a16="http://schemas.microsoft.com/office/drawing/2014/main" id="{2E3BCD6D-C303-4864-B3F7-57504C804BA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4068000" cy="3429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r>
              <a:rPr lang="en-US" altLang="ko-KR" dirty="0"/>
              <a:t>Insert Your Image And Send To Back</a:t>
            </a:r>
            <a:endParaRPr lang="ko-KR" altLang="en-US" dirty="0"/>
          </a:p>
        </p:txBody>
      </p:sp>
      <p:sp>
        <p:nvSpPr>
          <p:cNvPr id="3" name="그림 개체 틀 8">
            <a:extLst>
              <a:ext uri="{FF2B5EF4-FFF2-40B4-BE49-F238E27FC236}">
                <a16:creationId xmlns:a16="http://schemas.microsoft.com/office/drawing/2014/main" id="{3467D47C-FBB8-4493-8D52-7F3F238780F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68001" y="3429000"/>
            <a:ext cx="4068000" cy="3429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r>
              <a:rPr lang="en-US" altLang="ko-KR" dirty="0"/>
              <a:t>Insert Your Image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4928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" name="Google Shape;78;p8"/>
          <p:cNvSpPr txBox="1">
            <a:spLocks noGrp="1"/>
          </p:cNvSpPr>
          <p:nvPr>
            <p:ph type="title"/>
          </p:nvPr>
        </p:nvSpPr>
        <p:spPr>
          <a:xfrm>
            <a:off x="1850800" y="7018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grpSp>
        <p:nvGrpSpPr>
          <p:cNvPr id="79" name="Google Shape;79;p8"/>
          <p:cNvGrpSpPr/>
          <p:nvPr/>
        </p:nvGrpSpPr>
        <p:grpSpPr>
          <a:xfrm rot="10800000" flipH="1">
            <a:off x="1468208" y="337533"/>
            <a:ext cx="10149027" cy="3932239"/>
            <a:chOff x="404800" y="-890960"/>
            <a:chExt cx="8937149" cy="3462697"/>
          </a:xfrm>
        </p:grpSpPr>
        <p:sp>
          <p:nvSpPr>
            <p:cNvPr id="80" name="Google Shape;80;p8"/>
            <p:cNvSpPr/>
            <p:nvPr/>
          </p:nvSpPr>
          <p:spPr>
            <a:xfrm>
              <a:off x="8152149" y="-890960"/>
              <a:ext cx="1189800" cy="118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8"/>
            <p:cNvSpPr/>
            <p:nvPr/>
          </p:nvSpPr>
          <p:spPr>
            <a:xfrm rot="10800000">
              <a:off x="8319788" y="139881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8"/>
            <p:cNvSpPr/>
            <p:nvPr/>
          </p:nvSpPr>
          <p:spPr>
            <a:xfrm rot="10800000">
              <a:off x="8016563" y="1770163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404800" y="20509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4" name="Google Shape;84;p8"/>
          <p:cNvSpPr/>
          <p:nvPr/>
        </p:nvSpPr>
        <p:spPr>
          <a:xfrm rot="10800000" flipH="1">
            <a:off x="6329097" y="4404471"/>
            <a:ext cx="1351200" cy="13512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5" name="Google Shape;85;p8"/>
          <p:cNvGrpSpPr/>
          <p:nvPr/>
        </p:nvGrpSpPr>
        <p:grpSpPr>
          <a:xfrm rot="10800000">
            <a:off x="361001" y="986813"/>
            <a:ext cx="11503100" cy="5452001"/>
            <a:chOff x="270750" y="253149"/>
            <a:chExt cx="8627325" cy="4089001"/>
          </a:xfrm>
        </p:grpSpPr>
        <p:sp>
          <p:nvSpPr>
            <p:cNvPr id="86" name="Google Shape;86;p8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009175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" name="Google Shape;89;p8"/>
            <p:cNvSpPr/>
            <p:nvPr/>
          </p:nvSpPr>
          <p:spPr>
            <a:xfrm>
              <a:off x="8325975" y="33980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" name="Google Shape;90;p8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5634746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4C30DA3-D434-41BE-9F9E-8CEF940F49AE}"/>
              </a:ext>
            </a:extLst>
          </p:cNvPr>
          <p:cNvGrpSpPr/>
          <p:nvPr userDrawn="1"/>
        </p:nvGrpSpPr>
        <p:grpSpPr>
          <a:xfrm>
            <a:off x="1200508" y="1779191"/>
            <a:ext cx="1512000" cy="2654855"/>
            <a:chOff x="445712" y="1449040"/>
            <a:chExt cx="2113018" cy="3924176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D36CEC37-AE54-4204-926B-C76F46588CF5}"/>
                </a:ext>
              </a:extLst>
            </p:cNvPr>
            <p:cNvSpPr/>
            <p:nvPr userDrawn="1"/>
          </p:nvSpPr>
          <p:spPr>
            <a:xfrm>
              <a:off x="445712" y="1449040"/>
              <a:ext cx="2113018" cy="3924176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E60B77A-53FD-4AF2-A307-E9092175FAE6}"/>
                </a:ext>
              </a:extLst>
            </p:cNvPr>
            <p:cNvSpPr/>
            <p:nvPr userDrawn="1"/>
          </p:nvSpPr>
          <p:spPr>
            <a:xfrm>
              <a:off x="1379920" y="1650572"/>
              <a:ext cx="216024" cy="34350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77FDCAC-7B49-41A2-BE9C-391E7056C083}"/>
                </a:ext>
              </a:extLst>
            </p:cNvPr>
            <p:cNvGrpSpPr/>
            <p:nvPr userDrawn="1"/>
          </p:nvGrpSpPr>
          <p:grpSpPr>
            <a:xfrm>
              <a:off x="1407705" y="5045834"/>
              <a:ext cx="211967" cy="211967"/>
              <a:chOff x="1549420" y="5712364"/>
              <a:chExt cx="312583" cy="312583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60F1F554-1B98-471E-A329-2CCFAEA07233}"/>
                  </a:ext>
                </a:extLst>
              </p:cNvPr>
              <p:cNvSpPr/>
              <p:nvPr userDrawn="1"/>
            </p:nvSpPr>
            <p:spPr>
              <a:xfrm>
                <a:off x="1549420" y="5712364"/>
                <a:ext cx="312583" cy="3125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  <p:sp>
            <p:nvSpPr>
              <p:cNvPr id="9" name="Rounded Rectangle 8">
                <a:extLst>
                  <a:ext uri="{FF2B5EF4-FFF2-40B4-BE49-F238E27FC236}">
                    <a16:creationId xmlns:a16="http://schemas.microsoft.com/office/drawing/2014/main" id="{6520737B-1186-4E1C-A360-4B9B8D32D5FB}"/>
                  </a:ext>
                </a:extLst>
              </p:cNvPr>
              <p:cNvSpPr/>
              <p:nvPr userDrawn="1"/>
            </p:nvSpPr>
            <p:spPr>
              <a:xfrm>
                <a:off x="1634225" y="5796647"/>
                <a:ext cx="142969" cy="144016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</p:grpSp>
      </p:grpSp>
      <p:grpSp>
        <p:nvGrpSpPr>
          <p:cNvPr id="10" name="Group 3">
            <a:extLst>
              <a:ext uri="{FF2B5EF4-FFF2-40B4-BE49-F238E27FC236}">
                <a16:creationId xmlns:a16="http://schemas.microsoft.com/office/drawing/2014/main" id="{A3D8A21E-0901-48B8-A295-7A257C040765}"/>
              </a:ext>
            </a:extLst>
          </p:cNvPr>
          <p:cNvGrpSpPr/>
          <p:nvPr userDrawn="1"/>
        </p:nvGrpSpPr>
        <p:grpSpPr>
          <a:xfrm>
            <a:off x="3962075" y="1779191"/>
            <a:ext cx="1512000" cy="2654855"/>
            <a:chOff x="445712" y="1449040"/>
            <a:chExt cx="2113018" cy="3924176"/>
          </a:xfrm>
        </p:grpSpPr>
        <p:sp>
          <p:nvSpPr>
            <p:cNvPr id="11" name="Rounded Rectangle 4">
              <a:extLst>
                <a:ext uri="{FF2B5EF4-FFF2-40B4-BE49-F238E27FC236}">
                  <a16:creationId xmlns:a16="http://schemas.microsoft.com/office/drawing/2014/main" id="{6A107028-0C6A-44AE-9857-3E19BFBC6250}"/>
                </a:ext>
              </a:extLst>
            </p:cNvPr>
            <p:cNvSpPr/>
            <p:nvPr userDrawn="1"/>
          </p:nvSpPr>
          <p:spPr>
            <a:xfrm>
              <a:off x="445712" y="1449040"/>
              <a:ext cx="2113018" cy="3924176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12" name="Rectangle 5">
              <a:extLst>
                <a:ext uri="{FF2B5EF4-FFF2-40B4-BE49-F238E27FC236}">
                  <a16:creationId xmlns:a16="http://schemas.microsoft.com/office/drawing/2014/main" id="{8B5810DE-111C-4544-99EB-EF865DE49C8A}"/>
                </a:ext>
              </a:extLst>
            </p:cNvPr>
            <p:cNvSpPr/>
            <p:nvPr userDrawn="1"/>
          </p:nvSpPr>
          <p:spPr>
            <a:xfrm>
              <a:off x="1379920" y="1650572"/>
              <a:ext cx="216024" cy="34350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grpSp>
          <p:nvGrpSpPr>
            <p:cNvPr id="13" name="Group 6">
              <a:extLst>
                <a:ext uri="{FF2B5EF4-FFF2-40B4-BE49-F238E27FC236}">
                  <a16:creationId xmlns:a16="http://schemas.microsoft.com/office/drawing/2014/main" id="{0E56DDB0-CF1E-4473-9566-2CF400B1D03B}"/>
                </a:ext>
              </a:extLst>
            </p:cNvPr>
            <p:cNvGrpSpPr/>
            <p:nvPr userDrawn="1"/>
          </p:nvGrpSpPr>
          <p:grpSpPr>
            <a:xfrm>
              <a:off x="1407705" y="5045834"/>
              <a:ext cx="211967" cy="211967"/>
              <a:chOff x="1549420" y="5712364"/>
              <a:chExt cx="312583" cy="312583"/>
            </a:xfrm>
          </p:grpSpPr>
          <p:sp>
            <p:nvSpPr>
              <p:cNvPr id="14" name="Oval 7">
                <a:extLst>
                  <a:ext uri="{FF2B5EF4-FFF2-40B4-BE49-F238E27FC236}">
                    <a16:creationId xmlns:a16="http://schemas.microsoft.com/office/drawing/2014/main" id="{675AE696-9854-4F9F-8328-3D901AB87BC7}"/>
                  </a:ext>
                </a:extLst>
              </p:cNvPr>
              <p:cNvSpPr/>
              <p:nvPr userDrawn="1"/>
            </p:nvSpPr>
            <p:spPr>
              <a:xfrm>
                <a:off x="1549420" y="5712364"/>
                <a:ext cx="312583" cy="3125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  <p:sp>
            <p:nvSpPr>
              <p:cNvPr id="15" name="Rounded Rectangle 8">
                <a:extLst>
                  <a:ext uri="{FF2B5EF4-FFF2-40B4-BE49-F238E27FC236}">
                    <a16:creationId xmlns:a16="http://schemas.microsoft.com/office/drawing/2014/main" id="{1EE822FB-BAB6-4765-BAB8-F8CFD8DBD1CA}"/>
                  </a:ext>
                </a:extLst>
              </p:cNvPr>
              <p:cNvSpPr/>
              <p:nvPr userDrawn="1"/>
            </p:nvSpPr>
            <p:spPr>
              <a:xfrm>
                <a:off x="1634225" y="5796647"/>
                <a:ext cx="142969" cy="144016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</p:grpSp>
      </p:grpSp>
      <p:grpSp>
        <p:nvGrpSpPr>
          <p:cNvPr id="16" name="Group 3">
            <a:extLst>
              <a:ext uri="{FF2B5EF4-FFF2-40B4-BE49-F238E27FC236}">
                <a16:creationId xmlns:a16="http://schemas.microsoft.com/office/drawing/2014/main" id="{738D86BF-9B29-48E5-9140-E38AC9180C0A}"/>
              </a:ext>
            </a:extLst>
          </p:cNvPr>
          <p:cNvGrpSpPr/>
          <p:nvPr userDrawn="1"/>
        </p:nvGrpSpPr>
        <p:grpSpPr>
          <a:xfrm>
            <a:off x="6723642" y="1779191"/>
            <a:ext cx="1512000" cy="2654855"/>
            <a:chOff x="445712" y="1449040"/>
            <a:chExt cx="2113018" cy="3924176"/>
          </a:xfrm>
        </p:grpSpPr>
        <p:sp>
          <p:nvSpPr>
            <p:cNvPr id="17" name="Rounded Rectangle 4">
              <a:extLst>
                <a:ext uri="{FF2B5EF4-FFF2-40B4-BE49-F238E27FC236}">
                  <a16:creationId xmlns:a16="http://schemas.microsoft.com/office/drawing/2014/main" id="{C5C12189-4C71-4BA8-8527-F51EDF15CAED}"/>
                </a:ext>
              </a:extLst>
            </p:cNvPr>
            <p:cNvSpPr/>
            <p:nvPr userDrawn="1"/>
          </p:nvSpPr>
          <p:spPr>
            <a:xfrm>
              <a:off x="445712" y="1449040"/>
              <a:ext cx="2113018" cy="3924176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18" name="Rectangle 5">
              <a:extLst>
                <a:ext uri="{FF2B5EF4-FFF2-40B4-BE49-F238E27FC236}">
                  <a16:creationId xmlns:a16="http://schemas.microsoft.com/office/drawing/2014/main" id="{B007A9B8-7BCE-4BAD-861E-F43AF30C90AB}"/>
                </a:ext>
              </a:extLst>
            </p:cNvPr>
            <p:cNvSpPr/>
            <p:nvPr userDrawn="1"/>
          </p:nvSpPr>
          <p:spPr>
            <a:xfrm>
              <a:off x="1379920" y="1650572"/>
              <a:ext cx="216024" cy="34350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grpSp>
          <p:nvGrpSpPr>
            <p:cNvPr id="19" name="Group 6">
              <a:extLst>
                <a:ext uri="{FF2B5EF4-FFF2-40B4-BE49-F238E27FC236}">
                  <a16:creationId xmlns:a16="http://schemas.microsoft.com/office/drawing/2014/main" id="{4A5516E4-ACA7-4C98-A9FA-5A5DA37FFCCE}"/>
                </a:ext>
              </a:extLst>
            </p:cNvPr>
            <p:cNvGrpSpPr/>
            <p:nvPr userDrawn="1"/>
          </p:nvGrpSpPr>
          <p:grpSpPr>
            <a:xfrm>
              <a:off x="1407705" y="5045834"/>
              <a:ext cx="211967" cy="211967"/>
              <a:chOff x="1549420" y="5712364"/>
              <a:chExt cx="312583" cy="312583"/>
            </a:xfrm>
          </p:grpSpPr>
          <p:sp>
            <p:nvSpPr>
              <p:cNvPr id="20" name="Oval 7">
                <a:extLst>
                  <a:ext uri="{FF2B5EF4-FFF2-40B4-BE49-F238E27FC236}">
                    <a16:creationId xmlns:a16="http://schemas.microsoft.com/office/drawing/2014/main" id="{1ABA39FE-6EF1-4D4F-88E8-D71FF652C862}"/>
                  </a:ext>
                </a:extLst>
              </p:cNvPr>
              <p:cNvSpPr/>
              <p:nvPr userDrawn="1"/>
            </p:nvSpPr>
            <p:spPr>
              <a:xfrm>
                <a:off x="1549420" y="5712364"/>
                <a:ext cx="312583" cy="3125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  <p:sp>
            <p:nvSpPr>
              <p:cNvPr id="21" name="Rounded Rectangle 8">
                <a:extLst>
                  <a:ext uri="{FF2B5EF4-FFF2-40B4-BE49-F238E27FC236}">
                    <a16:creationId xmlns:a16="http://schemas.microsoft.com/office/drawing/2014/main" id="{66C97352-4633-4B25-8910-54F3DE0B49BF}"/>
                  </a:ext>
                </a:extLst>
              </p:cNvPr>
              <p:cNvSpPr/>
              <p:nvPr userDrawn="1"/>
            </p:nvSpPr>
            <p:spPr>
              <a:xfrm>
                <a:off x="1634225" y="5796647"/>
                <a:ext cx="142969" cy="144016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</p:grpSp>
      </p:grpSp>
      <p:grpSp>
        <p:nvGrpSpPr>
          <p:cNvPr id="22" name="Group 3">
            <a:extLst>
              <a:ext uri="{FF2B5EF4-FFF2-40B4-BE49-F238E27FC236}">
                <a16:creationId xmlns:a16="http://schemas.microsoft.com/office/drawing/2014/main" id="{04F1116B-7469-4702-BC97-5420486D2D58}"/>
              </a:ext>
            </a:extLst>
          </p:cNvPr>
          <p:cNvGrpSpPr/>
          <p:nvPr userDrawn="1"/>
        </p:nvGrpSpPr>
        <p:grpSpPr>
          <a:xfrm>
            <a:off x="9485208" y="1779191"/>
            <a:ext cx="1512000" cy="2654855"/>
            <a:chOff x="445712" y="1449040"/>
            <a:chExt cx="2113018" cy="3924176"/>
          </a:xfrm>
        </p:grpSpPr>
        <p:sp>
          <p:nvSpPr>
            <p:cNvPr id="23" name="Rounded Rectangle 4">
              <a:extLst>
                <a:ext uri="{FF2B5EF4-FFF2-40B4-BE49-F238E27FC236}">
                  <a16:creationId xmlns:a16="http://schemas.microsoft.com/office/drawing/2014/main" id="{15189DD4-56C8-4F92-A3F9-AA93E4F0FBC1}"/>
                </a:ext>
              </a:extLst>
            </p:cNvPr>
            <p:cNvSpPr/>
            <p:nvPr userDrawn="1"/>
          </p:nvSpPr>
          <p:spPr>
            <a:xfrm>
              <a:off x="445712" y="1449040"/>
              <a:ext cx="2113018" cy="3924176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24" name="Rectangle 5">
              <a:extLst>
                <a:ext uri="{FF2B5EF4-FFF2-40B4-BE49-F238E27FC236}">
                  <a16:creationId xmlns:a16="http://schemas.microsoft.com/office/drawing/2014/main" id="{DDFA377A-F4DE-4B15-81AA-EEE8672B6FFD}"/>
                </a:ext>
              </a:extLst>
            </p:cNvPr>
            <p:cNvSpPr/>
            <p:nvPr userDrawn="1"/>
          </p:nvSpPr>
          <p:spPr>
            <a:xfrm>
              <a:off x="1379920" y="1650572"/>
              <a:ext cx="216024" cy="34350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grpSp>
          <p:nvGrpSpPr>
            <p:cNvPr id="25" name="Group 6">
              <a:extLst>
                <a:ext uri="{FF2B5EF4-FFF2-40B4-BE49-F238E27FC236}">
                  <a16:creationId xmlns:a16="http://schemas.microsoft.com/office/drawing/2014/main" id="{CDCB2C5B-89AF-42D3-BF78-E8D584186530}"/>
                </a:ext>
              </a:extLst>
            </p:cNvPr>
            <p:cNvGrpSpPr/>
            <p:nvPr userDrawn="1"/>
          </p:nvGrpSpPr>
          <p:grpSpPr>
            <a:xfrm>
              <a:off x="1407705" y="5045834"/>
              <a:ext cx="211967" cy="211967"/>
              <a:chOff x="1549420" y="5712364"/>
              <a:chExt cx="312583" cy="312583"/>
            </a:xfrm>
          </p:grpSpPr>
          <p:sp>
            <p:nvSpPr>
              <p:cNvPr id="26" name="Oval 7">
                <a:extLst>
                  <a:ext uri="{FF2B5EF4-FFF2-40B4-BE49-F238E27FC236}">
                    <a16:creationId xmlns:a16="http://schemas.microsoft.com/office/drawing/2014/main" id="{9C3DE81D-34C4-48C5-A7F5-234384138E35}"/>
                  </a:ext>
                </a:extLst>
              </p:cNvPr>
              <p:cNvSpPr/>
              <p:nvPr userDrawn="1"/>
            </p:nvSpPr>
            <p:spPr>
              <a:xfrm>
                <a:off x="1549420" y="5712364"/>
                <a:ext cx="312583" cy="3125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  <p:sp>
            <p:nvSpPr>
              <p:cNvPr id="27" name="Rounded Rectangle 8">
                <a:extLst>
                  <a:ext uri="{FF2B5EF4-FFF2-40B4-BE49-F238E27FC236}">
                    <a16:creationId xmlns:a16="http://schemas.microsoft.com/office/drawing/2014/main" id="{753A738C-E9C5-4E32-A7A1-0F88BCDA2416}"/>
                  </a:ext>
                </a:extLst>
              </p:cNvPr>
              <p:cNvSpPr/>
              <p:nvPr userDrawn="1"/>
            </p:nvSpPr>
            <p:spPr>
              <a:xfrm>
                <a:off x="1634225" y="5796647"/>
                <a:ext cx="142969" cy="144016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</p:grpSp>
      </p:grpSp>
      <p:sp>
        <p:nvSpPr>
          <p:cNvPr id="28" name="그림 개체 틀 2">
            <a:extLst>
              <a:ext uri="{FF2B5EF4-FFF2-40B4-BE49-F238E27FC236}">
                <a16:creationId xmlns:a16="http://schemas.microsoft.com/office/drawing/2014/main" id="{CB46EA28-DC0E-4334-ACB7-F2FA90F1903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290508" y="2037611"/>
            <a:ext cx="1332000" cy="209720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0" name="그림 개체 틀 2">
            <a:extLst>
              <a:ext uri="{FF2B5EF4-FFF2-40B4-BE49-F238E27FC236}">
                <a16:creationId xmlns:a16="http://schemas.microsoft.com/office/drawing/2014/main" id="{7EA98078-7EAF-4581-923B-BCD15A2A257E}"/>
              </a:ext>
            </a:extLst>
          </p:cNvPr>
          <p:cNvSpPr>
            <a:spLocks noGrp="1"/>
          </p:cNvSpPr>
          <p:nvPr>
            <p:ph type="pic" sz="quarter" idx="59" hasCustomPrompt="1"/>
          </p:nvPr>
        </p:nvSpPr>
        <p:spPr>
          <a:xfrm>
            <a:off x="4052075" y="2037611"/>
            <a:ext cx="1332000" cy="209720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2" name="그림 개체 틀 2">
            <a:extLst>
              <a:ext uri="{FF2B5EF4-FFF2-40B4-BE49-F238E27FC236}">
                <a16:creationId xmlns:a16="http://schemas.microsoft.com/office/drawing/2014/main" id="{443199E8-68A9-4546-8543-4915CC0C5410}"/>
              </a:ext>
            </a:extLst>
          </p:cNvPr>
          <p:cNvSpPr>
            <a:spLocks noGrp="1"/>
          </p:cNvSpPr>
          <p:nvPr>
            <p:ph type="pic" sz="quarter" idx="63" hasCustomPrompt="1"/>
          </p:nvPr>
        </p:nvSpPr>
        <p:spPr>
          <a:xfrm>
            <a:off x="6813642" y="2037611"/>
            <a:ext cx="1332000" cy="209720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4" name="그림 개체 틀 2">
            <a:extLst>
              <a:ext uri="{FF2B5EF4-FFF2-40B4-BE49-F238E27FC236}">
                <a16:creationId xmlns:a16="http://schemas.microsoft.com/office/drawing/2014/main" id="{7D111F3C-4DF5-4941-AC67-67B80936F5E9}"/>
              </a:ext>
            </a:extLst>
          </p:cNvPr>
          <p:cNvSpPr>
            <a:spLocks noGrp="1"/>
          </p:cNvSpPr>
          <p:nvPr>
            <p:ph type="pic" sz="quarter" idx="67" hasCustomPrompt="1"/>
          </p:nvPr>
        </p:nvSpPr>
        <p:spPr>
          <a:xfrm>
            <a:off x="9575208" y="2037611"/>
            <a:ext cx="1332000" cy="209720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79E89AF0-20DB-46F0-9A15-2E35A3D0BF5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23554" y="791473"/>
            <a:ext cx="4284617" cy="557449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6A177AD-A22D-4DBB-BF10-A6EEBF4613E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947954" y="791473"/>
            <a:ext cx="2577737" cy="258330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4" name="그림 개체 틀 2">
            <a:extLst>
              <a:ext uri="{FF2B5EF4-FFF2-40B4-BE49-F238E27FC236}">
                <a16:creationId xmlns:a16="http://schemas.microsoft.com/office/drawing/2014/main" id="{9C037173-B5D0-413D-AC9E-FFD6E9E766F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965475" y="791473"/>
            <a:ext cx="2577737" cy="258330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3295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7F9B499-92A2-4E7D-8966-0C284809B65B}"/>
              </a:ext>
            </a:extLst>
          </p:cNvPr>
          <p:cNvSpPr/>
          <p:nvPr userDrawn="1"/>
        </p:nvSpPr>
        <p:spPr>
          <a:xfrm>
            <a:off x="0" y="1082710"/>
            <a:ext cx="12192000" cy="469258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3052E92-DCFE-4CC2-BDE0-E540E1CB28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208315"/>
            <a:ext cx="12192000" cy="444137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958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9" r:id="rId14"/>
    <p:sldLayoutId id="2147483688" r:id="rId15"/>
    <p:sldLayoutId id="2147483687" r:id="rId16"/>
    <p:sldLayoutId id="2147483671" r:id="rId17"/>
    <p:sldLayoutId id="2147483672" r:id="rId18"/>
    <p:sldLayoutId id="2147483690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4FDFE080-7475-4FC2-9FFD-A361F719381E}"/>
              </a:ext>
            </a:extLst>
          </p:cNvPr>
          <p:cNvGrpSpPr/>
          <p:nvPr/>
        </p:nvGrpSpPr>
        <p:grpSpPr>
          <a:xfrm>
            <a:off x="485480" y="4348812"/>
            <a:ext cx="5410089" cy="1725538"/>
            <a:chOff x="6549549" y="4503718"/>
            <a:chExt cx="5410089" cy="1725538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8B135A4-E404-492F-A148-A6DA3E196F2F}"/>
                </a:ext>
              </a:extLst>
            </p:cNvPr>
            <p:cNvSpPr txBox="1"/>
            <p:nvPr/>
          </p:nvSpPr>
          <p:spPr>
            <a:xfrm>
              <a:off x="6549549" y="4503718"/>
              <a:ext cx="5286102" cy="92333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a-IR" sz="5400" dirty="0">
                  <a:solidFill>
                    <a:schemeClr val="bg1"/>
                  </a:solidFill>
                  <a:latin typeface="+mj-lt"/>
                  <a:cs typeface="B Nazanin" panose="00000700000000000000" pitchFamily="2" charset="-78"/>
                </a:rPr>
                <a:t>تم : آموزش آنلاین</a:t>
              </a:r>
              <a:endParaRPr lang="ko-KR" altLang="en-US" sz="5400" dirty="0">
                <a:solidFill>
                  <a:schemeClr val="bg1"/>
                </a:solidFill>
                <a:latin typeface="+mj-lt"/>
                <a:cs typeface="B Nazanin" panose="00000700000000000000" pitchFamily="2" charset="-7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40B7C1A-C50C-404D-A7B2-1762B76D5ED9}"/>
                </a:ext>
              </a:extLst>
            </p:cNvPr>
            <p:cNvSpPr txBox="1"/>
            <p:nvPr/>
          </p:nvSpPr>
          <p:spPr>
            <a:xfrm>
              <a:off x="6673536" y="5767591"/>
              <a:ext cx="5286102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a-IR" altLang="ko-KR" sz="2400" dirty="0">
                  <a:solidFill>
                    <a:schemeClr val="bg1"/>
                  </a:solidFill>
                  <a:cs typeface="B Nazanin" panose="00000700000000000000" pitchFamily="2" charset="-78"/>
                </a:rPr>
                <a:t>قالب پاورپوینت مدیریت دانش</a:t>
              </a:r>
              <a:endParaRPr lang="ko-KR" altLang="en-US" sz="2400" dirty="0">
                <a:solidFill>
                  <a:schemeClr val="bg1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4060B2FA-1FAA-CF67-7FE9-D6BB545EC886}"/>
              </a:ext>
            </a:extLst>
          </p:cNvPr>
          <p:cNvSpPr/>
          <p:nvPr/>
        </p:nvSpPr>
        <p:spPr>
          <a:xfrm>
            <a:off x="294468" y="370087"/>
            <a:ext cx="2430326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/>
                </a:solidFill>
                <a:cs typeface="B Nazanin" panose="00000700000000000000" pitchFamily="2" charset="-78"/>
              </a:rPr>
              <a:t>20begir.com</a:t>
            </a:r>
            <a:endParaRPr lang="ko-KR" altLang="en-US" sz="2700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307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5A4BDA0-C270-4764-9C18-A593BCE2C965}"/>
              </a:ext>
            </a:extLst>
          </p:cNvPr>
          <p:cNvSpPr txBox="1"/>
          <p:nvPr/>
        </p:nvSpPr>
        <p:spPr>
          <a:xfrm>
            <a:off x="7210695" y="673229"/>
            <a:ext cx="397110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5400" dirty="0">
                <a:solidFill>
                  <a:schemeClr val="bg1"/>
                </a:solidFill>
                <a:cs typeface="B Nazanin" panose="00000400000000000000" pitchFamily="2" charset="-78"/>
              </a:rPr>
              <a:t>سبک </a:t>
            </a:r>
          </a:p>
          <a:p>
            <a:pPr algn="r" rtl="1"/>
            <a:r>
              <a:rPr lang="fa-IR" altLang="ko-KR" sz="5400" dirty="0">
                <a:solidFill>
                  <a:schemeClr val="bg1"/>
                </a:solidFill>
                <a:cs typeface="B Nazanin" panose="00000400000000000000" pitchFamily="2" charset="-78"/>
              </a:rPr>
              <a:t>دستور کار</a:t>
            </a:r>
            <a:endParaRPr lang="ko-KR" altLang="en-US" sz="54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Oval 1">
            <a:extLst>
              <a:ext uri="{FF2B5EF4-FFF2-40B4-BE49-F238E27FC236}">
                <a16:creationId xmlns:a16="http://schemas.microsoft.com/office/drawing/2014/main" id="{8490908F-DEFE-4EA3-A8F9-603602006950}"/>
              </a:ext>
            </a:extLst>
          </p:cNvPr>
          <p:cNvSpPr>
            <a:spLocks noChangeAspect="1"/>
          </p:cNvSpPr>
          <p:nvPr/>
        </p:nvSpPr>
        <p:spPr>
          <a:xfrm>
            <a:off x="4646775" y="5265096"/>
            <a:ext cx="731520" cy="731520"/>
          </a:xfrm>
          <a:prstGeom prst="ellipse">
            <a:avLst/>
          </a:prstGeom>
          <a:solidFill>
            <a:schemeClr val="accent1"/>
          </a:solidFill>
          <a:ln w="63500">
            <a:noFill/>
          </a:ln>
          <a:effectLst>
            <a:innerShdw blurRad="101600" dist="88900" dir="13500000">
              <a:prstClr val="black">
                <a:alpha val="56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sz="2700">
              <a:cs typeface="B Nazanin" panose="00000400000000000000" pitchFamily="2" charset="-78"/>
            </a:endParaRPr>
          </a:p>
        </p:txBody>
      </p:sp>
      <p:sp>
        <p:nvSpPr>
          <p:cNvPr id="6" name="Oval 2">
            <a:extLst>
              <a:ext uri="{FF2B5EF4-FFF2-40B4-BE49-F238E27FC236}">
                <a16:creationId xmlns:a16="http://schemas.microsoft.com/office/drawing/2014/main" id="{242F4770-0D1D-4BCF-A106-9DB5EA461807}"/>
              </a:ext>
            </a:extLst>
          </p:cNvPr>
          <p:cNvSpPr>
            <a:spLocks noChangeAspect="1"/>
          </p:cNvSpPr>
          <p:nvPr/>
        </p:nvSpPr>
        <p:spPr>
          <a:xfrm>
            <a:off x="4646775" y="3846604"/>
            <a:ext cx="731520" cy="731520"/>
          </a:xfrm>
          <a:prstGeom prst="ellipse">
            <a:avLst/>
          </a:prstGeom>
          <a:solidFill>
            <a:schemeClr val="accent2"/>
          </a:solidFill>
          <a:ln w="63500">
            <a:noFill/>
          </a:ln>
          <a:effectLst>
            <a:innerShdw blurRad="101600" dist="88900" dir="13500000">
              <a:prstClr val="black">
                <a:alpha val="56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sz="2700">
              <a:cs typeface="B Nazanin" panose="00000400000000000000" pitchFamily="2" charset="-78"/>
            </a:endParaRPr>
          </a:p>
        </p:txBody>
      </p:sp>
      <p:sp>
        <p:nvSpPr>
          <p:cNvPr id="7" name="Oval 3">
            <a:extLst>
              <a:ext uri="{FF2B5EF4-FFF2-40B4-BE49-F238E27FC236}">
                <a16:creationId xmlns:a16="http://schemas.microsoft.com/office/drawing/2014/main" id="{3D8A877C-EF50-4573-A9A2-F190BCFE56F2}"/>
              </a:ext>
            </a:extLst>
          </p:cNvPr>
          <p:cNvSpPr>
            <a:spLocks noChangeAspect="1"/>
          </p:cNvSpPr>
          <p:nvPr/>
        </p:nvSpPr>
        <p:spPr>
          <a:xfrm>
            <a:off x="4646775" y="2428112"/>
            <a:ext cx="731520" cy="731520"/>
          </a:xfrm>
          <a:prstGeom prst="ellipse">
            <a:avLst/>
          </a:prstGeom>
          <a:solidFill>
            <a:schemeClr val="accent3"/>
          </a:solidFill>
          <a:ln w="63500">
            <a:noFill/>
          </a:ln>
          <a:effectLst>
            <a:innerShdw blurRad="101600" dist="88900" dir="13500000">
              <a:prstClr val="black">
                <a:alpha val="56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sz="2700">
              <a:cs typeface="B Nazanin" panose="00000400000000000000" pitchFamily="2" charset="-78"/>
            </a:endParaRPr>
          </a:p>
        </p:txBody>
      </p:sp>
      <p:sp>
        <p:nvSpPr>
          <p:cNvPr id="8" name="Oval 4">
            <a:extLst>
              <a:ext uri="{FF2B5EF4-FFF2-40B4-BE49-F238E27FC236}">
                <a16:creationId xmlns:a16="http://schemas.microsoft.com/office/drawing/2014/main" id="{D2E23B87-7327-4B47-A101-ACB1C8D219FF}"/>
              </a:ext>
            </a:extLst>
          </p:cNvPr>
          <p:cNvSpPr>
            <a:spLocks noChangeAspect="1"/>
          </p:cNvSpPr>
          <p:nvPr/>
        </p:nvSpPr>
        <p:spPr>
          <a:xfrm>
            <a:off x="4646775" y="1009620"/>
            <a:ext cx="731520" cy="731520"/>
          </a:xfrm>
          <a:prstGeom prst="ellipse">
            <a:avLst/>
          </a:prstGeom>
          <a:solidFill>
            <a:schemeClr val="accent4"/>
          </a:solidFill>
          <a:ln w="63500">
            <a:noFill/>
          </a:ln>
          <a:effectLst>
            <a:innerShdw blurRad="101600" dist="88900" dir="13500000">
              <a:prstClr val="black">
                <a:alpha val="56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sz="2700">
              <a:cs typeface="B Nazani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433B35-0314-4230-A05B-B1AC7DA40B33}"/>
              </a:ext>
            </a:extLst>
          </p:cNvPr>
          <p:cNvSpPr txBox="1"/>
          <p:nvPr/>
        </p:nvSpPr>
        <p:spPr>
          <a:xfrm>
            <a:off x="4660842" y="1073455"/>
            <a:ext cx="703386" cy="60385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r" rtl="1"/>
            <a:r>
              <a:rPr lang="en-US" altLang="ko-KR" sz="3200" b="1" dirty="0">
                <a:solidFill>
                  <a:schemeClr val="bg1"/>
                </a:solidFill>
                <a:cs typeface="B Nazanin" panose="00000400000000000000" pitchFamily="2" charset="-78"/>
              </a:rPr>
              <a:t>01</a:t>
            </a:r>
            <a:endParaRPr lang="ko-KR" altLang="en-US" sz="3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10" name="Group 6">
            <a:extLst>
              <a:ext uri="{FF2B5EF4-FFF2-40B4-BE49-F238E27FC236}">
                <a16:creationId xmlns:a16="http://schemas.microsoft.com/office/drawing/2014/main" id="{3F48CE6E-9232-4052-BDE3-AFBCB6913F85}"/>
              </a:ext>
            </a:extLst>
          </p:cNvPr>
          <p:cNvGrpSpPr/>
          <p:nvPr/>
        </p:nvGrpSpPr>
        <p:grpSpPr>
          <a:xfrm>
            <a:off x="851935" y="863159"/>
            <a:ext cx="3488745" cy="1024443"/>
            <a:chOff x="1797648" y="951079"/>
            <a:chExt cx="3488745" cy="102444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2DD6A24-56ED-434E-9F2F-9B1165C3675D}"/>
                </a:ext>
              </a:extLst>
            </p:cNvPr>
            <p:cNvSpPr txBox="1"/>
            <p:nvPr/>
          </p:nvSpPr>
          <p:spPr>
            <a:xfrm>
              <a:off x="1797648" y="951079"/>
              <a:ext cx="3488745" cy="338554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accent4"/>
                  </a:solidFill>
                  <a:cs typeface="B Nazanin" panose="00000400000000000000" pitchFamily="2" charset="-78"/>
                </a:rPr>
                <a:t>عنوان</a:t>
              </a:r>
              <a:endParaRPr lang="ko-KR" altLang="en-US" sz="1600" b="1" dirty="0">
                <a:solidFill>
                  <a:schemeClr val="accent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26E7BB8-DED8-4F7E-A3A5-A66BD2E6F81E}"/>
                </a:ext>
              </a:extLst>
            </p:cNvPr>
            <p:cNvSpPr txBox="1"/>
            <p:nvPr/>
          </p:nvSpPr>
          <p:spPr>
            <a:xfrm>
              <a:off x="2147566" y="1375358"/>
              <a:ext cx="3119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ارائه پاورپوینت مدرن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C591F69-4703-490C-84E1-B4C623A10E4D}"/>
                </a:ext>
              </a:extLst>
            </p:cNvPr>
            <p:cNvSpPr txBox="1"/>
            <p:nvPr/>
          </p:nvSpPr>
          <p:spPr>
            <a:xfrm>
              <a:off x="2147566" y="1698523"/>
              <a:ext cx="3119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اسان برای تغییر رنگ، عکس و متن. 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86D8FDF-4E1A-4E9F-8EAE-AD4ADCF40EDE}"/>
              </a:ext>
            </a:extLst>
          </p:cNvPr>
          <p:cNvSpPr txBox="1"/>
          <p:nvPr/>
        </p:nvSpPr>
        <p:spPr>
          <a:xfrm>
            <a:off x="4674031" y="2509807"/>
            <a:ext cx="677008" cy="58477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r" rtl="1"/>
            <a:r>
              <a:rPr lang="en-US" altLang="ko-KR" sz="3200" b="1" dirty="0">
                <a:solidFill>
                  <a:schemeClr val="bg1"/>
                </a:solidFill>
                <a:cs typeface="B Nazanin" panose="00000400000000000000" pitchFamily="2" charset="-78"/>
              </a:rPr>
              <a:t>02</a:t>
            </a:r>
            <a:endParaRPr lang="ko-KR" altLang="en-US" sz="3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15" name="Group 11">
            <a:extLst>
              <a:ext uri="{FF2B5EF4-FFF2-40B4-BE49-F238E27FC236}">
                <a16:creationId xmlns:a16="http://schemas.microsoft.com/office/drawing/2014/main" id="{92CF4F90-33A3-468C-8371-6F8F9D347947}"/>
              </a:ext>
            </a:extLst>
          </p:cNvPr>
          <p:cNvGrpSpPr/>
          <p:nvPr/>
        </p:nvGrpSpPr>
        <p:grpSpPr>
          <a:xfrm>
            <a:off x="851935" y="2281651"/>
            <a:ext cx="3488745" cy="1024443"/>
            <a:chOff x="1797648" y="2369571"/>
            <a:chExt cx="3488745" cy="1024443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BFB545D-ECC5-4256-9DA7-37396DBA1BC2}"/>
                </a:ext>
              </a:extLst>
            </p:cNvPr>
            <p:cNvSpPr txBox="1"/>
            <p:nvPr/>
          </p:nvSpPr>
          <p:spPr>
            <a:xfrm>
              <a:off x="1797648" y="2369571"/>
              <a:ext cx="3488745" cy="338554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accent3"/>
                  </a:solidFill>
                  <a:cs typeface="B Nazanin" panose="00000400000000000000" pitchFamily="2" charset="-78"/>
                </a:rPr>
                <a:t>عنوان</a:t>
              </a:r>
              <a:endParaRPr lang="ko-KR" altLang="en-US" sz="1600" b="1" dirty="0">
                <a:solidFill>
                  <a:schemeClr val="accent3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98B0A94-C77F-49F7-83AD-2B9E87DEEE67}"/>
                </a:ext>
              </a:extLst>
            </p:cNvPr>
            <p:cNvSpPr txBox="1"/>
            <p:nvPr/>
          </p:nvSpPr>
          <p:spPr>
            <a:xfrm>
              <a:off x="2147566" y="2793850"/>
              <a:ext cx="3119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ارائه پاورپوینت مدرن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0073A71-2665-4E43-8A59-CD173522697C}"/>
                </a:ext>
              </a:extLst>
            </p:cNvPr>
            <p:cNvSpPr txBox="1"/>
            <p:nvPr/>
          </p:nvSpPr>
          <p:spPr>
            <a:xfrm>
              <a:off x="2147566" y="3117015"/>
              <a:ext cx="3119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اسان برای تغییر رنگ، عکس و متن. 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E3DA5B5B-44B3-4125-9F72-FD376171E17C}"/>
              </a:ext>
            </a:extLst>
          </p:cNvPr>
          <p:cNvSpPr txBox="1"/>
          <p:nvPr/>
        </p:nvSpPr>
        <p:spPr>
          <a:xfrm>
            <a:off x="4674031" y="3927084"/>
            <a:ext cx="677008" cy="58477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r" rtl="1"/>
            <a:r>
              <a:rPr lang="en-US" altLang="ko-KR" sz="3200" b="1" dirty="0">
                <a:solidFill>
                  <a:schemeClr val="bg1"/>
                </a:solidFill>
                <a:cs typeface="B Nazanin" panose="00000400000000000000" pitchFamily="2" charset="-78"/>
              </a:rPr>
              <a:t>03</a:t>
            </a:r>
            <a:endParaRPr lang="ko-KR" altLang="en-US" sz="3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20" name="Group 16">
            <a:extLst>
              <a:ext uri="{FF2B5EF4-FFF2-40B4-BE49-F238E27FC236}">
                <a16:creationId xmlns:a16="http://schemas.microsoft.com/office/drawing/2014/main" id="{F268C482-D583-4416-B558-69DC33D18F42}"/>
              </a:ext>
            </a:extLst>
          </p:cNvPr>
          <p:cNvGrpSpPr/>
          <p:nvPr/>
        </p:nvGrpSpPr>
        <p:grpSpPr>
          <a:xfrm>
            <a:off x="851935" y="3700143"/>
            <a:ext cx="3488745" cy="1024443"/>
            <a:chOff x="1797648" y="3788063"/>
            <a:chExt cx="3488745" cy="1024443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44167EA-026E-42EE-9B45-35E69658B2CB}"/>
                </a:ext>
              </a:extLst>
            </p:cNvPr>
            <p:cNvSpPr txBox="1"/>
            <p:nvPr/>
          </p:nvSpPr>
          <p:spPr>
            <a:xfrm>
              <a:off x="1797648" y="3788063"/>
              <a:ext cx="3488745" cy="338554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accent2"/>
                  </a:solidFill>
                  <a:cs typeface="B Nazanin" panose="00000400000000000000" pitchFamily="2" charset="-78"/>
                </a:rPr>
                <a:t>عنوان</a:t>
              </a:r>
              <a:endParaRPr lang="ko-KR" altLang="en-US" sz="1600" b="1" dirty="0">
                <a:solidFill>
                  <a:schemeClr val="accent2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E878C1B-3B63-4A61-8017-C408E578F8B4}"/>
                </a:ext>
              </a:extLst>
            </p:cNvPr>
            <p:cNvSpPr txBox="1"/>
            <p:nvPr/>
          </p:nvSpPr>
          <p:spPr>
            <a:xfrm>
              <a:off x="2147566" y="4212342"/>
              <a:ext cx="3119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ارائه پاورپوینت مدرن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832936C-730F-4803-AC84-9C9025BDDD12}"/>
                </a:ext>
              </a:extLst>
            </p:cNvPr>
            <p:cNvSpPr txBox="1"/>
            <p:nvPr/>
          </p:nvSpPr>
          <p:spPr>
            <a:xfrm>
              <a:off x="2147566" y="4535507"/>
              <a:ext cx="3119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اسان برای تغییر رنگ، عکس و متن. 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67FA19FA-BFAC-469B-A9C1-0EAB8A42EE93}"/>
              </a:ext>
            </a:extLst>
          </p:cNvPr>
          <p:cNvSpPr txBox="1"/>
          <p:nvPr/>
        </p:nvSpPr>
        <p:spPr>
          <a:xfrm>
            <a:off x="4674031" y="5344360"/>
            <a:ext cx="677008" cy="58477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r" rtl="1"/>
            <a:r>
              <a:rPr lang="en-US" altLang="ko-KR" sz="3200" b="1" dirty="0">
                <a:solidFill>
                  <a:schemeClr val="bg1"/>
                </a:solidFill>
                <a:cs typeface="B Nazanin" panose="00000400000000000000" pitchFamily="2" charset="-78"/>
              </a:rPr>
              <a:t>04</a:t>
            </a:r>
            <a:endParaRPr lang="ko-KR" altLang="en-US" sz="3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25" name="Group 21">
            <a:extLst>
              <a:ext uri="{FF2B5EF4-FFF2-40B4-BE49-F238E27FC236}">
                <a16:creationId xmlns:a16="http://schemas.microsoft.com/office/drawing/2014/main" id="{462D67FE-38F6-47E9-ACF8-DB6479B03EBA}"/>
              </a:ext>
            </a:extLst>
          </p:cNvPr>
          <p:cNvGrpSpPr/>
          <p:nvPr/>
        </p:nvGrpSpPr>
        <p:grpSpPr>
          <a:xfrm>
            <a:off x="851935" y="5118635"/>
            <a:ext cx="3488745" cy="1024443"/>
            <a:chOff x="1797648" y="5206555"/>
            <a:chExt cx="3488745" cy="1024443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D5E73AD-E784-424E-A2EA-A3AF2528102B}"/>
                </a:ext>
              </a:extLst>
            </p:cNvPr>
            <p:cNvSpPr txBox="1"/>
            <p:nvPr/>
          </p:nvSpPr>
          <p:spPr>
            <a:xfrm>
              <a:off x="1797648" y="5206555"/>
              <a:ext cx="3488745" cy="338554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accent1"/>
                  </a:solidFill>
                  <a:cs typeface="B Nazanin" panose="00000400000000000000" pitchFamily="2" charset="-78"/>
                </a:rPr>
                <a:t>عنوان</a:t>
              </a:r>
              <a:endParaRPr lang="ko-KR" altLang="en-US" sz="1600" b="1" dirty="0">
                <a:solidFill>
                  <a:schemeClr val="accen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5B48690-AC1C-4BB0-8F09-B7330D23CD47}"/>
                </a:ext>
              </a:extLst>
            </p:cNvPr>
            <p:cNvSpPr txBox="1"/>
            <p:nvPr/>
          </p:nvSpPr>
          <p:spPr>
            <a:xfrm>
              <a:off x="2147566" y="5630834"/>
              <a:ext cx="3119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ارائه پاورپوینت مدرن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C5E995F-4F4D-42C0-A726-1B6258D64CD1}"/>
                </a:ext>
              </a:extLst>
            </p:cNvPr>
            <p:cNvSpPr txBox="1"/>
            <p:nvPr/>
          </p:nvSpPr>
          <p:spPr>
            <a:xfrm>
              <a:off x="2147566" y="5953999"/>
              <a:ext cx="3119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اسان برای تغییر رنگ، عکس و متن. 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88225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57C9C667-2B9C-48DC-BC22-F727D3BB3728}"/>
              </a:ext>
            </a:extLst>
          </p:cNvPr>
          <p:cNvSpPr/>
          <p:nvPr/>
        </p:nvSpPr>
        <p:spPr>
          <a:xfrm>
            <a:off x="0" y="4835877"/>
            <a:ext cx="748937" cy="1777059"/>
          </a:xfrm>
          <a:custGeom>
            <a:avLst/>
            <a:gdLst>
              <a:gd name="connsiteX0" fmla="*/ 0 w 705394"/>
              <a:gd name="connsiteY0" fmla="*/ 0 h 1757970"/>
              <a:gd name="connsiteX1" fmla="*/ 0 w 705394"/>
              <a:gd name="connsiteY1" fmla="*/ 0 h 1757970"/>
              <a:gd name="connsiteX2" fmla="*/ 705394 w 705394"/>
              <a:gd name="connsiteY2" fmla="*/ 0 h 1757970"/>
              <a:gd name="connsiteX3" fmla="*/ 705394 w 705394"/>
              <a:gd name="connsiteY3" fmla="*/ 0 h 1757970"/>
              <a:gd name="connsiteX4" fmla="*/ 705394 w 705394"/>
              <a:gd name="connsiteY4" fmla="*/ 1757970 h 1757970"/>
              <a:gd name="connsiteX5" fmla="*/ 705394 w 705394"/>
              <a:gd name="connsiteY5" fmla="*/ 1757970 h 1757970"/>
              <a:gd name="connsiteX6" fmla="*/ 0 w 705394"/>
              <a:gd name="connsiteY6" fmla="*/ 1757970 h 1757970"/>
              <a:gd name="connsiteX7" fmla="*/ 0 w 705394"/>
              <a:gd name="connsiteY7" fmla="*/ 1757970 h 1757970"/>
              <a:gd name="connsiteX8" fmla="*/ 0 w 705394"/>
              <a:gd name="connsiteY8" fmla="*/ 0 h 1757970"/>
              <a:gd name="connsiteX0" fmla="*/ 0 w 705394"/>
              <a:gd name="connsiteY0" fmla="*/ 0 h 1757970"/>
              <a:gd name="connsiteX1" fmla="*/ 0 w 705394"/>
              <a:gd name="connsiteY1" fmla="*/ 0 h 1757970"/>
              <a:gd name="connsiteX2" fmla="*/ 705394 w 705394"/>
              <a:gd name="connsiteY2" fmla="*/ 0 h 1757970"/>
              <a:gd name="connsiteX3" fmla="*/ 496388 w 705394"/>
              <a:gd name="connsiteY3" fmla="*/ 182880 h 1757970"/>
              <a:gd name="connsiteX4" fmla="*/ 705394 w 705394"/>
              <a:gd name="connsiteY4" fmla="*/ 1757970 h 1757970"/>
              <a:gd name="connsiteX5" fmla="*/ 705394 w 705394"/>
              <a:gd name="connsiteY5" fmla="*/ 1757970 h 1757970"/>
              <a:gd name="connsiteX6" fmla="*/ 0 w 705394"/>
              <a:gd name="connsiteY6" fmla="*/ 1757970 h 1757970"/>
              <a:gd name="connsiteX7" fmla="*/ 0 w 705394"/>
              <a:gd name="connsiteY7" fmla="*/ 1757970 h 1757970"/>
              <a:gd name="connsiteX8" fmla="*/ 0 w 705394"/>
              <a:gd name="connsiteY8" fmla="*/ 0 h 1757970"/>
              <a:gd name="connsiteX0" fmla="*/ 0 w 705394"/>
              <a:gd name="connsiteY0" fmla="*/ 0 h 1757970"/>
              <a:gd name="connsiteX1" fmla="*/ 0 w 705394"/>
              <a:gd name="connsiteY1" fmla="*/ 0 h 1757970"/>
              <a:gd name="connsiteX2" fmla="*/ 418011 w 705394"/>
              <a:gd name="connsiteY2" fmla="*/ 17417 h 1757970"/>
              <a:gd name="connsiteX3" fmla="*/ 496388 w 705394"/>
              <a:gd name="connsiteY3" fmla="*/ 182880 h 1757970"/>
              <a:gd name="connsiteX4" fmla="*/ 705394 w 705394"/>
              <a:gd name="connsiteY4" fmla="*/ 1757970 h 1757970"/>
              <a:gd name="connsiteX5" fmla="*/ 705394 w 705394"/>
              <a:gd name="connsiteY5" fmla="*/ 1757970 h 1757970"/>
              <a:gd name="connsiteX6" fmla="*/ 0 w 705394"/>
              <a:gd name="connsiteY6" fmla="*/ 1757970 h 1757970"/>
              <a:gd name="connsiteX7" fmla="*/ 0 w 705394"/>
              <a:gd name="connsiteY7" fmla="*/ 1757970 h 1757970"/>
              <a:gd name="connsiteX8" fmla="*/ 0 w 705394"/>
              <a:gd name="connsiteY8" fmla="*/ 0 h 1757970"/>
              <a:gd name="connsiteX0" fmla="*/ 0 w 748937"/>
              <a:gd name="connsiteY0" fmla="*/ 0 h 1757970"/>
              <a:gd name="connsiteX1" fmla="*/ 0 w 748937"/>
              <a:gd name="connsiteY1" fmla="*/ 0 h 1757970"/>
              <a:gd name="connsiteX2" fmla="*/ 418011 w 748937"/>
              <a:gd name="connsiteY2" fmla="*/ 17417 h 1757970"/>
              <a:gd name="connsiteX3" fmla="*/ 496388 w 748937"/>
              <a:gd name="connsiteY3" fmla="*/ 182880 h 1757970"/>
              <a:gd name="connsiteX4" fmla="*/ 705394 w 748937"/>
              <a:gd name="connsiteY4" fmla="*/ 1757970 h 1757970"/>
              <a:gd name="connsiteX5" fmla="*/ 748937 w 748937"/>
              <a:gd name="connsiteY5" fmla="*/ 1566381 h 1757970"/>
              <a:gd name="connsiteX6" fmla="*/ 0 w 748937"/>
              <a:gd name="connsiteY6" fmla="*/ 1757970 h 1757970"/>
              <a:gd name="connsiteX7" fmla="*/ 0 w 748937"/>
              <a:gd name="connsiteY7" fmla="*/ 1757970 h 1757970"/>
              <a:gd name="connsiteX8" fmla="*/ 0 w 748937"/>
              <a:gd name="connsiteY8" fmla="*/ 0 h 1757970"/>
              <a:gd name="connsiteX0" fmla="*/ 0 w 705394"/>
              <a:gd name="connsiteY0" fmla="*/ 0 h 1775387"/>
              <a:gd name="connsiteX1" fmla="*/ 0 w 705394"/>
              <a:gd name="connsiteY1" fmla="*/ 0 h 1775387"/>
              <a:gd name="connsiteX2" fmla="*/ 418011 w 705394"/>
              <a:gd name="connsiteY2" fmla="*/ 17417 h 1775387"/>
              <a:gd name="connsiteX3" fmla="*/ 496388 w 705394"/>
              <a:gd name="connsiteY3" fmla="*/ 182880 h 1775387"/>
              <a:gd name="connsiteX4" fmla="*/ 705394 w 705394"/>
              <a:gd name="connsiteY4" fmla="*/ 1757970 h 1775387"/>
              <a:gd name="connsiteX5" fmla="*/ 600892 w 705394"/>
              <a:gd name="connsiteY5" fmla="*/ 1775387 h 1775387"/>
              <a:gd name="connsiteX6" fmla="*/ 0 w 705394"/>
              <a:gd name="connsiteY6" fmla="*/ 1757970 h 1775387"/>
              <a:gd name="connsiteX7" fmla="*/ 0 w 705394"/>
              <a:gd name="connsiteY7" fmla="*/ 1757970 h 1775387"/>
              <a:gd name="connsiteX8" fmla="*/ 0 w 705394"/>
              <a:gd name="connsiteY8" fmla="*/ 0 h 1775387"/>
              <a:gd name="connsiteX0" fmla="*/ 0 w 748937"/>
              <a:gd name="connsiteY0" fmla="*/ 0 h 1775387"/>
              <a:gd name="connsiteX1" fmla="*/ 0 w 748937"/>
              <a:gd name="connsiteY1" fmla="*/ 0 h 1775387"/>
              <a:gd name="connsiteX2" fmla="*/ 418011 w 748937"/>
              <a:gd name="connsiteY2" fmla="*/ 17417 h 1775387"/>
              <a:gd name="connsiteX3" fmla="*/ 496388 w 748937"/>
              <a:gd name="connsiteY3" fmla="*/ 182880 h 1775387"/>
              <a:gd name="connsiteX4" fmla="*/ 748937 w 748937"/>
              <a:gd name="connsiteY4" fmla="*/ 1583799 h 1775387"/>
              <a:gd name="connsiteX5" fmla="*/ 600892 w 748937"/>
              <a:gd name="connsiteY5" fmla="*/ 1775387 h 1775387"/>
              <a:gd name="connsiteX6" fmla="*/ 0 w 748937"/>
              <a:gd name="connsiteY6" fmla="*/ 1757970 h 1775387"/>
              <a:gd name="connsiteX7" fmla="*/ 0 w 748937"/>
              <a:gd name="connsiteY7" fmla="*/ 1757970 h 1775387"/>
              <a:gd name="connsiteX8" fmla="*/ 0 w 748937"/>
              <a:gd name="connsiteY8" fmla="*/ 0 h 1775387"/>
              <a:gd name="connsiteX0" fmla="*/ 0 w 748937"/>
              <a:gd name="connsiteY0" fmla="*/ 0 h 1775387"/>
              <a:gd name="connsiteX1" fmla="*/ 0 w 748937"/>
              <a:gd name="connsiteY1" fmla="*/ 0 h 1775387"/>
              <a:gd name="connsiteX2" fmla="*/ 418011 w 748937"/>
              <a:gd name="connsiteY2" fmla="*/ 17417 h 1775387"/>
              <a:gd name="connsiteX3" fmla="*/ 496388 w 748937"/>
              <a:gd name="connsiteY3" fmla="*/ 182880 h 1775387"/>
              <a:gd name="connsiteX4" fmla="*/ 748937 w 748937"/>
              <a:gd name="connsiteY4" fmla="*/ 1583799 h 1775387"/>
              <a:gd name="connsiteX5" fmla="*/ 600892 w 748937"/>
              <a:gd name="connsiteY5" fmla="*/ 1775387 h 1775387"/>
              <a:gd name="connsiteX6" fmla="*/ 0 w 748937"/>
              <a:gd name="connsiteY6" fmla="*/ 1757970 h 1775387"/>
              <a:gd name="connsiteX7" fmla="*/ 0 w 748937"/>
              <a:gd name="connsiteY7" fmla="*/ 1757970 h 1775387"/>
              <a:gd name="connsiteX8" fmla="*/ 0 w 748937"/>
              <a:gd name="connsiteY8" fmla="*/ 0 h 1775387"/>
              <a:gd name="connsiteX0" fmla="*/ 0 w 748937"/>
              <a:gd name="connsiteY0" fmla="*/ 0 h 1777059"/>
              <a:gd name="connsiteX1" fmla="*/ 0 w 748937"/>
              <a:gd name="connsiteY1" fmla="*/ 0 h 1777059"/>
              <a:gd name="connsiteX2" fmla="*/ 418011 w 748937"/>
              <a:gd name="connsiteY2" fmla="*/ 17417 h 1777059"/>
              <a:gd name="connsiteX3" fmla="*/ 496388 w 748937"/>
              <a:gd name="connsiteY3" fmla="*/ 182880 h 1777059"/>
              <a:gd name="connsiteX4" fmla="*/ 748937 w 748937"/>
              <a:gd name="connsiteY4" fmla="*/ 1583799 h 1777059"/>
              <a:gd name="connsiteX5" fmla="*/ 600892 w 748937"/>
              <a:gd name="connsiteY5" fmla="*/ 1775387 h 1777059"/>
              <a:gd name="connsiteX6" fmla="*/ 0 w 748937"/>
              <a:gd name="connsiteY6" fmla="*/ 1757970 h 1777059"/>
              <a:gd name="connsiteX7" fmla="*/ 0 w 748937"/>
              <a:gd name="connsiteY7" fmla="*/ 1757970 h 1777059"/>
              <a:gd name="connsiteX8" fmla="*/ 0 w 748937"/>
              <a:gd name="connsiteY8" fmla="*/ 0 h 1777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8937" h="1777059">
                <a:moveTo>
                  <a:pt x="0" y="0"/>
                </a:moveTo>
                <a:lnTo>
                  <a:pt x="0" y="0"/>
                </a:lnTo>
                <a:lnTo>
                  <a:pt x="418011" y="17417"/>
                </a:lnTo>
                <a:lnTo>
                  <a:pt x="496388" y="182880"/>
                </a:lnTo>
                <a:lnTo>
                  <a:pt x="748937" y="1583799"/>
                </a:lnTo>
                <a:cubicBezTo>
                  <a:pt x="743132" y="1708622"/>
                  <a:pt x="676366" y="1789901"/>
                  <a:pt x="600892" y="1775387"/>
                </a:cubicBezTo>
                <a:lnTo>
                  <a:pt x="0" y="1757970"/>
                </a:lnTo>
                <a:lnTo>
                  <a:pt x="0" y="1757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1D732EBC-8CF1-45E5-B0F1-FC5FAA704529}"/>
              </a:ext>
            </a:extLst>
          </p:cNvPr>
          <p:cNvGrpSpPr/>
          <p:nvPr/>
        </p:nvGrpSpPr>
        <p:grpSpPr>
          <a:xfrm>
            <a:off x="323529" y="3392910"/>
            <a:ext cx="4890680" cy="3046734"/>
            <a:chOff x="593248" y="-39"/>
            <a:chExt cx="11004531" cy="6855463"/>
          </a:xfrm>
        </p:grpSpPr>
        <p:sp>
          <p:nvSpPr>
            <p:cNvPr id="23" name="자유형: 도형 22">
              <a:extLst>
                <a:ext uri="{FF2B5EF4-FFF2-40B4-BE49-F238E27FC236}">
                  <a16:creationId xmlns:a16="http://schemas.microsoft.com/office/drawing/2014/main" id="{E1F07239-4247-4640-9A11-B1F5FAF8AC6F}"/>
                </a:ext>
              </a:extLst>
            </p:cNvPr>
            <p:cNvSpPr/>
            <p:nvPr/>
          </p:nvSpPr>
          <p:spPr>
            <a:xfrm>
              <a:off x="2724939" y="-39"/>
              <a:ext cx="8859769" cy="5261333"/>
            </a:xfrm>
            <a:custGeom>
              <a:avLst/>
              <a:gdLst>
                <a:gd name="connsiteX0" fmla="*/ 0 w 8859769"/>
                <a:gd name="connsiteY0" fmla="*/ 3417069 h 5261333"/>
                <a:gd name="connsiteX1" fmla="*/ 2977037 w 8859769"/>
                <a:gd name="connsiteY1" fmla="*/ 5224090 h 5261333"/>
                <a:gd name="connsiteX2" fmla="*/ 3241382 w 8859769"/>
                <a:gd name="connsiteY2" fmla="*/ 5225254 h 5261333"/>
                <a:gd name="connsiteX3" fmla="*/ 8837011 w 8859769"/>
                <a:gd name="connsiteY3" fmla="*/ 1918451 h 5261333"/>
                <a:gd name="connsiteX4" fmla="*/ 8837759 w 8859769"/>
                <a:gd name="connsiteY4" fmla="*/ 1838815 h 5261333"/>
                <a:gd name="connsiteX5" fmla="*/ 5884746 w 8859769"/>
                <a:gd name="connsiteY5" fmla="*/ 28885 h 5261333"/>
                <a:gd name="connsiteX6" fmla="*/ 5685407 w 8859769"/>
                <a:gd name="connsiteY6" fmla="*/ 27056 h 5261333"/>
                <a:gd name="connsiteX7" fmla="*/ 0 w 8859769"/>
                <a:gd name="connsiteY7" fmla="*/ 3417069 h 52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859769" h="5261333">
                  <a:moveTo>
                    <a:pt x="0" y="3417069"/>
                  </a:moveTo>
                  <a:lnTo>
                    <a:pt x="2977037" y="5224090"/>
                  </a:lnTo>
                  <a:cubicBezTo>
                    <a:pt x="3058169" y="5273301"/>
                    <a:pt x="3159834" y="5273800"/>
                    <a:pt x="3241382" y="5225254"/>
                  </a:cubicBezTo>
                  <a:lnTo>
                    <a:pt x="8837011" y="1918451"/>
                  </a:lnTo>
                  <a:cubicBezTo>
                    <a:pt x="8867020" y="1900578"/>
                    <a:pt x="8867435" y="1857269"/>
                    <a:pt x="8837759" y="1838815"/>
                  </a:cubicBezTo>
                  <a:lnTo>
                    <a:pt x="5884746" y="28885"/>
                  </a:lnTo>
                  <a:cubicBezTo>
                    <a:pt x="5823897" y="-8938"/>
                    <a:pt x="5747004" y="-9686"/>
                    <a:pt x="5685407" y="27056"/>
                  </a:cubicBezTo>
                  <a:lnTo>
                    <a:pt x="0" y="3417069"/>
                  </a:lnTo>
                  <a:close/>
                </a:path>
              </a:pathLst>
            </a:custGeom>
            <a:solidFill>
              <a:srgbClr val="26586F"/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24" name="자유형: 도형 23">
              <a:extLst>
                <a:ext uri="{FF2B5EF4-FFF2-40B4-BE49-F238E27FC236}">
                  <a16:creationId xmlns:a16="http://schemas.microsoft.com/office/drawing/2014/main" id="{540C15E9-2729-4A50-9AC5-0021B5D2C4CF}"/>
                </a:ext>
              </a:extLst>
            </p:cNvPr>
            <p:cNvSpPr/>
            <p:nvPr/>
          </p:nvSpPr>
          <p:spPr>
            <a:xfrm>
              <a:off x="2722247" y="1885058"/>
              <a:ext cx="8875532" cy="3725856"/>
            </a:xfrm>
            <a:custGeom>
              <a:avLst/>
              <a:gdLst>
                <a:gd name="connsiteX0" fmla="*/ 8874616 w 8875532"/>
                <a:gd name="connsiteY0" fmla="*/ 24873 h 3725856"/>
                <a:gd name="connsiteX1" fmla="*/ 8856993 w 8875532"/>
                <a:gd name="connsiteY1" fmla="*/ 268 h 3725856"/>
                <a:gd name="connsiteX2" fmla="*/ 8847101 w 8875532"/>
                <a:gd name="connsiteY2" fmla="*/ 21798 h 3725856"/>
                <a:gd name="connsiteX3" fmla="*/ 3287964 w 8875532"/>
                <a:gd name="connsiteY3" fmla="*/ 3310894 h 3725856"/>
                <a:gd name="connsiteX4" fmla="*/ 2958199 w 8875532"/>
                <a:gd name="connsiteY4" fmla="*/ 3316630 h 3725856"/>
                <a:gd name="connsiteX5" fmla="*/ 10671 w 8875532"/>
                <a:gd name="connsiteY5" fmla="*/ 1528729 h 3725856"/>
                <a:gd name="connsiteX6" fmla="*/ 31 w 8875532"/>
                <a:gd name="connsiteY6" fmla="*/ 1939461 h 3725856"/>
                <a:gd name="connsiteX7" fmla="*/ 39932 w 8875532"/>
                <a:gd name="connsiteY7" fmla="*/ 2005464 h 3725856"/>
                <a:gd name="connsiteX8" fmla="*/ 2828021 w 8875532"/>
                <a:gd name="connsiteY8" fmla="*/ 3636421 h 3725856"/>
                <a:gd name="connsiteX9" fmla="*/ 3080894 w 8875532"/>
                <a:gd name="connsiteY9" fmla="*/ 3722374 h 3725856"/>
                <a:gd name="connsiteX10" fmla="*/ 3202260 w 8875532"/>
                <a:gd name="connsiteY10" fmla="*/ 3722541 h 3725856"/>
                <a:gd name="connsiteX11" fmla="*/ 3345073 w 8875532"/>
                <a:gd name="connsiteY11" fmla="*/ 3677818 h 3725856"/>
                <a:gd name="connsiteX12" fmla="*/ 8845188 w 8875532"/>
                <a:gd name="connsiteY12" fmla="*/ 470186 h 3725856"/>
                <a:gd name="connsiteX13" fmla="*/ 8875530 w 8875532"/>
                <a:gd name="connsiteY13" fmla="*/ 431698 h 3725856"/>
                <a:gd name="connsiteX14" fmla="*/ 8874616 w 8875532"/>
                <a:gd name="connsiteY14" fmla="*/ 24873 h 3725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875532" h="3725856">
                  <a:moveTo>
                    <a:pt x="8874616" y="24873"/>
                  </a:moveTo>
                  <a:cubicBezTo>
                    <a:pt x="8874616" y="13235"/>
                    <a:pt x="8877691" y="-2226"/>
                    <a:pt x="8856993" y="268"/>
                  </a:cubicBezTo>
                  <a:cubicBezTo>
                    <a:pt x="8863975" y="12238"/>
                    <a:pt x="8856328" y="16394"/>
                    <a:pt x="8847101" y="21798"/>
                  </a:cubicBezTo>
                  <a:cubicBezTo>
                    <a:pt x="8681761" y="119389"/>
                    <a:pt x="3584729" y="3135496"/>
                    <a:pt x="3287964" y="3310894"/>
                  </a:cubicBezTo>
                  <a:cubicBezTo>
                    <a:pt x="3179650" y="3374903"/>
                    <a:pt x="3068093" y="3377064"/>
                    <a:pt x="2958199" y="3316630"/>
                  </a:cubicBezTo>
                  <a:cubicBezTo>
                    <a:pt x="2752625" y="3203577"/>
                    <a:pt x="326804" y="1714851"/>
                    <a:pt x="10671" y="1528729"/>
                  </a:cubicBezTo>
                  <a:cubicBezTo>
                    <a:pt x="10256" y="1662896"/>
                    <a:pt x="2857" y="1805376"/>
                    <a:pt x="31" y="1939461"/>
                  </a:cubicBezTo>
                  <a:cubicBezTo>
                    <a:pt x="-717" y="1973543"/>
                    <a:pt x="12001" y="1989337"/>
                    <a:pt x="39932" y="2005464"/>
                  </a:cubicBezTo>
                  <a:cubicBezTo>
                    <a:pt x="345009" y="2182109"/>
                    <a:pt x="2519453" y="3454704"/>
                    <a:pt x="2828021" y="3636421"/>
                  </a:cubicBezTo>
                  <a:cubicBezTo>
                    <a:pt x="2906660" y="3682723"/>
                    <a:pt x="2987875" y="3719382"/>
                    <a:pt x="3080894" y="3722374"/>
                  </a:cubicBezTo>
                  <a:cubicBezTo>
                    <a:pt x="3121377" y="3727196"/>
                    <a:pt x="3161777" y="3726780"/>
                    <a:pt x="3202260" y="3722541"/>
                  </a:cubicBezTo>
                  <a:cubicBezTo>
                    <a:pt x="3254131" y="3721377"/>
                    <a:pt x="3301514" y="3702258"/>
                    <a:pt x="3345073" y="3677818"/>
                  </a:cubicBezTo>
                  <a:cubicBezTo>
                    <a:pt x="3471094" y="3607077"/>
                    <a:pt x="8618501" y="602525"/>
                    <a:pt x="8845188" y="470186"/>
                  </a:cubicBezTo>
                  <a:cubicBezTo>
                    <a:pt x="8859985" y="461541"/>
                    <a:pt x="8875780" y="456054"/>
                    <a:pt x="8875530" y="431698"/>
                  </a:cubicBezTo>
                  <a:cubicBezTo>
                    <a:pt x="8874034" y="296118"/>
                    <a:pt x="8874865" y="160454"/>
                    <a:pt x="8874616" y="24873"/>
                  </a:cubicBezTo>
                  <a:close/>
                </a:path>
              </a:pathLst>
            </a:custGeom>
            <a:solidFill>
              <a:srgbClr val="174859"/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25" name="자유형: 도형 24">
              <a:extLst>
                <a:ext uri="{FF2B5EF4-FFF2-40B4-BE49-F238E27FC236}">
                  <a16:creationId xmlns:a16="http://schemas.microsoft.com/office/drawing/2014/main" id="{944A8D14-7A24-4A63-B9E2-CF4171D3491B}"/>
                </a:ext>
              </a:extLst>
            </p:cNvPr>
            <p:cNvSpPr/>
            <p:nvPr/>
          </p:nvSpPr>
          <p:spPr>
            <a:xfrm>
              <a:off x="3488961" y="374257"/>
              <a:ext cx="7396545" cy="4439426"/>
            </a:xfrm>
            <a:custGeom>
              <a:avLst/>
              <a:gdLst>
                <a:gd name="connsiteX0" fmla="*/ 16377 w 7396545"/>
                <a:gd name="connsiteY0" fmla="*/ 2723148 h 4439426"/>
                <a:gd name="connsiteX1" fmla="*/ 2841790 w 7396545"/>
                <a:gd name="connsiteY1" fmla="*/ 4424846 h 4439426"/>
                <a:gd name="connsiteX2" fmla="*/ 2945699 w 7396545"/>
                <a:gd name="connsiteY2" fmla="*/ 4425512 h 4439426"/>
                <a:gd name="connsiteX3" fmla="*/ 7378461 w 7396545"/>
                <a:gd name="connsiteY3" fmla="*/ 1835016 h 4439426"/>
                <a:gd name="connsiteX4" fmla="*/ 7377463 w 7396545"/>
                <a:gd name="connsiteY4" fmla="*/ 1771424 h 4439426"/>
                <a:gd name="connsiteX5" fmla="*/ 4552549 w 7396545"/>
                <a:gd name="connsiteY5" fmla="*/ 13365 h 4439426"/>
                <a:gd name="connsiteX6" fmla="*/ 4444235 w 7396545"/>
                <a:gd name="connsiteY6" fmla="*/ 15027 h 4439426"/>
                <a:gd name="connsiteX7" fmla="*/ 16793 w 7396545"/>
                <a:gd name="connsiteY7" fmla="*/ 2664876 h 4439426"/>
                <a:gd name="connsiteX8" fmla="*/ 16377 w 7396545"/>
                <a:gd name="connsiteY8" fmla="*/ 2723148 h 443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96545" h="4439426">
                  <a:moveTo>
                    <a:pt x="16377" y="2723148"/>
                  </a:moveTo>
                  <a:lnTo>
                    <a:pt x="2841790" y="4424846"/>
                  </a:lnTo>
                  <a:cubicBezTo>
                    <a:pt x="2873711" y="4444049"/>
                    <a:pt x="2913529" y="4444298"/>
                    <a:pt x="2945699" y="4425512"/>
                  </a:cubicBezTo>
                  <a:lnTo>
                    <a:pt x="7378461" y="1835016"/>
                  </a:lnTo>
                  <a:cubicBezTo>
                    <a:pt x="7402983" y="1820635"/>
                    <a:pt x="7402485" y="1784973"/>
                    <a:pt x="7377463" y="1771424"/>
                  </a:cubicBezTo>
                  <a:lnTo>
                    <a:pt x="4552549" y="13365"/>
                  </a:lnTo>
                  <a:cubicBezTo>
                    <a:pt x="4518634" y="-5006"/>
                    <a:pt x="4477569" y="-4424"/>
                    <a:pt x="4444235" y="15027"/>
                  </a:cubicBezTo>
                  <a:lnTo>
                    <a:pt x="16793" y="2664876"/>
                  </a:lnTo>
                  <a:cubicBezTo>
                    <a:pt x="-5402" y="2677843"/>
                    <a:pt x="-5652" y="2709847"/>
                    <a:pt x="16377" y="2723148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26" name="자유형: 도형 25">
              <a:extLst>
                <a:ext uri="{FF2B5EF4-FFF2-40B4-BE49-F238E27FC236}">
                  <a16:creationId xmlns:a16="http://schemas.microsoft.com/office/drawing/2014/main" id="{41476A20-5FBD-4D83-BFD7-592918334E84}"/>
                </a:ext>
              </a:extLst>
            </p:cNvPr>
            <p:cNvSpPr/>
            <p:nvPr/>
          </p:nvSpPr>
          <p:spPr>
            <a:xfrm>
              <a:off x="593248" y="100251"/>
              <a:ext cx="10255469" cy="6755173"/>
            </a:xfrm>
            <a:custGeom>
              <a:avLst/>
              <a:gdLst>
                <a:gd name="connsiteX0" fmla="*/ 1167414 w 10255469"/>
                <a:gd name="connsiteY0" fmla="*/ 3133150 h 6755173"/>
                <a:gd name="connsiteX1" fmla="*/ 1489615 w 10255469"/>
                <a:gd name="connsiteY1" fmla="*/ 2914692 h 6755173"/>
                <a:gd name="connsiteX2" fmla="*/ 1985553 w 10255469"/>
                <a:gd name="connsiteY2" fmla="*/ 2456660 h 6755173"/>
                <a:gd name="connsiteX3" fmla="*/ 2164775 w 10255469"/>
                <a:gd name="connsiteY3" fmla="*/ 2192814 h 6755173"/>
                <a:gd name="connsiteX4" fmla="*/ 3051826 w 10255469"/>
                <a:gd name="connsiteY4" fmla="*/ 1501029 h 6755173"/>
                <a:gd name="connsiteX5" fmla="*/ 4750199 w 10255469"/>
                <a:gd name="connsiteY5" fmla="*/ 631767 h 6755173"/>
                <a:gd name="connsiteX6" fmla="*/ 6687065 w 10255469"/>
                <a:gd name="connsiteY6" fmla="*/ 0 h 6755173"/>
                <a:gd name="connsiteX7" fmla="*/ 5057770 w 10255469"/>
                <a:gd name="connsiteY7" fmla="*/ 1571105 h 6755173"/>
                <a:gd name="connsiteX8" fmla="*/ 3868386 w 10255469"/>
                <a:gd name="connsiteY8" fmla="*/ 2285252 h 6755173"/>
                <a:gd name="connsiteX9" fmla="*/ 2672932 w 10255469"/>
                <a:gd name="connsiteY9" fmla="*/ 2993413 h 6755173"/>
                <a:gd name="connsiteX10" fmla="*/ 2187219 w 10255469"/>
                <a:gd name="connsiteY10" fmla="*/ 3280202 h 6755173"/>
                <a:gd name="connsiteX11" fmla="*/ 2141583 w 10255469"/>
                <a:gd name="connsiteY11" fmla="*/ 3324260 h 6755173"/>
                <a:gd name="connsiteX12" fmla="*/ 2140585 w 10255469"/>
                <a:gd name="connsiteY12" fmla="*/ 3722606 h 6755173"/>
                <a:gd name="connsiteX13" fmla="*/ 2173753 w 10255469"/>
                <a:gd name="connsiteY13" fmla="*/ 3779631 h 6755173"/>
                <a:gd name="connsiteX14" fmla="*/ 3374028 w 10255469"/>
                <a:gd name="connsiteY14" fmla="*/ 4480311 h 6755173"/>
                <a:gd name="connsiteX15" fmla="*/ 4100975 w 10255469"/>
                <a:gd name="connsiteY15" fmla="*/ 4905590 h 6755173"/>
                <a:gd name="connsiteX16" fmla="*/ 5010388 w 10255469"/>
                <a:gd name="connsiteY16" fmla="*/ 5437854 h 6755173"/>
                <a:gd name="connsiteX17" fmla="*/ 5215795 w 10255469"/>
                <a:gd name="connsiteY17" fmla="*/ 5498953 h 6755173"/>
                <a:gd name="connsiteX18" fmla="*/ 5324110 w 10255469"/>
                <a:gd name="connsiteY18" fmla="*/ 5499202 h 6755173"/>
                <a:gd name="connsiteX19" fmla="*/ 5519875 w 10255469"/>
                <a:gd name="connsiteY19" fmla="*/ 5423306 h 6755173"/>
                <a:gd name="connsiteX20" fmla="*/ 6753983 w 10255469"/>
                <a:gd name="connsiteY20" fmla="*/ 4706750 h 6755173"/>
                <a:gd name="connsiteX21" fmla="*/ 6816494 w 10255469"/>
                <a:gd name="connsiteY21" fmla="*/ 4620629 h 6755173"/>
                <a:gd name="connsiteX22" fmla="*/ 6830459 w 10255469"/>
                <a:gd name="connsiteY22" fmla="*/ 4555790 h 6755173"/>
                <a:gd name="connsiteX23" fmla="*/ 6822895 w 10255469"/>
                <a:gd name="connsiteY23" fmla="*/ 4450967 h 6755173"/>
                <a:gd name="connsiteX24" fmla="*/ 6764706 w 10255469"/>
                <a:gd name="connsiteY24" fmla="*/ 4295602 h 6755173"/>
                <a:gd name="connsiteX25" fmla="*/ 6717905 w 10255469"/>
                <a:gd name="connsiteY25" fmla="*/ 4161268 h 6755173"/>
                <a:gd name="connsiteX26" fmla="*/ 6527544 w 10255469"/>
                <a:gd name="connsiteY26" fmla="*/ 3872401 h 6755173"/>
                <a:gd name="connsiteX27" fmla="*/ 6182981 w 10255469"/>
                <a:gd name="connsiteY27" fmla="*/ 3580125 h 6755173"/>
                <a:gd name="connsiteX28" fmla="*/ 6044824 w 10255469"/>
                <a:gd name="connsiteY28" fmla="*/ 3329663 h 6755173"/>
                <a:gd name="connsiteX29" fmla="*/ 6074833 w 10255469"/>
                <a:gd name="connsiteY29" fmla="*/ 3154015 h 6755173"/>
                <a:gd name="connsiteX30" fmla="*/ 6131359 w 10255469"/>
                <a:gd name="connsiteY30" fmla="*/ 3183941 h 6755173"/>
                <a:gd name="connsiteX31" fmla="*/ 6399362 w 10255469"/>
                <a:gd name="connsiteY31" fmla="*/ 3346122 h 6755173"/>
                <a:gd name="connsiteX32" fmla="*/ 6548160 w 10255469"/>
                <a:gd name="connsiteY32" fmla="*/ 3374552 h 6755173"/>
                <a:gd name="connsiteX33" fmla="*/ 6724472 w 10255469"/>
                <a:gd name="connsiteY33" fmla="*/ 3240468 h 6755173"/>
                <a:gd name="connsiteX34" fmla="*/ 6754980 w 10255469"/>
                <a:gd name="connsiteY34" fmla="*/ 3192919 h 6755173"/>
                <a:gd name="connsiteX35" fmla="*/ 6808015 w 10255469"/>
                <a:gd name="connsiteY35" fmla="*/ 3212703 h 6755173"/>
                <a:gd name="connsiteX36" fmla="*/ 7246678 w 10255469"/>
                <a:gd name="connsiteY36" fmla="*/ 3493673 h 6755173"/>
                <a:gd name="connsiteX37" fmla="*/ 7294310 w 10255469"/>
                <a:gd name="connsiteY37" fmla="*/ 3549285 h 6755173"/>
                <a:gd name="connsiteX38" fmla="*/ 7405783 w 10255469"/>
                <a:gd name="connsiteY38" fmla="*/ 3770986 h 6755173"/>
                <a:gd name="connsiteX39" fmla="*/ 7585255 w 10255469"/>
                <a:gd name="connsiteY39" fmla="*/ 4121201 h 6755173"/>
                <a:gd name="connsiteX40" fmla="*/ 7647019 w 10255469"/>
                <a:gd name="connsiteY40" fmla="*/ 4169415 h 6755173"/>
                <a:gd name="connsiteX41" fmla="*/ 7655581 w 10255469"/>
                <a:gd name="connsiteY41" fmla="*/ 4097842 h 6755173"/>
                <a:gd name="connsiteX42" fmla="*/ 7606702 w 10255469"/>
                <a:gd name="connsiteY42" fmla="*/ 3804154 h 6755173"/>
                <a:gd name="connsiteX43" fmla="*/ 7621167 w 10255469"/>
                <a:gd name="connsiteY43" fmla="*/ 3640060 h 6755173"/>
                <a:gd name="connsiteX44" fmla="*/ 7476193 w 10255469"/>
                <a:gd name="connsiteY44" fmla="*/ 3428834 h 6755173"/>
                <a:gd name="connsiteX45" fmla="*/ 7227808 w 10255469"/>
                <a:gd name="connsiteY45" fmla="*/ 3037637 h 6755173"/>
                <a:gd name="connsiteX46" fmla="*/ 7128887 w 10255469"/>
                <a:gd name="connsiteY46" fmla="*/ 2670879 h 6755173"/>
                <a:gd name="connsiteX47" fmla="*/ 7153742 w 10255469"/>
                <a:gd name="connsiteY47" fmla="*/ 2580853 h 6755173"/>
                <a:gd name="connsiteX48" fmla="*/ 7192728 w 10255469"/>
                <a:gd name="connsiteY48" fmla="*/ 2602299 h 6755173"/>
                <a:gd name="connsiteX49" fmla="*/ 7342690 w 10255469"/>
                <a:gd name="connsiteY49" fmla="*/ 2795737 h 6755173"/>
                <a:gd name="connsiteX50" fmla="*/ 7605788 w 10255469"/>
                <a:gd name="connsiteY50" fmla="*/ 2947943 h 6755173"/>
                <a:gd name="connsiteX51" fmla="*/ 7769632 w 10255469"/>
                <a:gd name="connsiteY51" fmla="*/ 2913112 h 6755173"/>
                <a:gd name="connsiteX52" fmla="*/ 7878695 w 10255469"/>
                <a:gd name="connsiteY52" fmla="*/ 2837633 h 6755173"/>
                <a:gd name="connsiteX53" fmla="*/ 7917765 w 10255469"/>
                <a:gd name="connsiteY53" fmla="*/ 2816435 h 6755173"/>
                <a:gd name="connsiteX54" fmla="*/ 7955587 w 10255469"/>
                <a:gd name="connsiteY54" fmla="*/ 2839877 h 6755173"/>
                <a:gd name="connsiteX55" fmla="*/ 8203805 w 10255469"/>
                <a:gd name="connsiteY55" fmla="*/ 3077039 h 6755173"/>
                <a:gd name="connsiteX56" fmla="*/ 8337723 w 10255469"/>
                <a:gd name="connsiteY56" fmla="*/ 3238140 h 6755173"/>
                <a:gd name="connsiteX57" fmla="*/ 8489348 w 10255469"/>
                <a:gd name="connsiteY57" fmla="*/ 3577548 h 6755173"/>
                <a:gd name="connsiteX58" fmla="*/ 8510212 w 10255469"/>
                <a:gd name="connsiteY58" fmla="*/ 3405143 h 6755173"/>
                <a:gd name="connsiteX59" fmla="*/ 8517361 w 10255469"/>
                <a:gd name="connsiteY59" fmla="*/ 3351941 h 6755173"/>
                <a:gd name="connsiteX60" fmla="*/ 8477710 w 10255469"/>
                <a:gd name="connsiteY60" fmla="*/ 3148944 h 6755173"/>
                <a:gd name="connsiteX61" fmla="*/ 8286351 w 10255469"/>
                <a:gd name="connsiteY61" fmla="*/ 2704213 h 6755173"/>
                <a:gd name="connsiteX62" fmla="*/ 8259750 w 10255469"/>
                <a:gd name="connsiteY62" fmla="*/ 2406202 h 6755173"/>
                <a:gd name="connsiteX63" fmla="*/ 8365987 w 10255469"/>
                <a:gd name="connsiteY63" fmla="*/ 2239615 h 6755173"/>
                <a:gd name="connsiteX64" fmla="*/ 8407300 w 10255469"/>
                <a:gd name="connsiteY64" fmla="*/ 2288743 h 6755173"/>
                <a:gd name="connsiteX65" fmla="*/ 8512374 w 10255469"/>
                <a:gd name="connsiteY65" fmla="*/ 2522663 h 6755173"/>
                <a:gd name="connsiteX66" fmla="*/ 8594171 w 10255469"/>
                <a:gd name="connsiteY66" fmla="*/ 2621003 h 6755173"/>
                <a:gd name="connsiteX67" fmla="*/ 8813876 w 10255469"/>
                <a:gd name="connsiteY67" fmla="*/ 2647687 h 6755173"/>
                <a:gd name="connsiteX68" fmla="*/ 8939564 w 10255469"/>
                <a:gd name="connsiteY68" fmla="*/ 2577112 h 6755173"/>
                <a:gd name="connsiteX69" fmla="*/ 8986033 w 10255469"/>
                <a:gd name="connsiteY69" fmla="*/ 2621502 h 6755173"/>
                <a:gd name="connsiteX70" fmla="*/ 9104904 w 10255469"/>
                <a:gd name="connsiteY70" fmla="*/ 2786260 h 6755173"/>
                <a:gd name="connsiteX71" fmla="*/ 9157773 w 10255469"/>
                <a:gd name="connsiteY71" fmla="*/ 2863984 h 6755173"/>
                <a:gd name="connsiteX72" fmla="*/ 9238158 w 10255469"/>
                <a:gd name="connsiteY72" fmla="*/ 2979947 h 6755173"/>
                <a:gd name="connsiteX73" fmla="*/ 9316714 w 10255469"/>
                <a:gd name="connsiteY73" fmla="*/ 3151022 h 6755173"/>
                <a:gd name="connsiteX74" fmla="*/ 10139008 w 10255469"/>
                <a:gd name="connsiteY74" fmla="*/ 2730149 h 6755173"/>
                <a:gd name="connsiteX75" fmla="*/ 10218312 w 10255469"/>
                <a:gd name="connsiteY75" fmla="*/ 2684928 h 6755173"/>
                <a:gd name="connsiteX76" fmla="*/ 10255469 w 10255469"/>
                <a:gd name="connsiteY76" fmla="*/ 2675701 h 6755173"/>
                <a:gd name="connsiteX77" fmla="*/ 10007251 w 10255469"/>
                <a:gd name="connsiteY77" fmla="*/ 3206053 h 6755173"/>
                <a:gd name="connsiteX78" fmla="*/ 9410314 w 10255469"/>
                <a:gd name="connsiteY78" fmla="*/ 3653028 h 6755173"/>
                <a:gd name="connsiteX79" fmla="*/ 9324860 w 10255469"/>
                <a:gd name="connsiteY79" fmla="*/ 3715457 h 6755173"/>
                <a:gd name="connsiteX80" fmla="*/ 9303412 w 10255469"/>
                <a:gd name="connsiteY80" fmla="*/ 3734659 h 6755173"/>
                <a:gd name="connsiteX81" fmla="*/ 9185206 w 10255469"/>
                <a:gd name="connsiteY81" fmla="*/ 3912884 h 6755173"/>
                <a:gd name="connsiteX82" fmla="*/ 8993015 w 10255469"/>
                <a:gd name="connsiteY82" fmla="*/ 4173156 h 6755173"/>
                <a:gd name="connsiteX83" fmla="*/ 8609133 w 10255469"/>
                <a:gd name="connsiteY83" fmla="*/ 4358945 h 6755173"/>
                <a:gd name="connsiteX84" fmla="*/ 8414699 w 10255469"/>
                <a:gd name="connsiteY84" fmla="*/ 4524950 h 6755173"/>
                <a:gd name="connsiteX85" fmla="*/ 8137303 w 10255469"/>
                <a:gd name="connsiteY85" fmla="*/ 4962615 h 6755173"/>
                <a:gd name="connsiteX86" fmla="*/ 7881188 w 10255469"/>
                <a:gd name="connsiteY86" fmla="*/ 5149652 h 6755173"/>
                <a:gd name="connsiteX87" fmla="*/ 7458237 w 10255469"/>
                <a:gd name="connsiteY87" fmla="*/ 5263786 h 6755173"/>
                <a:gd name="connsiteX88" fmla="*/ 7228057 w 10255469"/>
                <a:gd name="connsiteY88" fmla="*/ 5406681 h 6755173"/>
                <a:gd name="connsiteX89" fmla="*/ 6910761 w 10255469"/>
                <a:gd name="connsiteY89" fmla="*/ 5674102 h 6755173"/>
                <a:gd name="connsiteX90" fmla="*/ 6689642 w 10255469"/>
                <a:gd name="connsiteY90" fmla="*/ 5795966 h 6755173"/>
                <a:gd name="connsiteX91" fmla="*/ 6424965 w 10255469"/>
                <a:gd name="connsiteY91" fmla="*/ 5958397 h 6755173"/>
                <a:gd name="connsiteX92" fmla="*/ 5803173 w 10255469"/>
                <a:gd name="connsiteY92" fmla="*/ 6241113 h 6755173"/>
                <a:gd name="connsiteX93" fmla="*/ 5524364 w 10255469"/>
                <a:gd name="connsiteY93" fmla="*/ 6276359 h 6755173"/>
                <a:gd name="connsiteX94" fmla="*/ 4997088 w 10255469"/>
                <a:gd name="connsiteY94" fmla="*/ 6276193 h 6755173"/>
                <a:gd name="connsiteX95" fmla="*/ 4314197 w 10255469"/>
                <a:gd name="connsiteY95" fmla="*/ 6177520 h 6755173"/>
                <a:gd name="connsiteX96" fmla="*/ 3416173 w 10255469"/>
                <a:gd name="connsiteY96" fmla="*/ 6011183 h 6755173"/>
                <a:gd name="connsiteX97" fmla="*/ 2685152 w 10255469"/>
                <a:gd name="connsiteY97" fmla="*/ 5964548 h 6755173"/>
                <a:gd name="connsiteX98" fmla="*/ 1601920 w 10255469"/>
                <a:gd name="connsiteY98" fmla="*/ 6219666 h 6755173"/>
                <a:gd name="connsiteX99" fmla="*/ 1108061 w 10255469"/>
                <a:gd name="connsiteY99" fmla="*/ 6573622 h 6755173"/>
                <a:gd name="connsiteX100" fmla="*/ 968324 w 10255469"/>
                <a:gd name="connsiteY100" fmla="*/ 6690748 h 6755173"/>
                <a:gd name="connsiteX101" fmla="*/ 567484 w 10255469"/>
                <a:gd name="connsiteY101" fmla="*/ 6654505 h 6755173"/>
                <a:gd name="connsiteX102" fmla="*/ 353515 w 10255469"/>
                <a:gd name="connsiteY102" fmla="*/ 6293483 h 6755173"/>
                <a:gd name="connsiteX103" fmla="*/ 161408 w 10255469"/>
                <a:gd name="connsiteY103" fmla="*/ 5524389 h 6755173"/>
                <a:gd name="connsiteX104" fmla="*/ 88754 w 10255469"/>
                <a:gd name="connsiteY104" fmla="*/ 4987720 h 6755173"/>
                <a:gd name="connsiteX105" fmla="*/ 53259 w 10255469"/>
                <a:gd name="connsiteY105" fmla="*/ 4583638 h 6755173"/>
                <a:gd name="connsiteX106" fmla="*/ 13940 w 10255469"/>
                <a:gd name="connsiteY106" fmla="*/ 4009228 h 6755173"/>
                <a:gd name="connsiteX107" fmla="*/ 58 w 10255469"/>
                <a:gd name="connsiteY107" fmla="*/ 3627841 h 6755173"/>
                <a:gd name="connsiteX108" fmla="*/ 27739 w 10255469"/>
                <a:gd name="connsiteY108" fmla="*/ 3601988 h 6755173"/>
                <a:gd name="connsiteX109" fmla="*/ 622598 w 10255469"/>
                <a:gd name="connsiteY109" fmla="*/ 3412208 h 6755173"/>
                <a:gd name="connsiteX110" fmla="*/ 1167414 w 10255469"/>
                <a:gd name="connsiteY110" fmla="*/ 3133150 h 675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10255469" h="6755173">
                  <a:moveTo>
                    <a:pt x="1167414" y="3133150"/>
                  </a:moveTo>
                  <a:cubicBezTo>
                    <a:pt x="1281714" y="3070472"/>
                    <a:pt x="1386288" y="2993413"/>
                    <a:pt x="1489615" y="2914692"/>
                  </a:cubicBezTo>
                  <a:cubicBezTo>
                    <a:pt x="1669420" y="2777698"/>
                    <a:pt x="1838833" y="2628651"/>
                    <a:pt x="1985553" y="2456660"/>
                  </a:cubicBezTo>
                  <a:cubicBezTo>
                    <a:pt x="2054299" y="2376110"/>
                    <a:pt x="2102097" y="2278934"/>
                    <a:pt x="2164775" y="2192814"/>
                  </a:cubicBezTo>
                  <a:cubicBezTo>
                    <a:pt x="2394373" y="1877180"/>
                    <a:pt x="2687812" y="1644174"/>
                    <a:pt x="3051826" y="1501029"/>
                  </a:cubicBezTo>
                  <a:cubicBezTo>
                    <a:pt x="3063797" y="1496291"/>
                    <a:pt x="3852425" y="1130531"/>
                    <a:pt x="4750199" y="631767"/>
                  </a:cubicBezTo>
                  <a:cubicBezTo>
                    <a:pt x="5647974" y="374073"/>
                    <a:pt x="6396119" y="67749"/>
                    <a:pt x="6687065" y="0"/>
                  </a:cubicBezTo>
                  <a:cubicBezTo>
                    <a:pt x="7268956" y="615142"/>
                    <a:pt x="5522535" y="1488228"/>
                    <a:pt x="5057770" y="1571105"/>
                  </a:cubicBezTo>
                  <a:cubicBezTo>
                    <a:pt x="4791098" y="1728632"/>
                    <a:pt x="4134725" y="2127227"/>
                    <a:pt x="3868386" y="2285252"/>
                  </a:cubicBezTo>
                  <a:cubicBezTo>
                    <a:pt x="3470040" y="2521500"/>
                    <a:pt x="3071029" y="2756750"/>
                    <a:pt x="2672932" y="2993413"/>
                  </a:cubicBezTo>
                  <a:cubicBezTo>
                    <a:pt x="2511333" y="3089508"/>
                    <a:pt x="2349733" y="3185687"/>
                    <a:pt x="2187219" y="3280202"/>
                  </a:cubicBezTo>
                  <a:cubicBezTo>
                    <a:pt x="2168932" y="3290843"/>
                    <a:pt x="2145074" y="3297576"/>
                    <a:pt x="2141583" y="3324260"/>
                  </a:cubicBezTo>
                  <a:cubicBezTo>
                    <a:pt x="2139671" y="3457097"/>
                    <a:pt x="2141666" y="3589851"/>
                    <a:pt x="2140585" y="3722606"/>
                  </a:cubicBezTo>
                  <a:cubicBezTo>
                    <a:pt x="2140336" y="3749206"/>
                    <a:pt x="2150893" y="3766414"/>
                    <a:pt x="2173753" y="3779631"/>
                  </a:cubicBezTo>
                  <a:cubicBezTo>
                    <a:pt x="2574759" y="4011639"/>
                    <a:pt x="2973770" y="4247055"/>
                    <a:pt x="3374028" y="4480311"/>
                  </a:cubicBezTo>
                  <a:cubicBezTo>
                    <a:pt x="3616593" y="4621627"/>
                    <a:pt x="3858826" y="4763525"/>
                    <a:pt x="4100975" y="4905590"/>
                  </a:cubicBezTo>
                  <a:cubicBezTo>
                    <a:pt x="4403891" y="5083399"/>
                    <a:pt x="4707556" y="5259962"/>
                    <a:pt x="5010388" y="5437854"/>
                  </a:cubicBezTo>
                  <a:cubicBezTo>
                    <a:pt x="5073482" y="5474929"/>
                    <a:pt x="5143974" y="5489808"/>
                    <a:pt x="5215795" y="5498953"/>
                  </a:cubicBezTo>
                  <a:cubicBezTo>
                    <a:pt x="5251873" y="5505436"/>
                    <a:pt x="5288033" y="5504937"/>
                    <a:pt x="5324110" y="5499202"/>
                  </a:cubicBezTo>
                  <a:cubicBezTo>
                    <a:pt x="5395516" y="5489642"/>
                    <a:pt x="5458361" y="5459052"/>
                    <a:pt x="5519875" y="5423306"/>
                  </a:cubicBezTo>
                  <a:cubicBezTo>
                    <a:pt x="5931106" y="5184233"/>
                    <a:pt x="6342420" y="4945325"/>
                    <a:pt x="6753983" y="4706750"/>
                  </a:cubicBezTo>
                  <a:cubicBezTo>
                    <a:pt x="6789312" y="4686217"/>
                    <a:pt x="6810925" y="4661030"/>
                    <a:pt x="6816494" y="4620629"/>
                  </a:cubicBezTo>
                  <a:cubicBezTo>
                    <a:pt x="6819570" y="4598850"/>
                    <a:pt x="6823893" y="4576905"/>
                    <a:pt x="6830459" y="4555790"/>
                  </a:cubicBezTo>
                  <a:cubicBezTo>
                    <a:pt x="6841682" y="4519713"/>
                    <a:pt x="6838191" y="4485631"/>
                    <a:pt x="6822895" y="4450967"/>
                  </a:cubicBezTo>
                  <a:cubicBezTo>
                    <a:pt x="6800451" y="4400425"/>
                    <a:pt x="6785072" y="4347058"/>
                    <a:pt x="6764706" y="4295602"/>
                  </a:cubicBezTo>
                  <a:cubicBezTo>
                    <a:pt x="6750076" y="4250464"/>
                    <a:pt x="6736277" y="4205076"/>
                    <a:pt x="6717905" y="4161268"/>
                  </a:cubicBezTo>
                  <a:cubicBezTo>
                    <a:pt x="6670939" y="3984872"/>
                    <a:pt x="6670855" y="3984955"/>
                    <a:pt x="6527544" y="3872401"/>
                  </a:cubicBezTo>
                  <a:cubicBezTo>
                    <a:pt x="6409005" y="3779382"/>
                    <a:pt x="6285643" y="3691848"/>
                    <a:pt x="6182981" y="3580125"/>
                  </a:cubicBezTo>
                  <a:cubicBezTo>
                    <a:pt x="6116646" y="3507888"/>
                    <a:pt x="6060369" y="3429582"/>
                    <a:pt x="6044824" y="3329663"/>
                  </a:cubicBezTo>
                  <a:cubicBezTo>
                    <a:pt x="6035264" y="3268232"/>
                    <a:pt x="6042995" y="3208796"/>
                    <a:pt x="6074833" y="3154015"/>
                  </a:cubicBezTo>
                  <a:cubicBezTo>
                    <a:pt x="6100187" y="3151604"/>
                    <a:pt x="6114235" y="3171389"/>
                    <a:pt x="6131359" y="3183941"/>
                  </a:cubicBezTo>
                  <a:cubicBezTo>
                    <a:pt x="6216066" y="3245705"/>
                    <a:pt x="6300689" y="3307801"/>
                    <a:pt x="6399362" y="3346122"/>
                  </a:cubicBezTo>
                  <a:cubicBezTo>
                    <a:pt x="6446911" y="3364576"/>
                    <a:pt x="6496205" y="3379872"/>
                    <a:pt x="6548160" y="3374552"/>
                  </a:cubicBezTo>
                  <a:cubicBezTo>
                    <a:pt x="6633781" y="3365823"/>
                    <a:pt x="6685652" y="3311708"/>
                    <a:pt x="6724472" y="3240468"/>
                  </a:cubicBezTo>
                  <a:cubicBezTo>
                    <a:pt x="6733450" y="3224008"/>
                    <a:pt x="6735279" y="3202644"/>
                    <a:pt x="6754980" y="3192919"/>
                  </a:cubicBezTo>
                  <a:cubicBezTo>
                    <a:pt x="6776011" y="3190508"/>
                    <a:pt x="6791722" y="3202811"/>
                    <a:pt x="6808015" y="3212703"/>
                  </a:cubicBezTo>
                  <a:cubicBezTo>
                    <a:pt x="6956231" y="3303228"/>
                    <a:pt x="7102286" y="3397162"/>
                    <a:pt x="7246678" y="3493673"/>
                  </a:cubicBezTo>
                  <a:cubicBezTo>
                    <a:pt x="7268125" y="3508054"/>
                    <a:pt x="7282922" y="3526508"/>
                    <a:pt x="7294310" y="3549285"/>
                  </a:cubicBezTo>
                  <a:cubicBezTo>
                    <a:pt x="7331468" y="3623186"/>
                    <a:pt x="7366963" y="3697917"/>
                    <a:pt x="7405783" y="3770986"/>
                  </a:cubicBezTo>
                  <a:cubicBezTo>
                    <a:pt x="7467797" y="3886616"/>
                    <a:pt x="7526734" y="4003825"/>
                    <a:pt x="7585255" y="4121201"/>
                  </a:cubicBezTo>
                  <a:cubicBezTo>
                    <a:pt x="7598223" y="4147137"/>
                    <a:pt x="7614682" y="4182216"/>
                    <a:pt x="7647019" y="4169415"/>
                  </a:cubicBezTo>
                  <a:cubicBezTo>
                    <a:pt x="7673703" y="4158857"/>
                    <a:pt x="7661068" y="4122115"/>
                    <a:pt x="7655581" y="4097842"/>
                  </a:cubicBezTo>
                  <a:cubicBezTo>
                    <a:pt x="7633718" y="4000833"/>
                    <a:pt x="7611939" y="3904239"/>
                    <a:pt x="7606702" y="3804154"/>
                  </a:cubicBezTo>
                  <a:cubicBezTo>
                    <a:pt x="7603793" y="3748209"/>
                    <a:pt x="7613851" y="3694509"/>
                    <a:pt x="7621167" y="3640060"/>
                  </a:cubicBezTo>
                  <a:cubicBezTo>
                    <a:pt x="7580268" y="3564497"/>
                    <a:pt x="7525404" y="3498578"/>
                    <a:pt x="7476193" y="3428834"/>
                  </a:cubicBezTo>
                  <a:cubicBezTo>
                    <a:pt x="7386913" y="3302480"/>
                    <a:pt x="7299131" y="3175046"/>
                    <a:pt x="7227808" y="3037637"/>
                  </a:cubicBezTo>
                  <a:cubicBezTo>
                    <a:pt x="7168289" y="2923171"/>
                    <a:pt x="7117997" y="2804964"/>
                    <a:pt x="7128887" y="2670879"/>
                  </a:cubicBezTo>
                  <a:cubicBezTo>
                    <a:pt x="7131463" y="2639208"/>
                    <a:pt x="7132794" y="2607370"/>
                    <a:pt x="7153742" y="2580853"/>
                  </a:cubicBezTo>
                  <a:cubicBezTo>
                    <a:pt x="7175604" y="2571708"/>
                    <a:pt x="7183917" y="2589248"/>
                    <a:pt x="7192728" y="2602299"/>
                  </a:cubicBezTo>
                  <a:cubicBezTo>
                    <a:pt x="7238698" y="2669965"/>
                    <a:pt x="7286579" y="2736217"/>
                    <a:pt x="7342690" y="2795737"/>
                  </a:cubicBezTo>
                  <a:cubicBezTo>
                    <a:pt x="7414845" y="2872380"/>
                    <a:pt x="7494647" y="2937718"/>
                    <a:pt x="7605788" y="2947943"/>
                  </a:cubicBezTo>
                  <a:cubicBezTo>
                    <a:pt x="7664060" y="2953346"/>
                    <a:pt x="7718342" y="2940045"/>
                    <a:pt x="7769632" y="2913112"/>
                  </a:cubicBezTo>
                  <a:cubicBezTo>
                    <a:pt x="7809034" y="2892414"/>
                    <a:pt x="7845028" y="2866644"/>
                    <a:pt x="7878695" y="2837633"/>
                  </a:cubicBezTo>
                  <a:cubicBezTo>
                    <a:pt x="7890166" y="2827741"/>
                    <a:pt x="7900890" y="2816269"/>
                    <a:pt x="7917765" y="2816435"/>
                  </a:cubicBezTo>
                  <a:cubicBezTo>
                    <a:pt x="7934224" y="2818015"/>
                    <a:pt x="7944947" y="2829154"/>
                    <a:pt x="7955587" y="2839877"/>
                  </a:cubicBezTo>
                  <a:cubicBezTo>
                    <a:pt x="8036138" y="2921176"/>
                    <a:pt x="8121260" y="2997819"/>
                    <a:pt x="8203805" y="3077039"/>
                  </a:cubicBezTo>
                  <a:cubicBezTo>
                    <a:pt x="8255095" y="3126334"/>
                    <a:pt x="8302394" y="3176626"/>
                    <a:pt x="8337723" y="3238140"/>
                  </a:cubicBezTo>
                  <a:cubicBezTo>
                    <a:pt x="8406469" y="3351775"/>
                    <a:pt x="8465906" y="3469317"/>
                    <a:pt x="8489348" y="3577548"/>
                  </a:cubicBezTo>
                  <a:cubicBezTo>
                    <a:pt x="8488100" y="3534904"/>
                    <a:pt x="8502897" y="3470314"/>
                    <a:pt x="8510212" y="3405143"/>
                  </a:cubicBezTo>
                  <a:cubicBezTo>
                    <a:pt x="8512208" y="3387353"/>
                    <a:pt x="8512041" y="3368400"/>
                    <a:pt x="8517361" y="3351941"/>
                  </a:cubicBezTo>
                  <a:cubicBezTo>
                    <a:pt x="8541717" y="3276379"/>
                    <a:pt x="8517445" y="3211373"/>
                    <a:pt x="8477710" y="3148944"/>
                  </a:cubicBezTo>
                  <a:cubicBezTo>
                    <a:pt x="8399154" y="3007046"/>
                    <a:pt x="8333401" y="2859495"/>
                    <a:pt x="8286351" y="2704213"/>
                  </a:cubicBezTo>
                  <a:cubicBezTo>
                    <a:pt x="8256924" y="2607121"/>
                    <a:pt x="8237306" y="2508199"/>
                    <a:pt x="8259750" y="2406202"/>
                  </a:cubicBezTo>
                  <a:cubicBezTo>
                    <a:pt x="8274796" y="2337788"/>
                    <a:pt x="8305470" y="2279101"/>
                    <a:pt x="8365987" y="2239615"/>
                  </a:cubicBezTo>
                  <a:cubicBezTo>
                    <a:pt x="8398822" y="2239698"/>
                    <a:pt x="8399486" y="2268876"/>
                    <a:pt x="8407300" y="2288743"/>
                  </a:cubicBezTo>
                  <a:cubicBezTo>
                    <a:pt x="8438723" y="2368379"/>
                    <a:pt x="8466986" y="2449179"/>
                    <a:pt x="8512374" y="2522663"/>
                  </a:cubicBezTo>
                  <a:cubicBezTo>
                    <a:pt x="8535234" y="2559655"/>
                    <a:pt x="8562250" y="2592241"/>
                    <a:pt x="8594171" y="2621003"/>
                  </a:cubicBezTo>
                  <a:cubicBezTo>
                    <a:pt x="8661006" y="2681353"/>
                    <a:pt x="8734407" y="2681686"/>
                    <a:pt x="8813876" y="2647687"/>
                  </a:cubicBezTo>
                  <a:cubicBezTo>
                    <a:pt x="8858598" y="2628568"/>
                    <a:pt x="8893013" y="2592241"/>
                    <a:pt x="8939564" y="2577112"/>
                  </a:cubicBezTo>
                  <a:cubicBezTo>
                    <a:pt x="8964420" y="2582099"/>
                    <a:pt x="8973148" y="2604294"/>
                    <a:pt x="8986033" y="2621502"/>
                  </a:cubicBezTo>
                  <a:cubicBezTo>
                    <a:pt x="9026516" y="2675784"/>
                    <a:pt x="9062426" y="2733391"/>
                    <a:pt x="9104904" y="2786260"/>
                  </a:cubicBezTo>
                  <a:cubicBezTo>
                    <a:pt x="9120449" y="2813526"/>
                    <a:pt x="9141813" y="2836968"/>
                    <a:pt x="9157773" y="2863984"/>
                  </a:cubicBezTo>
                  <a:cubicBezTo>
                    <a:pt x="9182629" y="2903968"/>
                    <a:pt x="9209646" y="2942706"/>
                    <a:pt x="9238158" y="2979947"/>
                  </a:cubicBezTo>
                  <a:cubicBezTo>
                    <a:pt x="9277643" y="3031569"/>
                    <a:pt x="9306571" y="3085851"/>
                    <a:pt x="9316714" y="3151022"/>
                  </a:cubicBezTo>
                  <a:cubicBezTo>
                    <a:pt x="9324361" y="3200068"/>
                    <a:pt x="9883059" y="2878947"/>
                    <a:pt x="10139008" y="2730149"/>
                  </a:cubicBezTo>
                  <a:cubicBezTo>
                    <a:pt x="10165360" y="2714854"/>
                    <a:pt x="10191793" y="2699808"/>
                    <a:pt x="10218312" y="2684928"/>
                  </a:cubicBezTo>
                  <a:cubicBezTo>
                    <a:pt x="10229284" y="2678776"/>
                    <a:pt x="10239925" y="2665809"/>
                    <a:pt x="10255469" y="2675701"/>
                  </a:cubicBezTo>
                  <a:cubicBezTo>
                    <a:pt x="10218478" y="2873876"/>
                    <a:pt x="10138343" y="3053597"/>
                    <a:pt x="10007251" y="3206053"/>
                  </a:cubicBezTo>
                  <a:cubicBezTo>
                    <a:pt x="9841994" y="3398409"/>
                    <a:pt x="9635257" y="3538728"/>
                    <a:pt x="9410314" y="3653028"/>
                  </a:cubicBezTo>
                  <a:cubicBezTo>
                    <a:pt x="9378227" y="3669321"/>
                    <a:pt x="9345309" y="3683203"/>
                    <a:pt x="9324860" y="3715457"/>
                  </a:cubicBezTo>
                  <a:cubicBezTo>
                    <a:pt x="9319871" y="3723354"/>
                    <a:pt x="9311808" y="3730918"/>
                    <a:pt x="9303412" y="3734659"/>
                  </a:cubicBezTo>
                  <a:cubicBezTo>
                    <a:pt x="9226188" y="3769157"/>
                    <a:pt x="9198174" y="3838069"/>
                    <a:pt x="9185206" y="3912884"/>
                  </a:cubicBezTo>
                  <a:cubicBezTo>
                    <a:pt x="9164341" y="4033086"/>
                    <a:pt x="9095761" y="4114717"/>
                    <a:pt x="8993015" y="4173156"/>
                  </a:cubicBezTo>
                  <a:cubicBezTo>
                    <a:pt x="8869156" y="4243564"/>
                    <a:pt x="8742719" y="4308570"/>
                    <a:pt x="8609133" y="4358945"/>
                  </a:cubicBezTo>
                  <a:cubicBezTo>
                    <a:pt x="8524344" y="4390949"/>
                    <a:pt x="8461333" y="4446811"/>
                    <a:pt x="8414699" y="4524950"/>
                  </a:cubicBezTo>
                  <a:cubicBezTo>
                    <a:pt x="8326169" y="4673249"/>
                    <a:pt x="8235394" y="4820135"/>
                    <a:pt x="8137303" y="4962615"/>
                  </a:cubicBezTo>
                  <a:cubicBezTo>
                    <a:pt x="8073129" y="5055884"/>
                    <a:pt x="7985846" y="5113491"/>
                    <a:pt x="7881188" y="5149652"/>
                  </a:cubicBezTo>
                  <a:cubicBezTo>
                    <a:pt x="7742781" y="5197450"/>
                    <a:pt x="7601631" y="5234192"/>
                    <a:pt x="7458237" y="5263786"/>
                  </a:cubicBezTo>
                  <a:cubicBezTo>
                    <a:pt x="7365633" y="5282905"/>
                    <a:pt x="7284667" y="5326547"/>
                    <a:pt x="7228057" y="5406681"/>
                  </a:cubicBezTo>
                  <a:cubicBezTo>
                    <a:pt x="7145595" y="5523309"/>
                    <a:pt x="7035036" y="5606935"/>
                    <a:pt x="6910761" y="5674102"/>
                  </a:cubicBezTo>
                  <a:cubicBezTo>
                    <a:pt x="6836694" y="5714086"/>
                    <a:pt x="6759386" y="5748085"/>
                    <a:pt x="6689642" y="5795966"/>
                  </a:cubicBezTo>
                  <a:cubicBezTo>
                    <a:pt x="6596540" y="5842102"/>
                    <a:pt x="6510254" y="5899626"/>
                    <a:pt x="6424965" y="5958397"/>
                  </a:cubicBezTo>
                  <a:cubicBezTo>
                    <a:pt x="6234354" y="6089738"/>
                    <a:pt x="6031856" y="6193398"/>
                    <a:pt x="5803173" y="6241113"/>
                  </a:cubicBezTo>
                  <a:cubicBezTo>
                    <a:pt x="5710985" y="6260315"/>
                    <a:pt x="5617799" y="6274031"/>
                    <a:pt x="5524364" y="6276359"/>
                  </a:cubicBezTo>
                  <a:cubicBezTo>
                    <a:pt x="5348716" y="6280764"/>
                    <a:pt x="5172652" y="6283258"/>
                    <a:pt x="4997088" y="6276193"/>
                  </a:cubicBezTo>
                  <a:cubicBezTo>
                    <a:pt x="4766576" y="6266882"/>
                    <a:pt x="4539555" y="6226399"/>
                    <a:pt x="4314197" y="6177520"/>
                  </a:cubicBezTo>
                  <a:cubicBezTo>
                    <a:pt x="4016518" y="6112930"/>
                    <a:pt x="3718175" y="6052497"/>
                    <a:pt x="3416173" y="6011183"/>
                  </a:cubicBezTo>
                  <a:cubicBezTo>
                    <a:pt x="3173441" y="5978015"/>
                    <a:pt x="2930045" y="5956568"/>
                    <a:pt x="2685152" y="5964548"/>
                  </a:cubicBezTo>
                  <a:cubicBezTo>
                    <a:pt x="2307338" y="5976934"/>
                    <a:pt x="1942493" y="6047260"/>
                    <a:pt x="1601920" y="6219666"/>
                  </a:cubicBezTo>
                  <a:cubicBezTo>
                    <a:pt x="1418957" y="6312269"/>
                    <a:pt x="1258521" y="6435963"/>
                    <a:pt x="1108061" y="6573622"/>
                  </a:cubicBezTo>
                  <a:cubicBezTo>
                    <a:pt x="1063172" y="6614687"/>
                    <a:pt x="1016787" y="6653756"/>
                    <a:pt x="968324" y="6690748"/>
                  </a:cubicBezTo>
                  <a:cubicBezTo>
                    <a:pt x="830582" y="6795738"/>
                    <a:pt x="678459" y="6764399"/>
                    <a:pt x="567484" y="6654505"/>
                  </a:cubicBezTo>
                  <a:cubicBezTo>
                    <a:pt x="464988" y="6553006"/>
                    <a:pt x="404139" y="6425822"/>
                    <a:pt x="353515" y="6293483"/>
                  </a:cubicBezTo>
                  <a:cubicBezTo>
                    <a:pt x="258417" y="6045016"/>
                    <a:pt x="205382" y="5785742"/>
                    <a:pt x="161408" y="5524389"/>
                  </a:cubicBezTo>
                  <a:cubicBezTo>
                    <a:pt x="131399" y="5346248"/>
                    <a:pt x="108456" y="5167191"/>
                    <a:pt x="88754" y="4987720"/>
                  </a:cubicBezTo>
                  <a:cubicBezTo>
                    <a:pt x="74041" y="4853303"/>
                    <a:pt x="63401" y="4718470"/>
                    <a:pt x="53259" y="4583638"/>
                  </a:cubicBezTo>
                  <a:cubicBezTo>
                    <a:pt x="38878" y="4392279"/>
                    <a:pt x="24913" y="4200837"/>
                    <a:pt x="13940" y="4009228"/>
                  </a:cubicBezTo>
                  <a:cubicBezTo>
                    <a:pt x="6708" y="3882293"/>
                    <a:pt x="5710" y="3754942"/>
                    <a:pt x="58" y="3627841"/>
                  </a:cubicBezTo>
                  <a:cubicBezTo>
                    <a:pt x="-1023" y="3603484"/>
                    <a:pt x="13275" y="3605479"/>
                    <a:pt x="27739" y="3601988"/>
                  </a:cubicBezTo>
                  <a:cubicBezTo>
                    <a:pt x="230736" y="3553442"/>
                    <a:pt x="429909" y="3492592"/>
                    <a:pt x="622598" y="3412208"/>
                  </a:cubicBezTo>
                  <a:cubicBezTo>
                    <a:pt x="811297" y="3333653"/>
                    <a:pt x="995756" y="3245788"/>
                    <a:pt x="1167414" y="3133150"/>
                  </a:cubicBezTo>
                  <a:close/>
                </a:path>
              </a:pathLst>
            </a:custGeom>
            <a:solidFill>
              <a:srgbClr val="FEB381"/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27" name="자유형: 도형 26">
              <a:extLst>
                <a:ext uri="{FF2B5EF4-FFF2-40B4-BE49-F238E27FC236}">
                  <a16:creationId xmlns:a16="http://schemas.microsoft.com/office/drawing/2014/main" id="{C5C24BED-A1FF-401E-9854-9E9702619945}"/>
                </a:ext>
              </a:extLst>
            </p:cNvPr>
            <p:cNvSpPr/>
            <p:nvPr/>
          </p:nvSpPr>
          <p:spPr>
            <a:xfrm>
              <a:off x="6670907" y="3052249"/>
              <a:ext cx="680397" cy="434531"/>
            </a:xfrm>
            <a:custGeom>
              <a:avLst/>
              <a:gdLst>
                <a:gd name="connsiteX0" fmla="*/ 0 w 680397"/>
                <a:gd name="connsiteY0" fmla="*/ 204594 h 434531"/>
                <a:gd name="connsiteX1" fmla="*/ 67417 w 680397"/>
                <a:gd name="connsiteY1" fmla="*/ 73087 h 434531"/>
                <a:gd name="connsiteX2" fmla="*/ 337746 w 680397"/>
                <a:gd name="connsiteY2" fmla="*/ 25953 h 434531"/>
                <a:gd name="connsiteX3" fmla="*/ 639831 w 680397"/>
                <a:gd name="connsiteY3" fmla="*/ 209415 h 434531"/>
                <a:gd name="connsiteX4" fmla="*/ 680397 w 680397"/>
                <a:gd name="connsiteY4" fmla="*/ 244080 h 434531"/>
                <a:gd name="connsiteX5" fmla="*/ 616721 w 680397"/>
                <a:gd name="connsiteY5" fmla="*/ 353807 h 434531"/>
                <a:gd name="connsiteX6" fmla="*/ 320373 w 680397"/>
                <a:gd name="connsiteY6" fmla="*/ 405097 h 434531"/>
                <a:gd name="connsiteX7" fmla="*/ 49378 w 680397"/>
                <a:gd name="connsiteY7" fmla="*/ 241669 h 434531"/>
                <a:gd name="connsiteX8" fmla="*/ 0 w 680397"/>
                <a:gd name="connsiteY8" fmla="*/ 204594 h 434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0397" h="434531">
                  <a:moveTo>
                    <a:pt x="0" y="204594"/>
                  </a:moveTo>
                  <a:cubicBezTo>
                    <a:pt x="14049" y="156463"/>
                    <a:pt x="36410" y="112157"/>
                    <a:pt x="67417" y="73087"/>
                  </a:cubicBezTo>
                  <a:cubicBezTo>
                    <a:pt x="133502" y="-10373"/>
                    <a:pt x="204992" y="-16857"/>
                    <a:pt x="337746" y="25953"/>
                  </a:cubicBezTo>
                  <a:cubicBezTo>
                    <a:pt x="451963" y="62779"/>
                    <a:pt x="546230" y="136513"/>
                    <a:pt x="639831" y="209415"/>
                  </a:cubicBezTo>
                  <a:cubicBezTo>
                    <a:pt x="653879" y="220305"/>
                    <a:pt x="666847" y="232525"/>
                    <a:pt x="680397" y="244080"/>
                  </a:cubicBezTo>
                  <a:cubicBezTo>
                    <a:pt x="659366" y="280739"/>
                    <a:pt x="645400" y="321388"/>
                    <a:pt x="616721" y="353807"/>
                  </a:cubicBezTo>
                  <a:cubicBezTo>
                    <a:pt x="534093" y="447243"/>
                    <a:pt x="447474" y="452729"/>
                    <a:pt x="320373" y="405097"/>
                  </a:cubicBezTo>
                  <a:cubicBezTo>
                    <a:pt x="220205" y="367524"/>
                    <a:pt x="134750" y="304430"/>
                    <a:pt x="49378" y="241669"/>
                  </a:cubicBezTo>
                  <a:cubicBezTo>
                    <a:pt x="32752" y="229532"/>
                    <a:pt x="16460" y="216980"/>
                    <a:pt x="0" y="204594"/>
                  </a:cubicBezTo>
                  <a:close/>
                </a:path>
              </a:pathLst>
            </a:custGeom>
            <a:solidFill>
              <a:srgbClr val="FECAA5"/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28" name="자유형: 도형 27">
              <a:extLst>
                <a:ext uri="{FF2B5EF4-FFF2-40B4-BE49-F238E27FC236}">
                  <a16:creationId xmlns:a16="http://schemas.microsoft.com/office/drawing/2014/main" id="{23F56D3C-1B1D-4049-9F41-DC3491C59B08}"/>
                </a:ext>
              </a:extLst>
            </p:cNvPr>
            <p:cNvSpPr/>
            <p:nvPr/>
          </p:nvSpPr>
          <p:spPr>
            <a:xfrm>
              <a:off x="8962809" y="2250488"/>
              <a:ext cx="573245" cy="531897"/>
            </a:xfrm>
            <a:custGeom>
              <a:avLst/>
              <a:gdLst>
                <a:gd name="connsiteX0" fmla="*/ 0 w 573245"/>
                <a:gd name="connsiteY0" fmla="*/ 91872 h 531897"/>
                <a:gd name="connsiteX1" fmla="*/ 174069 w 573245"/>
                <a:gd name="connsiteY1" fmla="*/ 17 h 531897"/>
                <a:gd name="connsiteX2" fmla="*/ 350132 w 573245"/>
                <a:gd name="connsiteY2" fmla="*/ 94532 h 531897"/>
                <a:gd name="connsiteX3" fmla="*/ 573245 w 573245"/>
                <a:gd name="connsiteY3" fmla="*/ 431447 h 531897"/>
                <a:gd name="connsiteX4" fmla="*/ 403667 w 573245"/>
                <a:gd name="connsiteY4" fmla="*/ 523386 h 531897"/>
                <a:gd name="connsiteX5" fmla="*/ 216630 w 573245"/>
                <a:gd name="connsiteY5" fmla="*/ 478996 h 531897"/>
                <a:gd name="connsiteX6" fmla="*/ 57441 w 573245"/>
                <a:gd name="connsiteY6" fmla="*/ 221717 h 531897"/>
                <a:gd name="connsiteX7" fmla="*/ 0 w 573245"/>
                <a:gd name="connsiteY7" fmla="*/ 91872 h 531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3245" h="531897">
                  <a:moveTo>
                    <a:pt x="0" y="91872"/>
                  </a:moveTo>
                  <a:cubicBezTo>
                    <a:pt x="49211" y="44573"/>
                    <a:pt x="100418" y="1014"/>
                    <a:pt x="174069" y="17"/>
                  </a:cubicBezTo>
                  <a:cubicBezTo>
                    <a:pt x="250213" y="-981"/>
                    <a:pt x="302417" y="43409"/>
                    <a:pt x="350132" y="94532"/>
                  </a:cubicBezTo>
                  <a:cubicBezTo>
                    <a:pt x="443234" y="194285"/>
                    <a:pt x="505912" y="314487"/>
                    <a:pt x="573245" y="431447"/>
                  </a:cubicBezTo>
                  <a:cubicBezTo>
                    <a:pt x="518964" y="466194"/>
                    <a:pt x="467258" y="505264"/>
                    <a:pt x="403667" y="523386"/>
                  </a:cubicBezTo>
                  <a:cubicBezTo>
                    <a:pt x="332509" y="543586"/>
                    <a:pt x="271161" y="527459"/>
                    <a:pt x="216630" y="478996"/>
                  </a:cubicBezTo>
                  <a:cubicBezTo>
                    <a:pt x="137825" y="409003"/>
                    <a:pt x="97508" y="315817"/>
                    <a:pt x="57441" y="221717"/>
                  </a:cubicBezTo>
                  <a:cubicBezTo>
                    <a:pt x="38820" y="178241"/>
                    <a:pt x="33750" y="128697"/>
                    <a:pt x="0" y="91872"/>
                  </a:cubicBezTo>
                  <a:close/>
                </a:path>
              </a:pathLst>
            </a:custGeom>
            <a:solidFill>
              <a:srgbClr val="FECAA5"/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29" name="자유형: 도형 28">
              <a:extLst>
                <a:ext uri="{FF2B5EF4-FFF2-40B4-BE49-F238E27FC236}">
                  <a16:creationId xmlns:a16="http://schemas.microsoft.com/office/drawing/2014/main" id="{A470C6E9-D11B-49D9-B964-3ADD1B95FF99}"/>
                </a:ext>
              </a:extLst>
            </p:cNvPr>
            <p:cNvSpPr/>
            <p:nvPr/>
          </p:nvSpPr>
          <p:spPr>
            <a:xfrm>
              <a:off x="7990636" y="3738399"/>
              <a:ext cx="277141" cy="551332"/>
            </a:xfrm>
            <a:custGeom>
              <a:avLst/>
              <a:gdLst>
                <a:gd name="connsiteX0" fmla="*/ 0 w 277141"/>
                <a:gd name="connsiteY0" fmla="*/ 133336 h 551332"/>
                <a:gd name="connsiteX1" fmla="*/ 237993 w 277141"/>
                <a:gd name="connsiteY1" fmla="*/ 0 h 551332"/>
                <a:gd name="connsiteX2" fmla="*/ 252956 w 277141"/>
                <a:gd name="connsiteY2" fmla="*/ 389285 h 551332"/>
                <a:gd name="connsiteX3" fmla="*/ 276980 w 277141"/>
                <a:gd name="connsiteY3" fmla="*/ 506744 h 551332"/>
                <a:gd name="connsiteX4" fmla="*/ 221618 w 277141"/>
                <a:gd name="connsiteY4" fmla="*/ 541075 h 551332"/>
                <a:gd name="connsiteX5" fmla="*/ 190944 w 277141"/>
                <a:gd name="connsiteY5" fmla="*/ 514558 h 551332"/>
                <a:gd name="connsiteX6" fmla="*/ 0 w 277141"/>
                <a:gd name="connsiteY6" fmla="*/ 133336 h 551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7141" h="551332">
                  <a:moveTo>
                    <a:pt x="0" y="133336"/>
                  </a:moveTo>
                  <a:cubicBezTo>
                    <a:pt x="79304" y="88863"/>
                    <a:pt x="158607" y="44473"/>
                    <a:pt x="237993" y="0"/>
                  </a:cubicBezTo>
                  <a:cubicBezTo>
                    <a:pt x="200669" y="131424"/>
                    <a:pt x="226605" y="260355"/>
                    <a:pt x="252956" y="389285"/>
                  </a:cubicBezTo>
                  <a:cubicBezTo>
                    <a:pt x="260937" y="428438"/>
                    <a:pt x="275235" y="466344"/>
                    <a:pt x="276980" y="506744"/>
                  </a:cubicBezTo>
                  <a:cubicBezTo>
                    <a:pt x="278975" y="551716"/>
                    <a:pt x="262599" y="561691"/>
                    <a:pt x="221618" y="541075"/>
                  </a:cubicBezTo>
                  <a:cubicBezTo>
                    <a:pt x="209149" y="534758"/>
                    <a:pt x="197594" y="527858"/>
                    <a:pt x="190944" y="514558"/>
                  </a:cubicBezTo>
                  <a:cubicBezTo>
                    <a:pt x="127434" y="387456"/>
                    <a:pt x="63676" y="260438"/>
                    <a:pt x="0" y="133336"/>
                  </a:cubicBezTo>
                  <a:close/>
                </a:path>
              </a:pathLst>
            </a:custGeom>
            <a:solidFill>
              <a:srgbClr val="1B4C5F"/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30" name="자유형: 도형 29">
              <a:extLst>
                <a:ext uri="{FF2B5EF4-FFF2-40B4-BE49-F238E27FC236}">
                  <a16:creationId xmlns:a16="http://schemas.microsoft.com/office/drawing/2014/main" id="{254D68B9-8C63-49BE-BCF7-A2C66F530E9D}"/>
                </a:ext>
              </a:extLst>
            </p:cNvPr>
            <p:cNvSpPr/>
            <p:nvPr/>
          </p:nvSpPr>
          <p:spPr>
            <a:xfrm>
              <a:off x="8920664" y="3246784"/>
              <a:ext cx="214374" cy="468256"/>
            </a:xfrm>
            <a:custGeom>
              <a:avLst/>
              <a:gdLst>
                <a:gd name="connsiteX0" fmla="*/ 0 w 214374"/>
                <a:gd name="connsiteY0" fmla="*/ 91606 h 468256"/>
                <a:gd name="connsiteX1" fmla="*/ 157942 w 214374"/>
                <a:gd name="connsiteY1" fmla="*/ 0 h 468256"/>
                <a:gd name="connsiteX2" fmla="*/ 208567 w 214374"/>
                <a:gd name="connsiteY2" fmla="*/ 89362 h 468256"/>
                <a:gd name="connsiteX3" fmla="*/ 214053 w 214374"/>
                <a:gd name="connsiteY3" fmla="*/ 112804 h 468256"/>
                <a:gd name="connsiteX4" fmla="*/ 163345 w 214374"/>
                <a:gd name="connsiteY4" fmla="*/ 468256 h 468256"/>
                <a:gd name="connsiteX5" fmla="*/ 0 w 214374"/>
                <a:gd name="connsiteY5" fmla="*/ 91606 h 468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374" h="468256">
                  <a:moveTo>
                    <a:pt x="0" y="91606"/>
                  </a:moveTo>
                  <a:cubicBezTo>
                    <a:pt x="52620" y="61099"/>
                    <a:pt x="105322" y="30591"/>
                    <a:pt x="157942" y="0"/>
                  </a:cubicBezTo>
                  <a:cubicBezTo>
                    <a:pt x="174817" y="29843"/>
                    <a:pt x="191525" y="59686"/>
                    <a:pt x="208567" y="89362"/>
                  </a:cubicBezTo>
                  <a:cubicBezTo>
                    <a:pt x="212806" y="96760"/>
                    <a:pt x="215299" y="103992"/>
                    <a:pt x="214053" y="112804"/>
                  </a:cubicBezTo>
                  <a:cubicBezTo>
                    <a:pt x="197843" y="231177"/>
                    <a:pt x="181883" y="349634"/>
                    <a:pt x="163345" y="468256"/>
                  </a:cubicBezTo>
                  <a:cubicBezTo>
                    <a:pt x="128349" y="333839"/>
                    <a:pt x="70658" y="209896"/>
                    <a:pt x="0" y="91606"/>
                  </a:cubicBezTo>
                  <a:close/>
                </a:path>
              </a:pathLst>
            </a:custGeom>
            <a:solidFill>
              <a:srgbClr val="1D4E62"/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31" name="자유형: 도형 30">
              <a:extLst>
                <a:ext uri="{FF2B5EF4-FFF2-40B4-BE49-F238E27FC236}">
                  <a16:creationId xmlns:a16="http://schemas.microsoft.com/office/drawing/2014/main" id="{22BDB730-30D6-446F-9224-DC792F7E9DD7}"/>
                </a:ext>
              </a:extLst>
            </p:cNvPr>
            <p:cNvSpPr/>
            <p:nvPr/>
          </p:nvSpPr>
          <p:spPr>
            <a:xfrm>
              <a:off x="5803142" y="5607516"/>
              <a:ext cx="121365" cy="8157"/>
            </a:xfrm>
            <a:custGeom>
              <a:avLst/>
              <a:gdLst>
                <a:gd name="connsiteX0" fmla="*/ 0 w 121365"/>
                <a:gd name="connsiteY0" fmla="*/ 0 h 8157"/>
                <a:gd name="connsiteX1" fmla="*/ 121366 w 121365"/>
                <a:gd name="connsiteY1" fmla="*/ 166 h 8157"/>
                <a:gd name="connsiteX2" fmla="*/ 0 w 121365"/>
                <a:gd name="connsiteY2" fmla="*/ 0 h 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365" h="8157">
                  <a:moveTo>
                    <a:pt x="0" y="0"/>
                  </a:moveTo>
                  <a:cubicBezTo>
                    <a:pt x="40483" y="83"/>
                    <a:pt x="80883" y="83"/>
                    <a:pt x="121366" y="166"/>
                  </a:cubicBezTo>
                  <a:cubicBezTo>
                    <a:pt x="80883" y="10973"/>
                    <a:pt x="40400" y="10723"/>
                    <a:pt x="0" y="0"/>
                  </a:cubicBezTo>
                  <a:close/>
                </a:path>
              </a:pathLst>
            </a:custGeom>
            <a:solidFill>
              <a:srgbClr val="26586F"/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32" name="자유형: 도형 31">
              <a:extLst>
                <a:ext uri="{FF2B5EF4-FFF2-40B4-BE49-F238E27FC236}">
                  <a16:creationId xmlns:a16="http://schemas.microsoft.com/office/drawing/2014/main" id="{8D48F587-C4C9-446E-927F-C5F8835436C4}"/>
                </a:ext>
              </a:extLst>
            </p:cNvPr>
            <p:cNvSpPr/>
            <p:nvPr/>
          </p:nvSpPr>
          <p:spPr>
            <a:xfrm>
              <a:off x="9336800" y="881724"/>
              <a:ext cx="611505" cy="394562"/>
            </a:xfrm>
            <a:custGeom>
              <a:avLst/>
              <a:gdLst>
                <a:gd name="connsiteX0" fmla="*/ 587044 w 611505"/>
                <a:gd name="connsiteY0" fmla="*/ 391951 h 394562"/>
                <a:gd name="connsiteX1" fmla="*/ 415303 w 611505"/>
                <a:gd name="connsiteY1" fmla="*/ 321875 h 394562"/>
                <a:gd name="connsiteX2" fmla="*/ 79220 w 611505"/>
                <a:gd name="connsiteY2" fmla="*/ 104082 h 394562"/>
                <a:gd name="connsiteX3" fmla="*/ 10390 w 611505"/>
                <a:gd name="connsiteY3" fmla="*/ 38245 h 394562"/>
                <a:gd name="connsiteX4" fmla="*/ 3408 w 611505"/>
                <a:gd name="connsiteY4" fmla="*/ 8984 h 394562"/>
                <a:gd name="connsiteX5" fmla="*/ 32668 w 611505"/>
                <a:gd name="connsiteY5" fmla="*/ 2084 h 394562"/>
                <a:gd name="connsiteX6" fmla="*/ 255034 w 611505"/>
                <a:gd name="connsiteY6" fmla="*/ 109734 h 394562"/>
                <a:gd name="connsiteX7" fmla="*/ 594692 w 611505"/>
                <a:gd name="connsiteY7" fmla="*/ 357121 h 394562"/>
                <a:gd name="connsiteX8" fmla="*/ 608906 w 611505"/>
                <a:gd name="connsiteY8" fmla="*/ 387462 h 394562"/>
                <a:gd name="connsiteX9" fmla="*/ 587044 w 611505"/>
                <a:gd name="connsiteY9" fmla="*/ 391951 h 394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505" h="394562">
                  <a:moveTo>
                    <a:pt x="587044" y="391951"/>
                  </a:moveTo>
                  <a:cubicBezTo>
                    <a:pt x="525529" y="379150"/>
                    <a:pt x="469418" y="352217"/>
                    <a:pt x="415303" y="321875"/>
                  </a:cubicBezTo>
                  <a:cubicBezTo>
                    <a:pt x="298593" y="256537"/>
                    <a:pt x="184874" y="186378"/>
                    <a:pt x="79220" y="104082"/>
                  </a:cubicBezTo>
                  <a:cubicBezTo>
                    <a:pt x="54281" y="84630"/>
                    <a:pt x="33083" y="60440"/>
                    <a:pt x="10390" y="38245"/>
                  </a:cubicBezTo>
                  <a:cubicBezTo>
                    <a:pt x="2077" y="30098"/>
                    <a:pt x="-4157" y="20705"/>
                    <a:pt x="3408" y="8984"/>
                  </a:cubicBezTo>
                  <a:cubicBezTo>
                    <a:pt x="10723" y="-2321"/>
                    <a:pt x="20781" y="-825"/>
                    <a:pt x="32668" y="2084"/>
                  </a:cubicBezTo>
                  <a:cubicBezTo>
                    <a:pt x="114465" y="22201"/>
                    <a:pt x="184293" y="67173"/>
                    <a:pt x="255034" y="109734"/>
                  </a:cubicBezTo>
                  <a:cubicBezTo>
                    <a:pt x="375485" y="182138"/>
                    <a:pt x="496435" y="254126"/>
                    <a:pt x="594692" y="357121"/>
                  </a:cubicBezTo>
                  <a:cubicBezTo>
                    <a:pt x="602505" y="365267"/>
                    <a:pt x="617552" y="371835"/>
                    <a:pt x="608906" y="387462"/>
                  </a:cubicBezTo>
                  <a:cubicBezTo>
                    <a:pt x="604169" y="396025"/>
                    <a:pt x="595523" y="395941"/>
                    <a:pt x="587044" y="391951"/>
                  </a:cubicBezTo>
                  <a:close/>
                </a:path>
              </a:pathLst>
            </a:custGeom>
            <a:solidFill>
              <a:srgbClr val="183C4A"/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33" name="자유형: 도형 32">
              <a:extLst>
                <a:ext uri="{FF2B5EF4-FFF2-40B4-BE49-F238E27FC236}">
                  <a16:creationId xmlns:a16="http://schemas.microsoft.com/office/drawing/2014/main" id="{AA01100B-BAF6-4DF4-8CBA-2A54F28BE228}"/>
                </a:ext>
              </a:extLst>
            </p:cNvPr>
            <p:cNvSpPr/>
            <p:nvPr/>
          </p:nvSpPr>
          <p:spPr>
            <a:xfrm>
              <a:off x="4450258" y="4028434"/>
              <a:ext cx="207061" cy="190945"/>
            </a:xfrm>
            <a:custGeom>
              <a:avLst/>
              <a:gdLst>
                <a:gd name="connsiteX0" fmla="*/ 207057 w 207061"/>
                <a:gd name="connsiteY0" fmla="*/ 90522 h 190945"/>
                <a:gd name="connsiteX1" fmla="*/ 155020 w 207061"/>
                <a:gd name="connsiteY1" fmla="*/ 185121 h 190945"/>
                <a:gd name="connsiteX2" fmla="*/ 124262 w 207061"/>
                <a:gd name="connsiteY2" fmla="*/ 185786 h 190945"/>
                <a:gd name="connsiteX3" fmla="*/ 17111 w 207061"/>
                <a:gd name="connsiteY3" fmla="*/ 131753 h 190945"/>
                <a:gd name="connsiteX4" fmla="*/ 486 w 207061"/>
                <a:gd name="connsiteY4" fmla="*/ 105818 h 190945"/>
                <a:gd name="connsiteX5" fmla="*/ 49282 w 207061"/>
                <a:gd name="connsiteY5" fmla="*/ 7062 h 190945"/>
                <a:gd name="connsiteX6" fmla="*/ 76132 w 207061"/>
                <a:gd name="connsiteY6" fmla="*/ 2906 h 190945"/>
                <a:gd name="connsiteX7" fmla="*/ 193757 w 207061"/>
                <a:gd name="connsiteY7" fmla="*/ 63090 h 190945"/>
                <a:gd name="connsiteX8" fmla="*/ 207057 w 207061"/>
                <a:gd name="connsiteY8" fmla="*/ 90522 h 190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061" h="190945">
                  <a:moveTo>
                    <a:pt x="207057" y="90522"/>
                  </a:moveTo>
                  <a:cubicBezTo>
                    <a:pt x="191512" y="121030"/>
                    <a:pt x="180373" y="157107"/>
                    <a:pt x="155020" y="185121"/>
                  </a:cubicBezTo>
                  <a:cubicBezTo>
                    <a:pt x="146707" y="194265"/>
                    <a:pt x="134819" y="191189"/>
                    <a:pt x="124262" y="185786"/>
                  </a:cubicBezTo>
                  <a:cubicBezTo>
                    <a:pt x="88601" y="167664"/>
                    <a:pt x="52856" y="149792"/>
                    <a:pt x="17111" y="131753"/>
                  </a:cubicBezTo>
                  <a:cubicBezTo>
                    <a:pt x="6471" y="126350"/>
                    <a:pt x="-2174" y="117954"/>
                    <a:pt x="486" y="105818"/>
                  </a:cubicBezTo>
                  <a:cubicBezTo>
                    <a:pt x="8549" y="69076"/>
                    <a:pt x="27170" y="36988"/>
                    <a:pt x="49282" y="7062"/>
                  </a:cubicBezTo>
                  <a:cubicBezTo>
                    <a:pt x="55267" y="-1001"/>
                    <a:pt x="66572" y="-1832"/>
                    <a:pt x="76132" y="2906"/>
                  </a:cubicBezTo>
                  <a:cubicBezTo>
                    <a:pt x="115534" y="22690"/>
                    <a:pt x="154853" y="42475"/>
                    <a:pt x="193757" y="63090"/>
                  </a:cubicBezTo>
                  <a:cubicBezTo>
                    <a:pt x="202402" y="67828"/>
                    <a:pt x="207224" y="76889"/>
                    <a:pt x="207057" y="90522"/>
                  </a:cubicBezTo>
                  <a:close/>
                </a:path>
              </a:pathLst>
            </a:custGeom>
            <a:solidFill>
              <a:srgbClr val="FDFDFE"/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34" name="자유형: 도형 33">
              <a:extLst>
                <a:ext uri="{FF2B5EF4-FFF2-40B4-BE49-F238E27FC236}">
                  <a16:creationId xmlns:a16="http://schemas.microsoft.com/office/drawing/2014/main" id="{4B22A6DB-7F86-4982-BE53-B7A27494A7FE}"/>
                </a:ext>
              </a:extLst>
            </p:cNvPr>
            <p:cNvSpPr/>
            <p:nvPr/>
          </p:nvSpPr>
          <p:spPr>
            <a:xfrm>
              <a:off x="5346108" y="4553911"/>
              <a:ext cx="205158" cy="138250"/>
            </a:xfrm>
            <a:custGeom>
              <a:avLst/>
              <a:gdLst>
                <a:gd name="connsiteX0" fmla="*/ 205158 w 205158"/>
                <a:gd name="connsiteY0" fmla="*/ 74366 h 138250"/>
                <a:gd name="connsiteX1" fmla="*/ 184459 w 205158"/>
                <a:gd name="connsiteY1" fmla="*/ 89329 h 138250"/>
                <a:gd name="connsiteX2" fmla="*/ 0 w 205158"/>
                <a:gd name="connsiteY2" fmla="*/ 73451 h 138250"/>
                <a:gd name="connsiteX3" fmla="*/ 93269 w 205158"/>
                <a:gd name="connsiteY3" fmla="*/ 6035 h 138250"/>
                <a:gd name="connsiteX4" fmla="*/ 125190 w 205158"/>
                <a:gd name="connsiteY4" fmla="*/ 8612 h 138250"/>
                <a:gd name="connsiteX5" fmla="*/ 205158 w 205158"/>
                <a:gd name="connsiteY5" fmla="*/ 74366 h 1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58" h="138250">
                  <a:moveTo>
                    <a:pt x="205158" y="74366"/>
                  </a:moveTo>
                  <a:cubicBezTo>
                    <a:pt x="195599" y="81265"/>
                    <a:pt x="190029" y="85339"/>
                    <a:pt x="184459" y="89329"/>
                  </a:cubicBezTo>
                  <a:cubicBezTo>
                    <a:pt x="90609" y="156995"/>
                    <a:pt x="90609" y="156995"/>
                    <a:pt x="0" y="73451"/>
                  </a:cubicBezTo>
                  <a:cubicBezTo>
                    <a:pt x="31589" y="50758"/>
                    <a:pt x="63011" y="29228"/>
                    <a:pt x="93269" y="6035"/>
                  </a:cubicBezTo>
                  <a:cubicBezTo>
                    <a:pt x="106154" y="-3774"/>
                    <a:pt x="114383" y="-698"/>
                    <a:pt x="125190" y="8612"/>
                  </a:cubicBezTo>
                  <a:cubicBezTo>
                    <a:pt x="150045" y="30059"/>
                    <a:pt x="175898" y="50426"/>
                    <a:pt x="205158" y="74366"/>
                  </a:cubicBezTo>
                  <a:close/>
                </a:path>
              </a:pathLst>
            </a:custGeom>
            <a:solidFill>
              <a:srgbClr val="FDFDFD"/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35" name="자유형: 도형 34">
              <a:extLst>
                <a:ext uri="{FF2B5EF4-FFF2-40B4-BE49-F238E27FC236}">
                  <a16:creationId xmlns:a16="http://schemas.microsoft.com/office/drawing/2014/main" id="{BB783636-92EE-41D2-9062-2E73A52E0382}"/>
                </a:ext>
              </a:extLst>
            </p:cNvPr>
            <p:cNvSpPr/>
            <p:nvPr/>
          </p:nvSpPr>
          <p:spPr>
            <a:xfrm>
              <a:off x="3617935" y="3588312"/>
              <a:ext cx="152987" cy="131550"/>
            </a:xfrm>
            <a:custGeom>
              <a:avLst/>
              <a:gdLst>
                <a:gd name="connsiteX0" fmla="*/ 77432 w 152987"/>
                <a:gd name="connsiteY0" fmla="*/ 131550 h 131550"/>
                <a:gd name="connsiteX1" fmla="*/ 44430 w 152987"/>
                <a:gd name="connsiteY1" fmla="*/ 131550 h 131550"/>
                <a:gd name="connsiteX2" fmla="*/ 3781 w 152987"/>
                <a:gd name="connsiteY2" fmla="*/ 76021 h 131550"/>
                <a:gd name="connsiteX3" fmla="*/ 41022 w 152987"/>
                <a:gd name="connsiteY3" fmla="*/ 63386 h 131550"/>
                <a:gd name="connsiteX4" fmla="*/ 79011 w 152987"/>
                <a:gd name="connsiteY4" fmla="*/ 32130 h 131550"/>
                <a:gd name="connsiteX5" fmla="*/ 140443 w 152987"/>
                <a:gd name="connsiteY5" fmla="*/ 458 h 131550"/>
                <a:gd name="connsiteX6" fmla="*/ 151582 w 152987"/>
                <a:gd name="connsiteY6" fmla="*/ 31548 h 131550"/>
                <a:gd name="connsiteX7" fmla="*/ 151997 w 152987"/>
                <a:gd name="connsiteY7" fmla="*/ 56237 h 131550"/>
                <a:gd name="connsiteX8" fmla="*/ 77432 w 152987"/>
                <a:gd name="connsiteY8" fmla="*/ 131550 h 131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2987" h="131550">
                  <a:moveTo>
                    <a:pt x="77432" y="131550"/>
                  </a:moveTo>
                  <a:cubicBezTo>
                    <a:pt x="66459" y="131550"/>
                    <a:pt x="55403" y="131550"/>
                    <a:pt x="44430" y="131550"/>
                  </a:cubicBezTo>
                  <a:cubicBezTo>
                    <a:pt x="4696" y="131467"/>
                    <a:pt x="-6942" y="115507"/>
                    <a:pt x="3781" y="76021"/>
                  </a:cubicBezTo>
                  <a:cubicBezTo>
                    <a:pt x="9849" y="53660"/>
                    <a:pt x="28221" y="63718"/>
                    <a:pt x="41022" y="63386"/>
                  </a:cubicBezTo>
                  <a:cubicBezTo>
                    <a:pt x="62968" y="62721"/>
                    <a:pt x="78346" y="64716"/>
                    <a:pt x="79011" y="32130"/>
                  </a:cubicBezTo>
                  <a:cubicBezTo>
                    <a:pt x="79759" y="-3864"/>
                    <a:pt x="118497" y="4532"/>
                    <a:pt x="140443" y="458"/>
                  </a:cubicBezTo>
                  <a:cubicBezTo>
                    <a:pt x="161972" y="-3615"/>
                    <a:pt x="148589" y="20492"/>
                    <a:pt x="151582" y="31548"/>
                  </a:cubicBezTo>
                  <a:cubicBezTo>
                    <a:pt x="153743" y="39196"/>
                    <a:pt x="151997" y="47924"/>
                    <a:pt x="151997" y="56237"/>
                  </a:cubicBezTo>
                  <a:cubicBezTo>
                    <a:pt x="151997" y="131550"/>
                    <a:pt x="151997" y="131550"/>
                    <a:pt x="77432" y="131550"/>
                  </a:cubicBezTo>
                  <a:close/>
                </a:path>
              </a:pathLst>
            </a:custGeom>
            <a:solidFill>
              <a:srgbClr val="FBFCFC"/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36" name="자유형: 도형 35">
              <a:extLst>
                <a:ext uri="{FF2B5EF4-FFF2-40B4-BE49-F238E27FC236}">
                  <a16:creationId xmlns:a16="http://schemas.microsoft.com/office/drawing/2014/main" id="{AAE7B6BB-A23F-43CA-B518-598DD1633611}"/>
                </a:ext>
              </a:extLst>
            </p:cNvPr>
            <p:cNvSpPr/>
            <p:nvPr/>
          </p:nvSpPr>
          <p:spPr>
            <a:xfrm>
              <a:off x="6618122" y="95613"/>
              <a:ext cx="751741" cy="592597"/>
            </a:xfrm>
            <a:custGeom>
              <a:avLst/>
              <a:gdLst>
                <a:gd name="connsiteX0" fmla="*/ 148299 w 751741"/>
                <a:gd name="connsiteY0" fmla="*/ 592598 h 592597"/>
                <a:gd name="connsiteX1" fmla="*/ 13798 w 751741"/>
                <a:gd name="connsiteY1" fmla="*/ 220852 h 592597"/>
                <a:gd name="connsiteX2" fmla="*/ 612315 w 751741"/>
                <a:gd name="connsiteY2" fmla="*/ 4722 h 592597"/>
                <a:gd name="connsiteX3" fmla="*/ 737006 w 751741"/>
                <a:gd name="connsiteY3" fmla="*/ 195914 h 592597"/>
                <a:gd name="connsiteX4" fmla="*/ 148299 w 751741"/>
                <a:gd name="connsiteY4" fmla="*/ 592598 h 592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1741" h="592597">
                  <a:moveTo>
                    <a:pt x="148299" y="592598"/>
                  </a:moveTo>
                  <a:cubicBezTo>
                    <a:pt x="108647" y="550286"/>
                    <a:pt x="-46635" y="274386"/>
                    <a:pt x="13798" y="220852"/>
                  </a:cubicBezTo>
                  <a:cubicBezTo>
                    <a:pt x="113551" y="170976"/>
                    <a:pt x="491697" y="44623"/>
                    <a:pt x="612315" y="4722"/>
                  </a:cubicBezTo>
                  <a:cubicBezTo>
                    <a:pt x="761944" y="-28529"/>
                    <a:pt x="767347" y="122180"/>
                    <a:pt x="737006" y="195914"/>
                  </a:cubicBezTo>
                  <a:cubicBezTo>
                    <a:pt x="705251" y="272807"/>
                    <a:pt x="462686" y="478464"/>
                    <a:pt x="148299" y="592598"/>
                  </a:cubicBezTo>
                  <a:close/>
                </a:path>
              </a:pathLst>
            </a:custGeom>
            <a:solidFill>
              <a:srgbClr val="FECAA6"/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37" name="자유형: 도형 36">
              <a:extLst>
                <a:ext uri="{FF2B5EF4-FFF2-40B4-BE49-F238E27FC236}">
                  <a16:creationId xmlns:a16="http://schemas.microsoft.com/office/drawing/2014/main" id="{04AC14B6-8B86-4CDC-82B1-5F56EF65C3BE}"/>
                </a:ext>
              </a:extLst>
            </p:cNvPr>
            <p:cNvSpPr/>
            <p:nvPr/>
          </p:nvSpPr>
          <p:spPr>
            <a:xfrm>
              <a:off x="7750564" y="2483287"/>
              <a:ext cx="763524" cy="578799"/>
            </a:xfrm>
            <a:custGeom>
              <a:avLst/>
              <a:gdLst>
                <a:gd name="connsiteX0" fmla="*/ 0 w 763524"/>
                <a:gd name="connsiteY0" fmla="*/ 199812 h 578799"/>
                <a:gd name="connsiteX1" fmla="*/ 90110 w 763524"/>
                <a:gd name="connsiteY1" fmla="*/ 52843 h 578799"/>
                <a:gd name="connsiteX2" fmla="*/ 295268 w 763524"/>
                <a:gd name="connsiteY2" fmla="*/ 19426 h 578799"/>
                <a:gd name="connsiteX3" fmla="*/ 500094 w 763524"/>
                <a:gd name="connsiteY3" fmla="*/ 164898 h 578799"/>
                <a:gd name="connsiteX4" fmla="*/ 763524 w 763524"/>
                <a:gd name="connsiteY4" fmla="*/ 439717 h 578799"/>
                <a:gd name="connsiteX5" fmla="*/ 688377 w 763524"/>
                <a:gd name="connsiteY5" fmla="*/ 495412 h 578799"/>
                <a:gd name="connsiteX6" fmla="*/ 472911 w 763524"/>
                <a:gd name="connsiteY6" fmla="*/ 578789 h 578799"/>
                <a:gd name="connsiteX7" fmla="*/ 251793 w 763524"/>
                <a:gd name="connsiteY7" fmla="*/ 489760 h 578799"/>
                <a:gd name="connsiteX8" fmla="*/ 30674 w 763524"/>
                <a:gd name="connsiteY8" fmla="*/ 230319 h 578799"/>
                <a:gd name="connsiteX9" fmla="*/ 0 w 763524"/>
                <a:gd name="connsiteY9" fmla="*/ 199812 h 578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3524" h="578799">
                  <a:moveTo>
                    <a:pt x="0" y="199812"/>
                  </a:moveTo>
                  <a:cubicBezTo>
                    <a:pt x="23525" y="146860"/>
                    <a:pt x="47050" y="94240"/>
                    <a:pt x="90110" y="52843"/>
                  </a:cubicBezTo>
                  <a:cubicBezTo>
                    <a:pt x="148216" y="-3019"/>
                    <a:pt x="222365" y="-15322"/>
                    <a:pt x="295268" y="19426"/>
                  </a:cubicBezTo>
                  <a:cubicBezTo>
                    <a:pt x="372078" y="56085"/>
                    <a:pt x="438995" y="106543"/>
                    <a:pt x="500094" y="164898"/>
                  </a:cubicBezTo>
                  <a:cubicBezTo>
                    <a:pt x="591866" y="252681"/>
                    <a:pt x="679815" y="344204"/>
                    <a:pt x="763524" y="439717"/>
                  </a:cubicBezTo>
                  <a:cubicBezTo>
                    <a:pt x="730938" y="447947"/>
                    <a:pt x="713232" y="476792"/>
                    <a:pt x="688377" y="495412"/>
                  </a:cubicBezTo>
                  <a:cubicBezTo>
                    <a:pt x="623787" y="543709"/>
                    <a:pt x="552630" y="578041"/>
                    <a:pt x="472911" y="578789"/>
                  </a:cubicBezTo>
                  <a:cubicBezTo>
                    <a:pt x="389701" y="579537"/>
                    <a:pt x="316549" y="542795"/>
                    <a:pt x="251793" y="489760"/>
                  </a:cubicBezTo>
                  <a:cubicBezTo>
                    <a:pt x="162348" y="416524"/>
                    <a:pt x="95680" y="324253"/>
                    <a:pt x="30674" y="230319"/>
                  </a:cubicBezTo>
                  <a:cubicBezTo>
                    <a:pt x="22611" y="218765"/>
                    <a:pt x="18704" y="201391"/>
                    <a:pt x="0" y="199812"/>
                  </a:cubicBezTo>
                  <a:close/>
                </a:path>
              </a:pathLst>
            </a:custGeom>
            <a:solidFill>
              <a:srgbClr val="FECAA6"/>
            </a:solidFill>
            <a:ln w="83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331A8A57-B6B4-428F-BE6B-FA8BCEF38EA4}"/>
              </a:ext>
            </a:extLst>
          </p:cNvPr>
          <p:cNvGrpSpPr/>
          <p:nvPr/>
        </p:nvGrpSpPr>
        <p:grpSpPr>
          <a:xfrm flipH="1">
            <a:off x="2333725" y="1713364"/>
            <a:ext cx="2909001" cy="2764544"/>
            <a:chOff x="6957846" y="390184"/>
            <a:chExt cx="3835060" cy="3644618"/>
          </a:xfrm>
        </p:grpSpPr>
        <p:grpSp>
          <p:nvGrpSpPr>
            <p:cNvPr id="6" name="그룹 5">
              <a:extLst>
                <a:ext uri="{FF2B5EF4-FFF2-40B4-BE49-F238E27FC236}">
                  <a16:creationId xmlns:a16="http://schemas.microsoft.com/office/drawing/2014/main" id="{6974F655-37C0-474B-B53D-536705169473}"/>
                </a:ext>
              </a:extLst>
            </p:cNvPr>
            <p:cNvGrpSpPr/>
            <p:nvPr/>
          </p:nvGrpSpPr>
          <p:grpSpPr>
            <a:xfrm>
              <a:off x="6957846" y="390184"/>
              <a:ext cx="3835060" cy="3644618"/>
              <a:chOff x="6957846" y="390184"/>
              <a:chExt cx="3835060" cy="3644618"/>
            </a:xfrm>
          </p:grpSpPr>
          <p:sp>
            <p:nvSpPr>
              <p:cNvPr id="13" name="자유형: 도형 12">
                <a:extLst>
                  <a:ext uri="{FF2B5EF4-FFF2-40B4-BE49-F238E27FC236}">
                    <a16:creationId xmlns:a16="http://schemas.microsoft.com/office/drawing/2014/main" id="{B70DE6EE-F4D0-4529-8D1D-8804F24145D6}"/>
                  </a:ext>
                </a:extLst>
              </p:cNvPr>
              <p:cNvSpPr/>
              <p:nvPr/>
            </p:nvSpPr>
            <p:spPr>
              <a:xfrm>
                <a:off x="9741118" y="1802306"/>
                <a:ext cx="1051788" cy="1120687"/>
              </a:xfrm>
              <a:custGeom>
                <a:avLst/>
                <a:gdLst>
                  <a:gd name="connsiteX0" fmla="*/ 1038197 w 1051788"/>
                  <a:gd name="connsiteY0" fmla="*/ 861877 h 1120687"/>
                  <a:gd name="connsiteX1" fmla="*/ 977598 w 1051788"/>
                  <a:gd name="connsiteY1" fmla="*/ 774938 h 1120687"/>
                  <a:gd name="connsiteX2" fmla="*/ 575884 w 1051788"/>
                  <a:gd name="connsiteY2" fmla="*/ 363798 h 1120687"/>
                  <a:gd name="connsiteX3" fmla="*/ 218630 w 1051788"/>
                  <a:gd name="connsiteY3" fmla="*/ 72976 h 1120687"/>
                  <a:gd name="connsiteX4" fmla="*/ 189871 w 1051788"/>
                  <a:gd name="connsiteY4" fmla="*/ 48325 h 1120687"/>
                  <a:gd name="connsiteX5" fmla="*/ 164303 w 1051788"/>
                  <a:gd name="connsiteY5" fmla="*/ 31268 h 1120687"/>
                  <a:gd name="connsiteX6" fmla="*/ 28980 w 1051788"/>
                  <a:gd name="connsiteY6" fmla="*/ 4783 h 1120687"/>
                  <a:gd name="connsiteX7" fmla="*/ 38 w 1051788"/>
                  <a:gd name="connsiteY7" fmla="*/ 136108 h 1120687"/>
                  <a:gd name="connsiteX8" fmla="*/ 63609 w 1051788"/>
                  <a:gd name="connsiteY8" fmla="*/ 363871 h 1120687"/>
                  <a:gd name="connsiteX9" fmla="*/ 110563 w 1051788"/>
                  <a:gd name="connsiteY9" fmla="*/ 450626 h 1120687"/>
                  <a:gd name="connsiteX10" fmla="*/ 125713 w 1051788"/>
                  <a:gd name="connsiteY10" fmla="*/ 470398 h 1120687"/>
                  <a:gd name="connsiteX11" fmla="*/ 282568 w 1051788"/>
                  <a:gd name="connsiteY11" fmla="*/ 568304 h 1120687"/>
                  <a:gd name="connsiteX12" fmla="*/ 282605 w 1051788"/>
                  <a:gd name="connsiteY12" fmla="*/ 566984 h 1120687"/>
                  <a:gd name="connsiteX13" fmla="*/ 644884 w 1051788"/>
                  <a:gd name="connsiteY13" fmla="*/ 780881 h 1120687"/>
                  <a:gd name="connsiteX14" fmla="*/ 712234 w 1051788"/>
                  <a:gd name="connsiteY14" fmla="*/ 830916 h 1120687"/>
                  <a:gd name="connsiteX15" fmla="*/ 701596 w 1051788"/>
                  <a:gd name="connsiteY15" fmla="*/ 895735 h 1120687"/>
                  <a:gd name="connsiteX16" fmla="*/ 535496 w 1051788"/>
                  <a:gd name="connsiteY16" fmla="*/ 951309 h 1120687"/>
                  <a:gd name="connsiteX17" fmla="*/ 532855 w 1051788"/>
                  <a:gd name="connsiteY17" fmla="*/ 951529 h 1120687"/>
                  <a:gd name="connsiteX18" fmla="*/ 539788 w 1051788"/>
                  <a:gd name="connsiteY18" fmla="*/ 970311 h 1120687"/>
                  <a:gd name="connsiteX19" fmla="*/ 639125 w 1051788"/>
                  <a:gd name="connsiteY19" fmla="*/ 1109706 h 1120687"/>
                  <a:gd name="connsiteX20" fmla="*/ 663960 w 1051788"/>
                  <a:gd name="connsiteY20" fmla="*/ 1119610 h 1120687"/>
                  <a:gd name="connsiteX21" fmla="*/ 767221 w 1051788"/>
                  <a:gd name="connsiteY21" fmla="*/ 1082634 h 1120687"/>
                  <a:gd name="connsiteX22" fmla="*/ 1007861 w 1051788"/>
                  <a:gd name="connsiteY22" fmla="*/ 971705 h 1120687"/>
                  <a:gd name="connsiteX23" fmla="*/ 1038197 w 1051788"/>
                  <a:gd name="connsiteY23" fmla="*/ 861877 h 1120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051788" h="1120687">
                    <a:moveTo>
                      <a:pt x="1038197" y="861877"/>
                    </a:moveTo>
                    <a:cubicBezTo>
                      <a:pt x="1022240" y="829999"/>
                      <a:pt x="1000377" y="802047"/>
                      <a:pt x="977598" y="774938"/>
                    </a:cubicBezTo>
                    <a:cubicBezTo>
                      <a:pt x="853903" y="627914"/>
                      <a:pt x="718434" y="492444"/>
                      <a:pt x="575884" y="363798"/>
                    </a:cubicBezTo>
                    <a:cubicBezTo>
                      <a:pt x="461727" y="260756"/>
                      <a:pt x="351642" y="152871"/>
                      <a:pt x="218630" y="72976"/>
                    </a:cubicBezTo>
                    <a:cubicBezTo>
                      <a:pt x="207956" y="66557"/>
                      <a:pt x="196841" y="59587"/>
                      <a:pt x="189871" y="48325"/>
                    </a:cubicBezTo>
                    <a:cubicBezTo>
                      <a:pt x="179637" y="45171"/>
                      <a:pt x="172777" y="36991"/>
                      <a:pt x="164303" y="31268"/>
                    </a:cubicBezTo>
                    <a:cubicBezTo>
                      <a:pt x="122925" y="3206"/>
                      <a:pt x="78098" y="-6919"/>
                      <a:pt x="28980" y="4783"/>
                    </a:cubicBezTo>
                    <a:cubicBezTo>
                      <a:pt x="12693" y="47078"/>
                      <a:pt x="698" y="90437"/>
                      <a:pt x="38" y="136108"/>
                    </a:cubicBezTo>
                    <a:cubicBezTo>
                      <a:pt x="-1100" y="218204"/>
                      <a:pt x="23588" y="293220"/>
                      <a:pt x="63609" y="363871"/>
                    </a:cubicBezTo>
                    <a:cubicBezTo>
                      <a:pt x="79823" y="392484"/>
                      <a:pt x="97467" y="420399"/>
                      <a:pt x="110563" y="450626"/>
                    </a:cubicBezTo>
                    <a:cubicBezTo>
                      <a:pt x="114121" y="458843"/>
                      <a:pt x="119073" y="465042"/>
                      <a:pt x="125713" y="470398"/>
                    </a:cubicBezTo>
                    <a:cubicBezTo>
                      <a:pt x="128170" y="473369"/>
                      <a:pt x="194970" y="514454"/>
                      <a:pt x="282568" y="568304"/>
                    </a:cubicBezTo>
                    <a:cubicBezTo>
                      <a:pt x="282605" y="567864"/>
                      <a:pt x="282605" y="567424"/>
                      <a:pt x="282605" y="566984"/>
                    </a:cubicBezTo>
                    <a:cubicBezTo>
                      <a:pt x="402485" y="639799"/>
                      <a:pt x="522768" y="711881"/>
                      <a:pt x="644884" y="780881"/>
                    </a:cubicBezTo>
                    <a:cubicBezTo>
                      <a:pt x="669352" y="794711"/>
                      <a:pt x="692829" y="810227"/>
                      <a:pt x="712234" y="830916"/>
                    </a:cubicBezTo>
                    <a:cubicBezTo>
                      <a:pt x="738059" y="858502"/>
                      <a:pt x="735271" y="878824"/>
                      <a:pt x="701596" y="895735"/>
                    </a:cubicBezTo>
                    <a:cubicBezTo>
                      <a:pt x="657246" y="918038"/>
                      <a:pt x="544190" y="948558"/>
                      <a:pt x="535496" y="951309"/>
                    </a:cubicBezTo>
                    <a:cubicBezTo>
                      <a:pt x="534616" y="951346"/>
                      <a:pt x="533736" y="951456"/>
                      <a:pt x="532855" y="951529"/>
                    </a:cubicBezTo>
                    <a:cubicBezTo>
                      <a:pt x="531534" y="959013"/>
                      <a:pt x="535900" y="964845"/>
                      <a:pt x="539788" y="970311"/>
                    </a:cubicBezTo>
                    <a:cubicBezTo>
                      <a:pt x="572766" y="1016898"/>
                      <a:pt x="606074" y="1063192"/>
                      <a:pt x="639125" y="1109706"/>
                    </a:cubicBezTo>
                    <a:cubicBezTo>
                      <a:pt x="645178" y="1118216"/>
                      <a:pt x="653028" y="1122948"/>
                      <a:pt x="663960" y="1119610"/>
                    </a:cubicBezTo>
                    <a:cubicBezTo>
                      <a:pt x="699175" y="1109559"/>
                      <a:pt x="733253" y="1096133"/>
                      <a:pt x="767221" y="1082634"/>
                    </a:cubicBezTo>
                    <a:cubicBezTo>
                      <a:pt x="849391" y="1049949"/>
                      <a:pt x="932074" y="1018072"/>
                      <a:pt x="1007861" y="971705"/>
                    </a:cubicBezTo>
                    <a:cubicBezTo>
                      <a:pt x="1054741" y="943056"/>
                      <a:pt x="1062812" y="911105"/>
                      <a:pt x="1038197" y="861877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366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id="{39BE19EB-8DDA-4B33-8DB5-6F14AFAB6BCC}"/>
                  </a:ext>
                </a:extLst>
              </p:cNvPr>
              <p:cNvSpPr/>
              <p:nvPr/>
            </p:nvSpPr>
            <p:spPr>
              <a:xfrm>
                <a:off x="8762612" y="1805011"/>
                <a:ext cx="1202235" cy="1454239"/>
              </a:xfrm>
              <a:custGeom>
                <a:avLst/>
                <a:gdLst>
                  <a:gd name="connsiteX0" fmla="*/ 1106236 w 1202235"/>
                  <a:gd name="connsiteY0" fmla="*/ 466812 h 1454239"/>
                  <a:gd name="connsiteX1" fmla="*/ 1058365 w 1202235"/>
                  <a:gd name="connsiteY1" fmla="*/ 372501 h 1454239"/>
                  <a:gd name="connsiteX2" fmla="*/ 986833 w 1202235"/>
                  <a:gd name="connsiteY2" fmla="*/ 133659 h 1454239"/>
                  <a:gd name="connsiteX3" fmla="*/ 1006679 w 1202235"/>
                  <a:gd name="connsiteY3" fmla="*/ 29847 h 1454239"/>
                  <a:gd name="connsiteX4" fmla="*/ 1007449 w 1202235"/>
                  <a:gd name="connsiteY4" fmla="*/ 2005 h 1454239"/>
                  <a:gd name="connsiteX5" fmla="*/ 923849 w 1202235"/>
                  <a:gd name="connsiteY5" fmla="*/ 13046 h 1454239"/>
                  <a:gd name="connsiteX6" fmla="*/ 911780 w 1202235"/>
                  <a:gd name="connsiteY6" fmla="*/ 32158 h 1454239"/>
                  <a:gd name="connsiteX7" fmla="*/ 860388 w 1202235"/>
                  <a:gd name="connsiteY7" fmla="*/ 188390 h 1454239"/>
                  <a:gd name="connsiteX8" fmla="*/ 765416 w 1202235"/>
                  <a:gd name="connsiteY8" fmla="*/ 386073 h 1454239"/>
                  <a:gd name="connsiteX9" fmla="*/ 735776 w 1202235"/>
                  <a:gd name="connsiteY9" fmla="*/ 392676 h 1454239"/>
                  <a:gd name="connsiteX10" fmla="*/ 626755 w 1202235"/>
                  <a:gd name="connsiteY10" fmla="*/ 352802 h 1454239"/>
                  <a:gd name="connsiteX11" fmla="*/ 519385 w 1202235"/>
                  <a:gd name="connsiteY11" fmla="*/ 375912 h 1454239"/>
                  <a:gd name="connsiteX12" fmla="*/ 491396 w 1202235"/>
                  <a:gd name="connsiteY12" fmla="*/ 368136 h 1454239"/>
                  <a:gd name="connsiteX13" fmla="*/ 353725 w 1202235"/>
                  <a:gd name="connsiteY13" fmla="*/ 430019 h 1454239"/>
                  <a:gd name="connsiteX14" fmla="*/ 331826 w 1202235"/>
                  <a:gd name="connsiteY14" fmla="*/ 430460 h 1454239"/>
                  <a:gd name="connsiteX15" fmla="*/ 264182 w 1202235"/>
                  <a:gd name="connsiteY15" fmla="*/ 278996 h 1454239"/>
                  <a:gd name="connsiteX16" fmla="*/ 234323 w 1202235"/>
                  <a:gd name="connsiteY16" fmla="*/ 103066 h 1454239"/>
                  <a:gd name="connsiteX17" fmla="*/ 226399 w 1202235"/>
                  <a:gd name="connsiteY17" fmla="*/ 85935 h 1454239"/>
                  <a:gd name="connsiteX18" fmla="*/ 149292 w 1202235"/>
                  <a:gd name="connsiteY18" fmla="*/ 122361 h 1454239"/>
                  <a:gd name="connsiteX19" fmla="*/ 114003 w 1202235"/>
                  <a:gd name="connsiteY19" fmla="*/ 177532 h 1454239"/>
                  <a:gd name="connsiteX20" fmla="*/ 49258 w 1202235"/>
                  <a:gd name="connsiteY20" fmla="*/ 322649 h 1454239"/>
                  <a:gd name="connsiteX21" fmla="*/ 2451 w 1202235"/>
                  <a:gd name="connsiteY21" fmla="*/ 604483 h 1454239"/>
                  <a:gd name="connsiteX22" fmla="*/ 17380 w 1202235"/>
                  <a:gd name="connsiteY22" fmla="*/ 643183 h 1454239"/>
                  <a:gd name="connsiteX23" fmla="*/ 54577 w 1202235"/>
                  <a:gd name="connsiteY23" fmla="*/ 726453 h 1454239"/>
                  <a:gd name="connsiteX24" fmla="*/ 107107 w 1202235"/>
                  <a:gd name="connsiteY24" fmla="*/ 805945 h 1454239"/>
                  <a:gd name="connsiteX25" fmla="*/ 201418 w 1202235"/>
                  <a:gd name="connsiteY25" fmla="*/ 1276879 h 1454239"/>
                  <a:gd name="connsiteX26" fmla="*/ 168147 w 1202235"/>
                  <a:gd name="connsiteY26" fmla="*/ 1402260 h 1454239"/>
                  <a:gd name="connsiteX27" fmla="*/ 604305 w 1202235"/>
                  <a:gd name="connsiteY27" fmla="*/ 1454240 h 1454239"/>
                  <a:gd name="connsiteX28" fmla="*/ 1202235 w 1202235"/>
                  <a:gd name="connsiteY28" fmla="*/ 1347860 h 1454239"/>
                  <a:gd name="connsiteX29" fmla="*/ 1040831 w 1202235"/>
                  <a:gd name="connsiteY29" fmla="*/ 1069070 h 1454239"/>
                  <a:gd name="connsiteX30" fmla="*/ 1055504 w 1202235"/>
                  <a:gd name="connsiteY30" fmla="*/ 760935 h 1454239"/>
                  <a:gd name="connsiteX31" fmla="*/ 1106236 w 1202235"/>
                  <a:gd name="connsiteY31" fmla="*/ 466812 h 1454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202235" h="1454239">
                    <a:moveTo>
                      <a:pt x="1106236" y="466812"/>
                    </a:moveTo>
                    <a:cubicBezTo>
                      <a:pt x="1094571" y="433211"/>
                      <a:pt x="1076450" y="402801"/>
                      <a:pt x="1058365" y="372501"/>
                    </a:cubicBezTo>
                    <a:cubicBezTo>
                      <a:pt x="1014419" y="298842"/>
                      <a:pt x="986173" y="220451"/>
                      <a:pt x="986833" y="133659"/>
                    </a:cubicBezTo>
                    <a:cubicBezTo>
                      <a:pt x="987127" y="98077"/>
                      <a:pt x="994867" y="63485"/>
                      <a:pt x="1006679" y="29847"/>
                    </a:cubicBezTo>
                    <a:cubicBezTo>
                      <a:pt x="1009797" y="20896"/>
                      <a:pt x="1014822" y="11469"/>
                      <a:pt x="1007449" y="2005"/>
                    </a:cubicBezTo>
                    <a:cubicBezTo>
                      <a:pt x="978397" y="-3461"/>
                      <a:pt x="950884" y="2922"/>
                      <a:pt x="923849" y="13046"/>
                    </a:cubicBezTo>
                    <a:cubicBezTo>
                      <a:pt x="915082" y="16421"/>
                      <a:pt x="913872" y="24564"/>
                      <a:pt x="911780" y="32158"/>
                    </a:cubicBezTo>
                    <a:cubicBezTo>
                      <a:pt x="897144" y="85054"/>
                      <a:pt x="880453" y="137254"/>
                      <a:pt x="860388" y="188390"/>
                    </a:cubicBezTo>
                    <a:cubicBezTo>
                      <a:pt x="833573" y="256657"/>
                      <a:pt x="801292" y="322245"/>
                      <a:pt x="765416" y="386073"/>
                    </a:cubicBezTo>
                    <a:cubicBezTo>
                      <a:pt x="756135" y="402617"/>
                      <a:pt x="752871" y="407570"/>
                      <a:pt x="735776" y="392676"/>
                    </a:cubicBezTo>
                    <a:cubicBezTo>
                      <a:pt x="704853" y="365714"/>
                      <a:pt x="668427" y="352509"/>
                      <a:pt x="626755" y="352802"/>
                    </a:cubicBezTo>
                    <a:cubicBezTo>
                      <a:pt x="599683" y="352986"/>
                      <a:pt x="530793" y="381085"/>
                      <a:pt x="519385" y="375912"/>
                    </a:cubicBezTo>
                    <a:cubicBezTo>
                      <a:pt x="509444" y="375545"/>
                      <a:pt x="501300" y="368979"/>
                      <a:pt x="491396" y="368136"/>
                    </a:cubicBezTo>
                    <a:cubicBezTo>
                      <a:pt x="433950" y="363183"/>
                      <a:pt x="387327" y="382038"/>
                      <a:pt x="353725" y="430019"/>
                    </a:cubicBezTo>
                    <a:cubicBezTo>
                      <a:pt x="342683" y="445756"/>
                      <a:pt x="341436" y="445976"/>
                      <a:pt x="331826" y="430460"/>
                    </a:cubicBezTo>
                    <a:cubicBezTo>
                      <a:pt x="302406" y="383065"/>
                      <a:pt x="280690" y="332150"/>
                      <a:pt x="264182" y="278996"/>
                    </a:cubicBezTo>
                    <a:cubicBezTo>
                      <a:pt x="246391" y="221698"/>
                      <a:pt x="237367" y="162859"/>
                      <a:pt x="234323" y="103066"/>
                    </a:cubicBezTo>
                    <a:cubicBezTo>
                      <a:pt x="233993" y="96353"/>
                      <a:pt x="233846" y="89420"/>
                      <a:pt x="226399" y="85935"/>
                    </a:cubicBezTo>
                    <a:cubicBezTo>
                      <a:pt x="193165" y="82156"/>
                      <a:pt x="171412" y="102589"/>
                      <a:pt x="149292" y="122361"/>
                    </a:cubicBezTo>
                    <a:cubicBezTo>
                      <a:pt x="136343" y="140005"/>
                      <a:pt x="123834" y="157650"/>
                      <a:pt x="114003" y="177532"/>
                    </a:cubicBezTo>
                    <a:cubicBezTo>
                      <a:pt x="90526" y="225109"/>
                      <a:pt x="67562" y="272797"/>
                      <a:pt x="49258" y="322649"/>
                    </a:cubicBezTo>
                    <a:cubicBezTo>
                      <a:pt x="15803" y="413659"/>
                      <a:pt x="-7894" y="506320"/>
                      <a:pt x="2451" y="604483"/>
                    </a:cubicBezTo>
                    <a:cubicBezTo>
                      <a:pt x="3918" y="618275"/>
                      <a:pt x="1350" y="634599"/>
                      <a:pt x="17380" y="643183"/>
                    </a:cubicBezTo>
                    <a:cubicBezTo>
                      <a:pt x="25964" y="672639"/>
                      <a:pt x="37629" y="700775"/>
                      <a:pt x="54577" y="726453"/>
                    </a:cubicBezTo>
                    <a:cubicBezTo>
                      <a:pt x="72075" y="752975"/>
                      <a:pt x="90783" y="778726"/>
                      <a:pt x="107107" y="805945"/>
                    </a:cubicBezTo>
                    <a:cubicBezTo>
                      <a:pt x="194559" y="951612"/>
                      <a:pt x="228930" y="1107918"/>
                      <a:pt x="201418" y="1276879"/>
                    </a:cubicBezTo>
                    <a:cubicBezTo>
                      <a:pt x="194412" y="1319907"/>
                      <a:pt x="178895" y="1360369"/>
                      <a:pt x="168147" y="1402260"/>
                    </a:cubicBezTo>
                    <a:cubicBezTo>
                      <a:pt x="274600" y="1424160"/>
                      <a:pt x="495467" y="1454313"/>
                      <a:pt x="604305" y="1454240"/>
                    </a:cubicBezTo>
                    <a:cubicBezTo>
                      <a:pt x="671362" y="1454203"/>
                      <a:pt x="1135729" y="1357544"/>
                      <a:pt x="1202235" y="1347860"/>
                    </a:cubicBezTo>
                    <a:cubicBezTo>
                      <a:pt x="1139874" y="1215802"/>
                      <a:pt x="1092187" y="1171782"/>
                      <a:pt x="1040831" y="1069070"/>
                    </a:cubicBezTo>
                    <a:cubicBezTo>
                      <a:pt x="1015153" y="1021383"/>
                      <a:pt x="963797" y="900330"/>
                      <a:pt x="1055504" y="760935"/>
                    </a:cubicBezTo>
                    <a:cubicBezTo>
                      <a:pt x="1189836" y="556795"/>
                      <a:pt x="1104439" y="477230"/>
                      <a:pt x="1106236" y="46681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66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BDEDFFC3-1798-4CDC-A474-5D92F48864A3}"/>
                  </a:ext>
                </a:extLst>
              </p:cNvPr>
              <p:cNvSpPr/>
              <p:nvPr/>
            </p:nvSpPr>
            <p:spPr>
              <a:xfrm>
                <a:off x="8805827" y="3138198"/>
                <a:ext cx="1734940" cy="896604"/>
              </a:xfrm>
              <a:custGeom>
                <a:avLst/>
                <a:gdLst>
                  <a:gd name="connsiteX0" fmla="*/ 283 w 1734940"/>
                  <a:gd name="connsiteY0" fmla="*/ 1167320 h 1170479"/>
                  <a:gd name="connsiteX1" fmla="*/ 27 w 1734940"/>
                  <a:gd name="connsiteY1" fmla="*/ 1079502 h 1170479"/>
                  <a:gd name="connsiteX2" fmla="*/ 35719 w 1734940"/>
                  <a:gd name="connsiteY2" fmla="*/ 535679 h 1170479"/>
                  <a:gd name="connsiteX3" fmla="*/ 124968 w 1734940"/>
                  <a:gd name="connsiteY3" fmla="*/ 69074 h 1170479"/>
                  <a:gd name="connsiteX4" fmla="*/ 646598 w 1734940"/>
                  <a:gd name="connsiteY4" fmla="*/ 87195 h 1170479"/>
                  <a:gd name="connsiteX5" fmla="*/ 1151720 w 1734940"/>
                  <a:gd name="connsiteY5" fmla="*/ 0 h 1170479"/>
                  <a:gd name="connsiteX6" fmla="*/ 1469283 w 1734940"/>
                  <a:gd name="connsiteY6" fmla="*/ 451639 h 1170479"/>
                  <a:gd name="connsiteX7" fmla="*/ 1649506 w 1734940"/>
                  <a:gd name="connsiteY7" fmla="*/ 877966 h 1170479"/>
                  <a:gd name="connsiteX8" fmla="*/ 1734720 w 1734940"/>
                  <a:gd name="connsiteY8" fmla="*/ 1167504 h 1170479"/>
                  <a:gd name="connsiteX9" fmla="*/ 283 w 1734940"/>
                  <a:gd name="connsiteY9" fmla="*/ 1167320 h 1170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34940" h="1170479">
                    <a:moveTo>
                      <a:pt x="283" y="1167320"/>
                    </a:moveTo>
                    <a:cubicBezTo>
                      <a:pt x="174" y="1138047"/>
                      <a:pt x="-83" y="1108774"/>
                      <a:pt x="27" y="1079502"/>
                    </a:cubicBezTo>
                    <a:cubicBezTo>
                      <a:pt x="724" y="897481"/>
                      <a:pt x="11912" y="716232"/>
                      <a:pt x="35719" y="535679"/>
                    </a:cubicBezTo>
                    <a:cubicBezTo>
                      <a:pt x="55821" y="383225"/>
                      <a:pt x="123611" y="73769"/>
                      <a:pt x="124968" y="69074"/>
                    </a:cubicBezTo>
                    <a:cubicBezTo>
                      <a:pt x="131975" y="62067"/>
                      <a:pt x="586218" y="88112"/>
                      <a:pt x="646598" y="87195"/>
                    </a:cubicBezTo>
                    <a:cubicBezTo>
                      <a:pt x="655108" y="90020"/>
                      <a:pt x="1101685" y="13719"/>
                      <a:pt x="1151720" y="0"/>
                    </a:cubicBezTo>
                    <a:cubicBezTo>
                      <a:pt x="1313124" y="179746"/>
                      <a:pt x="1430179" y="370863"/>
                      <a:pt x="1469283" y="451639"/>
                    </a:cubicBezTo>
                    <a:cubicBezTo>
                      <a:pt x="1536559" y="590667"/>
                      <a:pt x="1597343" y="732519"/>
                      <a:pt x="1649506" y="877966"/>
                    </a:cubicBezTo>
                    <a:cubicBezTo>
                      <a:pt x="1680649" y="964721"/>
                      <a:pt x="1738975" y="1158626"/>
                      <a:pt x="1734720" y="1167504"/>
                    </a:cubicBezTo>
                    <a:cubicBezTo>
                      <a:pt x="1728557" y="1171465"/>
                      <a:pt x="6410" y="1171539"/>
                      <a:pt x="283" y="116732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66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6" name="자유형: 도형 15">
                <a:extLst>
                  <a:ext uri="{FF2B5EF4-FFF2-40B4-BE49-F238E27FC236}">
                    <a16:creationId xmlns:a16="http://schemas.microsoft.com/office/drawing/2014/main" id="{1E10310C-D47D-4A4D-86D5-3058798B835C}"/>
                  </a:ext>
                </a:extLst>
              </p:cNvPr>
              <p:cNvSpPr/>
              <p:nvPr/>
            </p:nvSpPr>
            <p:spPr>
              <a:xfrm>
                <a:off x="8339708" y="390184"/>
                <a:ext cx="1625541" cy="1373519"/>
              </a:xfrm>
              <a:custGeom>
                <a:avLst/>
                <a:gdLst>
                  <a:gd name="connsiteX0" fmla="*/ 159808 w 1625541"/>
                  <a:gd name="connsiteY0" fmla="*/ 1084449 h 1373519"/>
                  <a:gd name="connsiteX1" fmla="*/ 242822 w 1625541"/>
                  <a:gd name="connsiteY1" fmla="*/ 1197469 h 1373519"/>
                  <a:gd name="connsiteX2" fmla="*/ 159808 w 1625541"/>
                  <a:gd name="connsiteY2" fmla="*/ 1084449 h 1373519"/>
                  <a:gd name="connsiteX3" fmla="*/ 1457389 w 1625541"/>
                  <a:gd name="connsiteY3" fmla="*/ 985808 h 1373519"/>
                  <a:gd name="connsiteX4" fmla="*/ 1398843 w 1625541"/>
                  <a:gd name="connsiteY4" fmla="*/ 1056790 h 1373519"/>
                  <a:gd name="connsiteX5" fmla="*/ 1375659 w 1625541"/>
                  <a:gd name="connsiteY5" fmla="*/ 1140573 h 1373519"/>
                  <a:gd name="connsiteX6" fmla="*/ 1457902 w 1625541"/>
                  <a:gd name="connsiteY6" fmla="*/ 1070619 h 1373519"/>
                  <a:gd name="connsiteX7" fmla="*/ 1457205 w 1625541"/>
                  <a:gd name="connsiteY7" fmla="*/ 1067024 h 1373519"/>
                  <a:gd name="connsiteX8" fmla="*/ 1453684 w 1625541"/>
                  <a:gd name="connsiteY8" fmla="*/ 1034340 h 1373519"/>
                  <a:gd name="connsiteX9" fmla="*/ 1480499 w 1625541"/>
                  <a:gd name="connsiteY9" fmla="*/ 997767 h 1373519"/>
                  <a:gd name="connsiteX10" fmla="*/ 1502435 w 1625541"/>
                  <a:gd name="connsiteY10" fmla="*/ 992008 h 1373519"/>
                  <a:gd name="connsiteX11" fmla="*/ 1457389 w 1625541"/>
                  <a:gd name="connsiteY11" fmla="*/ 985808 h 1373519"/>
                  <a:gd name="connsiteX12" fmla="*/ 79457 w 1625541"/>
                  <a:gd name="connsiteY12" fmla="*/ 882109 h 1373519"/>
                  <a:gd name="connsiteX13" fmla="*/ 66180 w 1625541"/>
                  <a:gd name="connsiteY13" fmla="*/ 891190 h 1373519"/>
                  <a:gd name="connsiteX14" fmla="*/ 52145 w 1625541"/>
                  <a:gd name="connsiteY14" fmla="*/ 902759 h 1373519"/>
                  <a:gd name="connsiteX15" fmla="*/ 43231 w 1625541"/>
                  <a:gd name="connsiteY15" fmla="*/ 985955 h 1373519"/>
                  <a:gd name="connsiteX16" fmla="*/ 28521 w 1625541"/>
                  <a:gd name="connsiteY16" fmla="*/ 928363 h 1373519"/>
                  <a:gd name="connsiteX17" fmla="*/ 47738 w 1625541"/>
                  <a:gd name="connsiteY17" fmla="*/ 896954 h 1373519"/>
                  <a:gd name="connsiteX18" fmla="*/ 216484 w 1625541"/>
                  <a:gd name="connsiteY18" fmla="*/ 273429 h 1373519"/>
                  <a:gd name="connsiteX19" fmla="*/ 185519 w 1625541"/>
                  <a:gd name="connsiteY19" fmla="*/ 306943 h 1373519"/>
                  <a:gd name="connsiteX20" fmla="*/ 169050 w 1625541"/>
                  <a:gd name="connsiteY20" fmla="*/ 348907 h 1373519"/>
                  <a:gd name="connsiteX21" fmla="*/ 161386 w 1625541"/>
                  <a:gd name="connsiteY21" fmla="*/ 353769 h 1373519"/>
                  <a:gd name="connsiteX22" fmla="*/ 158745 w 1625541"/>
                  <a:gd name="connsiteY22" fmla="*/ 345107 h 1373519"/>
                  <a:gd name="connsiteX23" fmla="*/ 188054 w 1625541"/>
                  <a:gd name="connsiteY23" fmla="*/ 285461 h 1373519"/>
                  <a:gd name="connsiteX24" fmla="*/ 216484 w 1625541"/>
                  <a:gd name="connsiteY24" fmla="*/ 273429 h 1373519"/>
                  <a:gd name="connsiteX25" fmla="*/ 1080854 w 1625541"/>
                  <a:gd name="connsiteY25" fmla="*/ 12696 h 1373519"/>
                  <a:gd name="connsiteX26" fmla="*/ 1045294 w 1625541"/>
                  <a:gd name="connsiteY26" fmla="*/ 24425 h 1373519"/>
                  <a:gd name="connsiteX27" fmla="*/ 1080106 w 1625541"/>
                  <a:gd name="connsiteY27" fmla="*/ 62466 h 1373519"/>
                  <a:gd name="connsiteX28" fmla="*/ 1124529 w 1625541"/>
                  <a:gd name="connsiteY28" fmla="*/ 67234 h 1373519"/>
                  <a:gd name="connsiteX29" fmla="*/ 1121044 w 1625541"/>
                  <a:gd name="connsiteY29" fmla="*/ 29158 h 1373519"/>
                  <a:gd name="connsiteX30" fmla="*/ 1115175 w 1625541"/>
                  <a:gd name="connsiteY30" fmla="*/ 22811 h 1373519"/>
                  <a:gd name="connsiteX31" fmla="*/ 1115285 w 1625541"/>
                  <a:gd name="connsiteY31" fmla="*/ 22848 h 1373519"/>
                  <a:gd name="connsiteX32" fmla="*/ 1114955 w 1625541"/>
                  <a:gd name="connsiteY32" fmla="*/ 22555 h 1373519"/>
                  <a:gd name="connsiteX33" fmla="*/ 1115175 w 1625541"/>
                  <a:gd name="connsiteY33" fmla="*/ 22811 h 1373519"/>
                  <a:gd name="connsiteX34" fmla="*/ 1080854 w 1625541"/>
                  <a:gd name="connsiteY34" fmla="*/ 12696 h 1373519"/>
                  <a:gd name="connsiteX35" fmla="*/ 1076438 w 1625541"/>
                  <a:gd name="connsiteY35" fmla="*/ 518 h 1373519"/>
                  <a:gd name="connsiteX36" fmla="*/ 1114991 w 1625541"/>
                  <a:gd name="connsiteY36" fmla="*/ 22518 h 1373519"/>
                  <a:gd name="connsiteX37" fmla="*/ 1226434 w 1625541"/>
                  <a:gd name="connsiteY37" fmla="*/ 47205 h 1373519"/>
                  <a:gd name="connsiteX38" fmla="*/ 1293197 w 1625541"/>
                  <a:gd name="connsiteY38" fmla="*/ 100102 h 1373519"/>
                  <a:gd name="connsiteX39" fmla="*/ 1325661 w 1625541"/>
                  <a:gd name="connsiteY39" fmla="*/ 185316 h 1373519"/>
                  <a:gd name="connsiteX40" fmla="*/ 1405849 w 1625541"/>
                  <a:gd name="connsiteY40" fmla="*/ 235572 h 1373519"/>
                  <a:gd name="connsiteX41" fmla="*/ 1490403 w 1625541"/>
                  <a:gd name="connsiteY41" fmla="*/ 257361 h 1373519"/>
                  <a:gd name="connsiteX42" fmla="*/ 1511496 w 1625541"/>
                  <a:gd name="connsiteY42" fmla="*/ 313009 h 1373519"/>
                  <a:gd name="connsiteX43" fmla="*/ 1511679 w 1625541"/>
                  <a:gd name="connsiteY43" fmla="*/ 369427 h 1373519"/>
                  <a:gd name="connsiteX44" fmla="*/ 1498400 w 1625541"/>
                  <a:gd name="connsiteY44" fmla="*/ 370821 h 1373519"/>
                  <a:gd name="connsiteX45" fmla="*/ 1477711 w 1625541"/>
                  <a:gd name="connsiteY45" fmla="*/ 394078 h 1373519"/>
                  <a:gd name="connsiteX46" fmla="*/ 1487982 w 1625541"/>
                  <a:gd name="connsiteY46" fmla="*/ 412566 h 1373519"/>
                  <a:gd name="connsiteX47" fmla="*/ 1564832 w 1625541"/>
                  <a:gd name="connsiteY47" fmla="*/ 495433 h 1373519"/>
                  <a:gd name="connsiteX48" fmla="*/ 1516815 w 1625541"/>
                  <a:gd name="connsiteY48" fmla="*/ 376837 h 1373519"/>
                  <a:gd name="connsiteX49" fmla="*/ 1569455 w 1625541"/>
                  <a:gd name="connsiteY49" fmla="*/ 509812 h 1373519"/>
                  <a:gd name="connsiteX50" fmla="*/ 1558853 w 1625541"/>
                  <a:gd name="connsiteY50" fmla="*/ 571733 h 1373519"/>
                  <a:gd name="connsiteX51" fmla="*/ 1552104 w 1625541"/>
                  <a:gd name="connsiteY51" fmla="*/ 584755 h 1373519"/>
                  <a:gd name="connsiteX52" fmla="*/ 1544951 w 1625541"/>
                  <a:gd name="connsiteY52" fmla="*/ 612231 h 1373519"/>
                  <a:gd name="connsiteX53" fmla="*/ 1567950 w 1625541"/>
                  <a:gd name="connsiteY53" fmla="*/ 635928 h 1373519"/>
                  <a:gd name="connsiteX54" fmla="*/ 1590621 w 1625541"/>
                  <a:gd name="connsiteY54" fmla="*/ 661973 h 1373519"/>
                  <a:gd name="connsiteX55" fmla="*/ 1572463 w 1625541"/>
                  <a:gd name="connsiteY55" fmla="*/ 595650 h 1373519"/>
                  <a:gd name="connsiteX56" fmla="*/ 1596233 w 1625541"/>
                  <a:gd name="connsiteY56" fmla="*/ 652655 h 1373519"/>
                  <a:gd name="connsiteX57" fmla="*/ 1602653 w 1625541"/>
                  <a:gd name="connsiteY57" fmla="*/ 681304 h 1373519"/>
                  <a:gd name="connsiteX58" fmla="*/ 1591244 w 1625541"/>
                  <a:gd name="connsiteY58" fmla="*/ 824404 h 1373519"/>
                  <a:gd name="connsiteX59" fmla="*/ 1586989 w 1625541"/>
                  <a:gd name="connsiteY59" fmla="*/ 840728 h 1373519"/>
                  <a:gd name="connsiteX60" fmla="*/ 1592015 w 1625541"/>
                  <a:gd name="connsiteY60" fmla="*/ 920953 h 1373519"/>
                  <a:gd name="connsiteX61" fmla="*/ 1536550 w 1625541"/>
                  <a:gd name="connsiteY61" fmla="*/ 987312 h 1373519"/>
                  <a:gd name="connsiteX62" fmla="*/ 1486882 w 1625541"/>
                  <a:gd name="connsiteY62" fmla="*/ 1005507 h 1373519"/>
                  <a:gd name="connsiteX63" fmla="*/ 1473052 w 1625541"/>
                  <a:gd name="connsiteY63" fmla="*/ 1031222 h 1373519"/>
                  <a:gd name="connsiteX64" fmla="*/ 1471768 w 1625541"/>
                  <a:gd name="connsiteY64" fmla="*/ 1118893 h 1373519"/>
                  <a:gd name="connsiteX65" fmla="*/ 1424227 w 1625541"/>
                  <a:gd name="connsiteY65" fmla="*/ 1159465 h 1373519"/>
                  <a:gd name="connsiteX66" fmla="*/ 1367773 w 1625541"/>
                  <a:gd name="connsiteY66" fmla="*/ 1143398 h 1373519"/>
                  <a:gd name="connsiteX67" fmla="*/ 1362014 w 1625541"/>
                  <a:gd name="connsiteY67" fmla="*/ 1141417 h 1373519"/>
                  <a:gd name="connsiteX68" fmla="*/ 1313482 w 1625541"/>
                  <a:gd name="connsiteY68" fmla="*/ 1154843 h 1373519"/>
                  <a:gd name="connsiteX69" fmla="*/ 1240007 w 1625541"/>
                  <a:gd name="connsiteY69" fmla="*/ 1211077 h 1373519"/>
                  <a:gd name="connsiteX70" fmla="*/ 1159231 w 1625541"/>
                  <a:gd name="connsiteY70" fmla="*/ 1302014 h 1373519"/>
                  <a:gd name="connsiteX71" fmla="*/ 1151381 w 1625541"/>
                  <a:gd name="connsiteY71" fmla="*/ 1313496 h 1373519"/>
                  <a:gd name="connsiteX72" fmla="*/ 1075484 w 1625541"/>
                  <a:gd name="connsiteY72" fmla="*/ 1334992 h 1373519"/>
                  <a:gd name="connsiteX73" fmla="*/ 1057986 w 1625541"/>
                  <a:gd name="connsiteY73" fmla="*/ 1318485 h 1373519"/>
                  <a:gd name="connsiteX74" fmla="*/ 863971 w 1625541"/>
                  <a:gd name="connsiteY74" fmla="*/ 1357662 h 1373519"/>
                  <a:gd name="connsiteX75" fmla="*/ 832240 w 1625541"/>
                  <a:gd name="connsiteY75" fmla="*/ 1356635 h 1373519"/>
                  <a:gd name="connsiteX76" fmla="*/ 825051 w 1625541"/>
                  <a:gd name="connsiteY76" fmla="*/ 1363054 h 1373519"/>
                  <a:gd name="connsiteX77" fmla="*/ 748347 w 1625541"/>
                  <a:gd name="connsiteY77" fmla="*/ 1368740 h 1373519"/>
                  <a:gd name="connsiteX78" fmla="*/ 554662 w 1625541"/>
                  <a:gd name="connsiteY78" fmla="*/ 1310855 h 1373519"/>
                  <a:gd name="connsiteX79" fmla="*/ 504113 w 1625541"/>
                  <a:gd name="connsiteY79" fmla="*/ 1251428 h 1373519"/>
                  <a:gd name="connsiteX80" fmla="*/ 477444 w 1625541"/>
                  <a:gd name="connsiteY80" fmla="*/ 1241047 h 1373519"/>
                  <a:gd name="connsiteX81" fmla="*/ 399016 w 1625541"/>
                  <a:gd name="connsiteY81" fmla="*/ 1257738 h 1373519"/>
                  <a:gd name="connsiteX82" fmla="*/ 300377 w 1625541"/>
                  <a:gd name="connsiteY82" fmla="*/ 1210784 h 1373519"/>
                  <a:gd name="connsiteX83" fmla="*/ 268096 w 1625541"/>
                  <a:gd name="connsiteY83" fmla="*/ 1180117 h 1373519"/>
                  <a:gd name="connsiteX84" fmla="*/ 214759 w 1625541"/>
                  <a:gd name="connsiteY84" fmla="*/ 1133750 h 1373519"/>
                  <a:gd name="connsiteX85" fmla="*/ 197371 w 1625541"/>
                  <a:gd name="connsiteY85" fmla="*/ 1085659 h 1373519"/>
                  <a:gd name="connsiteX86" fmla="*/ 125473 w 1625541"/>
                  <a:gd name="connsiteY86" fmla="*/ 1036651 h 1373519"/>
                  <a:gd name="connsiteX87" fmla="*/ 55922 w 1625541"/>
                  <a:gd name="connsiteY87" fmla="*/ 1000115 h 1373519"/>
                  <a:gd name="connsiteX88" fmla="*/ 106104 w 1625541"/>
                  <a:gd name="connsiteY88" fmla="*/ 1018456 h 1373519"/>
                  <a:gd name="connsiteX89" fmla="*/ 159551 w 1625541"/>
                  <a:gd name="connsiteY89" fmla="*/ 1004406 h 1373519"/>
                  <a:gd name="connsiteX90" fmla="*/ 167071 w 1625541"/>
                  <a:gd name="connsiteY90" fmla="*/ 992595 h 1373519"/>
                  <a:gd name="connsiteX91" fmla="*/ 155333 w 1625541"/>
                  <a:gd name="connsiteY91" fmla="*/ 985662 h 1373519"/>
                  <a:gd name="connsiteX92" fmla="*/ 124556 w 1625541"/>
                  <a:gd name="connsiteY92" fmla="*/ 981296 h 1373519"/>
                  <a:gd name="connsiteX93" fmla="*/ 78372 w 1625541"/>
                  <a:gd name="connsiteY93" fmla="*/ 911709 h 1373519"/>
                  <a:gd name="connsiteX94" fmla="*/ 83604 w 1625541"/>
                  <a:gd name="connsiteY94" fmla="*/ 896738 h 1373519"/>
                  <a:gd name="connsiteX95" fmla="*/ 81210 w 1625541"/>
                  <a:gd name="connsiteY95" fmla="*/ 881289 h 1373519"/>
                  <a:gd name="connsiteX96" fmla="*/ 79457 w 1625541"/>
                  <a:gd name="connsiteY96" fmla="*/ 882109 h 1373519"/>
                  <a:gd name="connsiteX97" fmla="*/ 81124 w 1625541"/>
                  <a:gd name="connsiteY97" fmla="*/ 880969 h 1373519"/>
                  <a:gd name="connsiteX98" fmla="*/ 81168 w 1625541"/>
                  <a:gd name="connsiteY98" fmla="*/ 881020 h 1373519"/>
                  <a:gd name="connsiteX99" fmla="*/ 81160 w 1625541"/>
                  <a:gd name="connsiteY99" fmla="*/ 880969 h 1373519"/>
                  <a:gd name="connsiteX100" fmla="*/ 81417 w 1625541"/>
                  <a:gd name="connsiteY100" fmla="*/ 881262 h 1373519"/>
                  <a:gd name="connsiteX101" fmla="*/ 98254 w 1625541"/>
                  <a:gd name="connsiteY101" fmla="*/ 849825 h 1373519"/>
                  <a:gd name="connsiteX102" fmla="*/ 88240 w 1625541"/>
                  <a:gd name="connsiteY102" fmla="*/ 837060 h 1373519"/>
                  <a:gd name="connsiteX103" fmla="*/ 38792 w 1625541"/>
                  <a:gd name="connsiteY103" fmla="*/ 779761 h 1373519"/>
                  <a:gd name="connsiteX104" fmla="*/ 46128 w 1625541"/>
                  <a:gd name="connsiteY104" fmla="*/ 698325 h 1373519"/>
                  <a:gd name="connsiteX105" fmla="*/ 41579 w 1625541"/>
                  <a:gd name="connsiteY105" fmla="*/ 662303 h 1373519"/>
                  <a:gd name="connsiteX106" fmla="*/ 2585 w 1625541"/>
                  <a:gd name="connsiteY106" fmla="*/ 594843 h 1373519"/>
                  <a:gd name="connsiteX107" fmla="*/ 6767 w 1625541"/>
                  <a:gd name="connsiteY107" fmla="*/ 551264 h 1373519"/>
                  <a:gd name="connsiteX108" fmla="*/ 58160 w 1625541"/>
                  <a:gd name="connsiteY108" fmla="*/ 669382 h 1373519"/>
                  <a:gd name="connsiteX109" fmla="*/ 64543 w 1625541"/>
                  <a:gd name="connsiteY109" fmla="*/ 644585 h 1373519"/>
                  <a:gd name="connsiteX110" fmla="*/ 68651 w 1625541"/>
                  <a:gd name="connsiteY110" fmla="*/ 544808 h 1373519"/>
                  <a:gd name="connsiteX111" fmla="*/ 57463 w 1625541"/>
                  <a:gd name="connsiteY111" fmla="*/ 523055 h 1373519"/>
                  <a:gd name="connsiteX112" fmla="*/ 105114 w 1625541"/>
                  <a:gd name="connsiteY112" fmla="*/ 509299 h 1373519"/>
                  <a:gd name="connsiteX113" fmla="*/ 164943 w 1625541"/>
                  <a:gd name="connsiteY113" fmla="*/ 421407 h 1373519"/>
                  <a:gd name="connsiteX114" fmla="*/ 169236 w 1625541"/>
                  <a:gd name="connsiteY114" fmla="*/ 348775 h 1373519"/>
                  <a:gd name="connsiteX115" fmla="*/ 169185 w 1625541"/>
                  <a:gd name="connsiteY115" fmla="*/ 348833 h 1373519"/>
                  <a:gd name="connsiteX116" fmla="*/ 168943 w 1625541"/>
                  <a:gd name="connsiteY116" fmla="*/ 349179 h 1373519"/>
                  <a:gd name="connsiteX117" fmla="*/ 168996 w 1625541"/>
                  <a:gd name="connsiteY117" fmla="*/ 349045 h 1373519"/>
                  <a:gd name="connsiteX118" fmla="*/ 168942 w 1625541"/>
                  <a:gd name="connsiteY118" fmla="*/ 349105 h 1373519"/>
                  <a:gd name="connsiteX119" fmla="*/ 169011 w 1625541"/>
                  <a:gd name="connsiteY119" fmla="*/ 349005 h 1373519"/>
                  <a:gd name="connsiteX120" fmla="*/ 169050 w 1625541"/>
                  <a:gd name="connsiteY120" fmla="*/ 348907 h 1373519"/>
                  <a:gd name="connsiteX121" fmla="*/ 169103 w 1625541"/>
                  <a:gd name="connsiteY121" fmla="*/ 348873 h 1373519"/>
                  <a:gd name="connsiteX122" fmla="*/ 194890 w 1625541"/>
                  <a:gd name="connsiteY122" fmla="*/ 311725 h 1373519"/>
                  <a:gd name="connsiteX123" fmla="*/ 229946 w 1625541"/>
                  <a:gd name="connsiteY123" fmla="*/ 282599 h 1373519"/>
                  <a:gd name="connsiteX124" fmla="*/ 233137 w 1625541"/>
                  <a:gd name="connsiteY124" fmla="*/ 270053 h 1373519"/>
                  <a:gd name="connsiteX125" fmla="*/ 240914 w 1625541"/>
                  <a:gd name="connsiteY125" fmla="*/ 265505 h 1373519"/>
                  <a:gd name="connsiteX126" fmla="*/ 297075 w 1625541"/>
                  <a:gd name="connsiteY126" fmla="*/ 257398 h 1373519"/>
                  <a:gd name="connsiteX127" fmla="*/ 353310 w 1625541"/>
                  <a:gd name="connsiteY127" fmla="*/ 151091 h 1373519"/>
                  <a:gd name="connsiteX128" fmla="*/ 349531 w 1625541"/>
                  <a:gd name="connsiteY128" fmla="*/ 145552 h 1373519"/>
                  <a:gd name="connsiteX129" fmla="*/ 341425 w 1625541"/>
                  <a:gd name="connsiteY129" fmla="*/ 151385 h 1373519"/>
                  <a:gd name="connsiteX130" fmla="*/ 316223 w 1625541"/>
                  <a:gd name="connsiteY130" fmla="*/ 206225 h 1373519"/>
                  <a:gd name="connsiteX131" fmla="*/ 302247 w 1625541"/>
                  <a:gd name="connsiteY131" fmla="*/ 232527 h 1373519"/>
                  <a:gd name="connsiteX132" fmla="*/ 365415 w 1625541"/>
                  <a:gd name="connsiteY132" fmla="*/ 114849 h 1373519"/>
                  <a:gd name="connsiteX133" fmla="*/ 441458 w 1625541"/>
                  <a:gd name="connsiteY133" fmla="*/ 108869 h 1373519"/>
                  <a:gd name="connsiteX134" fmla="*/ 518566 w 1625541"/>
                  <a:gd name="connsiteY134" fmla="*/ 129008 h 1373519"/>
                  <a:gd name="connsiteX135" fmla="*/ 640610 w 1625541"/>
                  <a:gd name="connsiteY135" fmla="*/ 50177 h 1373519"/>
                  <a:gd name="connsiteX136" fmla="*/ 519996 w 1625541"/>
                  <a:gd name="connsiteY136" fmla="*/ 109493 h 1373519"/>
                  <a:gd name="connsiteX137" fmla="*/ 525242 w 1625541"/>
                  <a:gd name="connsiteY137" fmla="*/ 99002 h 1373519"/>
                  <a:gd name="connsiteX138" fmla="*/ 600479 w 1625541"/>
                  <a:gd name="connsiteY138" fmla="*/ 51351 h 1373519"/>
                  <a:gd name="connsiteX139" fmla="*/ 705721 w 1625541"/>
                  <a:gd name="connsiteY139" fmla="*/ 72847 h 1373519"/>
                  <a:gd name="connsiteX140" fmla="*/ 796585 w 1625541"/>
                  <a:gd name="connsiteY140" fmla="*/ 59934 h 1373519"/>
                  <a:gd name="connsiteX141" fmla="*/ 909935 w 1625541"/>
                  <a:gd name="connsiteY141" fmla="*/ 16759 h 1373519"/>
                  <a:gd name="connsiteX142" fmla="*/ 979412 w 1625541"/>
                  <a:gd name="connsiteY142" fmla="*/ 49296 h 1373519"/>
                  <a:gd name="connsiteX143" fmla="*/ 999734 w 1625541"/>
                  <a:gd name="connsiteY143" fmla="*/ 47976 h 1373519"/>
                  <a:gd name="connsiteX144" fmla="*/ 1043056 w 1625541"/>
                  <a:gd name="connsiteY144" fmla="*/ 12027 h 1373519"/>
                  <a:gd name="connsiteX145" fmla="*/ 1076438 w 1625541"/>
                  <a:gd name="connsiteY145" fmla="*/ 518 h 13735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</a:cxnLst>
                <a:rect l="l" t="t" r="r" b="b"/>
                <a:pathLst>
                  <a:path w="1625541" h="1373519">
                    <a:moveTo>
                      <a:pt x="159808" y="1084449"/>
                    </a:moveTo>
                    <a:cubicBezTo>
                      <a:pt x="171547" y="1136135"/>
                      <a:pt x="195684" y="1174615"/>
                      <a:pt x="242822" y="1197469"/>
                    </a:cubicBezTo>
                    <a:cubicBezTo>
                      <a:pt x="185156" y="1193030"/>
                      <a:pt x="146456" y="1141417"/>
                      <a:pt x="159808" y="1084449"/>
                    </a:cubicBezTo>
                    <a:close/>
                    <a:moveTo>
                      <a:pt x="1457389" y="985808"/>
                    </a:moveTo>
                    <a:cubicBezTo>
                      <a:pt x="1409077" y="985221"/>
                      <a:pt x="1388278" y="1009542"/>
                      <a:pt x="1398843" y="1056790"/>
                    </a:cubicBezTo>
                    <a:cubicBezTo>
                      <a:pt x="1406033" y="1088850"/>
                      <a:pt x="1399686" y="1115629"/>
                      <a:pt x="1375659" y="1140573"/>
                    </a:cubicBezTo>
                    <a:cubicBezTo>
                      <a:pt x="1445687" y="1153632"/>
                      <a:pt x="1464579" y="1146589"/>
                      <a:pt x="1457902" y="1070619"/>
                    </a:cubicBezTo>
                    <a:cubicBezTo>
                      <a:pt x="1457792" y="1069408"/>
                      <a:pt x="1457352" y="1068235"/>
                      <a:pt x="1457205" y="1067024"/>
                    </a:cubicBezTo>
                    <a:cubicBezTo>
                      <a:pt x="1455958" y="1056129"/>
                      <a:pt x="1454051" y="1045271"/>
                      <a:pt x="1453684" y="1034340"/>
                    </a:cubicBezTo>
                    <a:cubicBezTo>
                      <a:pt x="1453023" y="1015448"/>
                      <a:pt x="1462451" y="1003233"/>
                      <a:pt x="1480499" y="997767"/>
                    </a:cubicBezTo>
                    <a:cubicBezTo>
                      <a:pt x="1486771" y="995896"/>
                      <a:pt x="1493191" y="994429"/>
                      <a:pt x="1502435" y="992008"/>
                    </a:cubicBezTo>
                    <a:cubicBezTo>
                      <a:pt x="1486148" y="985368"/>
                      <a:pt x="1471512" y="985992"/>
                      <a:pt x="1457389" y="985808"/>
                    </a:cubicBezTo>
                    <a:close/>
                    <a:moveTo>
                      <a:pt x="79457" y="882109"/>
                    </a:moveTo>
                    <a:lnTo>
                      <a:pt x="66180" y="891190"/>
                    </a:lnTo>
                    <a:cubicBezTo>
                      <a:pt x="61105" y="894468"/>
                      <a:pt x="56180" y="897972"/>
                      <a:pt x="52145" y="902759"/>
                    </a:cubicBezTo>
                    <a:cubicBezTo>
                      <a:pt x="30539" y="928437"/>
                      <a:pt x="27934" y="956022"/>
                      <a:pt x="43231" y="985955"/>
                    </a:cubicBezTo>
                    <a:cubicBezTo>
                      <a:pt x="26650" y="969448"/>
                      <a:pt x="21258" y="949969"/>
                      <a:pt x="28521" y="928363"/>
                    </a:cubicBezTo>
                    <a:cubicBezTo>
                      <a:pt x="32795" y="915726"/>
                      <a:pt x="39068" y="905033"/>
                      <a:pt x="47738" y="896954"/>
                    </a:cubicBezTo>
                    <a:close/>
                    <a:moveTo>
                      <a:pt x="216484" y="273429"/>
                    </a:moveTo>
                    <a:cubicBezTo>
                      <a:pt x="204214" y="283461"/>
                      <a:pt x="193667" y="294475"/>
                      <a:pt x="185519" y="306943"/>
                    </a:cubicBezTo>
                    <a:lnTo>
                      <a:pt x="169050" y="348907"/>
                    </a:lnTo>
                    <a:lnTo>
                      <a:pt x="161386" y="353769"/>
                    </a:lnTo>
                    <a:cubicBezTo>
                      <a:pt x="159653" y="352975"/>
                      <a:pt x="158782" y="349912"/>
                      <a:pt x="158745" y="345107"/>
                    </a:cubicBezTo>
                    <a:cubicBezTo>
                      <a:pt x="158598" y="320456"/>
                      <a:pt x="167769" y="300134"/>
                      <a:pt x="188054" y="285461"/>
                    </a:cubicBezTo>
                    <a:cubicBezTo>
                      <a:pt x="196418" y="279408"/>
                      <a:pt x="205846" y="275483"/>
                      <a:pt x="216484" y="273429"/>
                    </a:cubicBezTo>
                    <a:close/>
                    <a:moveTo>
                      <a:pt x="1080854" y="12696"/>
                    </a:moveTo>
                    <a:cubicBezTo>
                      <a:pt x="1069285" y="12256"/>
                      <a:pt x="1057510" y="15457"/>
                      <a:pt x="1045294" y="24425"/>
                    </a:cubicBezTo>
                    <a:cubicBezTo>
                      <a:pt x="1065726" y="30221"/>
                      <a:pt x="1070165" y="48599"/>
                      <a:pt x="1080106" y="62466"/>
                    </a:cubicBezTo>
                    <a:cubicBezTo>
                      <a:pt x="1091074" y="77799"/>
                      <a:pt x="1109893" y="79560"/>
                      <a:pt x="1124529" y="67234"/>
                    </a:cubicBezTo>
                    <a:cubicBezTo>
                      <a:pt x="1137955" y="55936"/>
                      <a:pt x="1136928" y="44711"/>
                      <a:pt x="1121044" y="29158"/>
                    </a:cubicBezTo>
                    <a:cubicBezTo>
                      <a:pt x="1118990" y="27140"/>
                      <a:pt x="1117119" y="24939"/>
                      <a:pt x="1115175" y="22811"/>
                    </a:cubicBezTo>
                    <a:cubicBezTo>
                      <a:pt x="1115212" y="22848"/>
                      <a:pt x="1115248" y="22848"/>
                      <a:pt x="1115285" y="22848"/>
                    </a:cubicBezTo>
                    <a:cubicBezTo>
                      <a:pt x="1115285" y="22848"/>
                      <a:pt x="1114955" y="22555"/>
                      <a:pt x="1114955" y="22555"/>
                    </a:cubicBezTo>
                    <a:cubicBezTo>
                      <a:pt x="1115028" y="22665"/>
                      <a:pt x="1115101" y="22738"/>
                      <a:pt x="1115175" y="22811"/>
                    </a:cubicBezTo>
                    <a:cubicBezTo>
                      <a:pt x="1103785" y="17217"/>
                      <a:pt x="1092422" y="13136"/>
                      <a:pt x="1080854" y="12696"/>
                    </a:cubicBezTo>
                    <a:close/>
                    <a:moveTo>
                      <a:pt x="1076438" y="518"/>
                    </a:moveTo>
                    <a:cubicBezTo>
                      <a:pt x="1088800" y="2489"/>
                      <a:pt x="1102024" y="10046"/>
                      <a:pt x="1114991" y="22518"/>
                    </a:cubicBezTo>
                    <a:cubicBezTo>
                      <a:pt x="1149033" y="44821"/>
                      <a:pt x="1185569" y="51901"/>
                      <a:pt x="1226434" y="47205"/>
                    </a:cubicBezTo>
                    <a:cubicBezTo>
                      <a:pt x="1255266" y="43867"/>
                      <a:pt x="1286080" y="71306"/>
                      <a:pt x="1293197" y="100102"/>
                    </a:cubicBezTo>
                    <a:cubicBezTo>
                      <a:pt x="1300570" y="129852"/>
                      <a:pt x="1309557" y="158941"/>
                      <a:pt x="1325661" y="185316"/>
                    </a:cubicBezTo>
                    <a:cubicBezTo>
                      <a:pt x="1344002" y="215359"/>
                      <a:pt x="1369423" y="233334"/>
                      <a:pt x="1405849" y="235572"/>
                    </a:cubicBezTo>
                    <a:cubicBezTo>
                      <a:pt x="1435159" y="237406"/>
                      <a:pt x="1464065" y="243348"/>
                      <a:pt x="1490403" y="257361"/>
                    </a:cubicBezTo>
                    <a:cubicBezTo>
                      <a:pt x="1516008" y="270971"/>
                      <a:pt x="1521730" y="285754"/>
                      <a:pt x="1511496" y="313009"/>
                    </a:cubicBezTo>
                    <a:cubicBezTo>
                      <a:pt x="1504489" y="331681"/>
                      <a:pt x="1505773" y="349985"/>
                      <a:pt x="1511679" y="369427"/>
                    </a:cubicBezTo>
                    <a:cubicBezTo>
                      <a:pt x="1506654" y="369941"/>
                      <a:pt x="1502472" y="370087"/>
                      <a:pt x="1498400" y="370821"/>
                    </a:cubicBezTo>
                    <a:cubicBezTo>
                      <a:pt x="1485451" y="373132"/>
                      <a:pt x="1481966" y="383770"/>
                      <a:pt x="1477711" y="394078"/>
                    </a:cubicBezTo>
                    <a:cubicBezTo>
                      <a:pt x="1473236" y="405009"/>
                      <a:pt x="1482186" y="407907"/>
                      <a:pt x="1487982" y="412566"/>
                    </a:cubicBezTo>
                    <a:cubicBezTo>
                      <a:pt x="1516962" y="435823"/>
                      <a:pt x="1544657" y="460290"/>
                      <a:pt x="1564832" y="495433"/>
                    </a:cubicBezTo>
                    <a:cubicBezTo>
                      <a:pt x="1573526" y="443893"/>
                      <a:pt x="1547592" y="409411"/>
                      <a:pt x="1516815" y="376837"/>
                    </a:cubicBezTo>
                    <a:cubicBezTo>
                      <a:pt x="1568574" y="394445"/>
                      <a:pt x="1590180" y="459740"/>
                      <a:pt x="1569455" y="509812"/>
                    </a:cubicBezTo>
                    <a:cubicBezTo>
                      <a:pt x="1562228" y="527200"/>
                      <a:pt x="1552654" y="549540"/>
                      <a:pt x="1558853" y="571733"/>
                    </a:cubicBezTo>
                    <a:cubicBezTo>
                      <a:pt x="1560614" y="578079"/>
                      <a:pt x="1563805" y="582811"/>
                      <a:pt x="1552104" y="584755"/>
                    </a:cubicBezTo>
                    <a:cubicBezTo>
                      <a:pt x="1535707" y="587470"/>
                      <a:pt x="1533285" y="600199"/>
                      <a:pt x="1544951" y="612231"/>
                    </a:cubicBezTo>
                    <a:cubicBezTo>
                      <a:pt x="1552617" y="620154"/>
                      <a:pt x="1560504" y="627858"/>
                      <a:pt x="1567950" y="635928"/>
                    </a:cubicBezTo>
                    <a:cubicBezTo>
                      <a:pt x="1574884" y="643411"/>
                      <a:pt x="1581376" y="651298"/>
                      <a:pt x="1590621" y="661973"/>
                    </a:cubicBezTo>
                    <a:cubicBezTo>
                      <a:pt x="1592161" y="635854"/>
                      <a:pt x="1584605" y="616119"/>
                      <a:pt x="1572463" y="595650"/>
                    </a:cubicBezTo>
                    <a:cubicBezTo>
                      <a:pt x="1592345" y="607609"/>
                      <a:pt x="1600488" y="626390"/>
                      <a:pt x="1596233" y="652655"/>
                    </a:cubicBezTo>
                    <a:cubicBezTo>
                      <a:pt x="1594436" y="663843"/>
                      <a:pt x="1596820" y="672024"/>
                      <a:pt x="1602653" y="681304"/>
                    </a:cubicBezTo>
                    <a:cubicBezTo>
                      <a:pt x="1634090" y="731486"/>
                      <a:pt x="1635741" y="780165"/>
                      <a:pt x="1591244" y="824404"/>
                    </a:cubicBezTo>
                    <a:cubicBezTo>
                      <a:pt x="1586219" y="829393"/>
                      <a:pt x="1585742" y="834125"/>
                      <a:pt x="1586989" y="840728"/>
                    </a:cubicBezTo>
                    <a:cubicBezTo>
                      <a:pt x="1592381" y="867213"/>
                      <a:pt x="1594472" y="893991"/>
                      <a:pt x="1592015" y="920953"/>
                    </a:cubicBezTo>
                    <a:cubicBezTo>
                      <a:pt x="1588640" y="957783"/>
                      <a:pt x="1571986" y="976968"/>
                      <a:pt x="1536550" y="987312"/>
                    </a:cubicBezTo>
                    <a:cubicBezTo>
                      <a:pt x="1519639" y="992228"/>
                      <a:pt x="1503206" y="998831"/>
                      <a:pt x="1486882" y="1005507"/>
                    </a:cubicBezTo>
                    <a:cubicBezTo>
                      <a:pt x="1475767" y="1010056"/>
                      <a:pt x="1471218" y="1017062"/>
                      <a:pt x="1473052" y="1031222"/>
                    </a:cubicBezTo>
                    <a:cubicBezTo>
                      <a:pt x="1476867" y="1060238"/>
                      <a:pt x="1472062" y="1089621"/>
                      <a:pt x="1471768" y="1118893"/>
                    </a:cubicBezTo>
                    <a:cubicBezTo>
                      <a:pt x="1471548" y="1140903"/>
                      <a:pt x="1447888" y="1158804"/>
                      <a:pt x="1424227" y="1159465"/>
                    </a:cubicBezTo>
                    <a:cubicBezTo>
                      <a:pt x="1404015" y="1160015"/>
                      <a:pt x="1384243" y="1156934"/>
                      <a:pt x="1367773" y="1143398"/>
                    </a:cubicBezTo>
                    <a:cubicBezTo>
                      <a:pt x="1366012" y="1141930"/>
                      <a:pt x="1363921" y="1139106"/>
                      <a:pt x="1362014" y="1141417"/>
                    </a:cubicBezTo>
                    <a:cubicBezTo>
                      <a:pt x="1348991" y="1157374"/>
                      <a:pt x="1329769" y="1151981"/>
                      <a:pt x="1313482" y="1154843"/>
                    </a:cubicBezTo>
                    <a:cubicBezTo>
                      <a:pt x="1278560" y="1161005"/>
                      <a:pt x="1254203" y="1178906"/>
                      <a:pt x="1240007" y="1211077"/>
                    </a:cubicBezTo>
                    <a:cubicBezTo>
                      <a:pt x="1222729" y="1249961"/>
                      <a:pt x="1196611" y="1280995"/>
                      <a:pt x="1159231" y="1302014"/>
                    </a:cubicBezTo>
                    <a:cubicBezTo>
                      <a:pt x="1158717" y="1307260"/>
                      <a:pt x="1156003" y="1311258"/>
                      <a:pt x="1151381" y="1313496"/>
                    </a:cubicBezTo>
                    <a:cubicBezTo>
                      <a:pt x="1127354" y="1325124"/>
                      <a:pt x="1103106" y="1336019"/>
                      <a:pt x="1075484" y="1334992"/>
                    </a:cubicBezTo>
                    <a:cubicBezTo>
                      <a:pt x="1065616" y="1332718"/>
                      <a:pt x="1060517" y="1326665"/>
                      <a:pt x="1057986" y="1318485"/>
                    </a:cubicBezTo>
                    <a:cubicBezTo>
                      <a:pt x="997900" y="1343759"/>
                      <a:pt x="932458" y="1357662"/>
                      <a:pt x="863971" y="1357662"/>
                    </a:cubicBezTo>
                    <a:cubicBezTo>
                      <a:pt x="853333" y="1357662"/>
                      <a:pt x="842732" y="1357295"/>
                      <a:pt x="832240" y="1356635"/>
                    </a:cubicBezTo>
                    <a:cubicBezTo>
                      <a:pt x="830479" y="1359092"/>
                      <a:pt x="828205" y="1361293"/>
                      <a:pt x="825051" y="1363054"/>
                    </a:cubicBezTo>
                    <a:cubicBezTo>
                      <a:pt x="799923" y="1371088"/>
                      <a:pt x="774795" y="1378791"/>
                      <a:pt x="748347" y="1368740"/>
                    </a:cubicBezTo>
                    <a:cubicBezTo>
                      <a:pt x="678173" y="1368263"/>
                      <a:pt x="611190" y="1357478"/>
                      <a:pt x="554662" y="1310855"/>
                    </a:cubicBezTo>
                    <a:cubicBezTo>
                      <a:pt x="534156" y="1293944"/>
                      <a:pt x="516952" y="1274465"/>
                      <a:pt x="504113" y="1251428"/>
                    </a:cubicBezTo>
                    <a:cubicBezTo>
                      <a:pt x="497620" y="1239763"/>
                      <a:pt x="489953" y="1236352"/>
                      <a:pt x="477444" y="1241047"/>
                    </a:cubicBezTo>
                    <a:cubicBezTo>
                      <a:pt x="452206" y="1250475"/>
                      <a:pt x="425611" y="1254913"/>
                      <a:pt x="399016" y="1257738"/>
                    </a:cubicBezTo>
                    <a:cubicBezTo>
                      <a:pt x="356134" y="1262250"/>
                      <a:pt x="314059" y="1251355"/>
                      <a:pt x="300377" y="1210784"/>
                    </a:cubicBezTo>
                    <a:cubicBezTo>
                      <a:pt x="300120" y="1189398"/>
                      <a:pt x="289702" y="1182171"/>
                      <a:pt x="268096" y="1180117"/>
                    </a:cubicBezTo>
                    <a:cubicBezTo>
                      <a:pt x="241500" y="1177623"/>
                      <a:pt x="222829" y="1160785"/>
                      <a:pt x="214759" y="1133750"/>
                    </a:cubicBezTo>
                    <a:cubicBezTo>
                      <a:pt x="209880" y="1117389"/>
                      <a:pt x="205258" y="1100589"/>
                      <a:pt x="197371" y="1085659"/>
                    </a:cubicBezTo>
                    <a:cubicBezTo>
                      <a:pt x="182368" y="1057230"/>
                      <a:pt x="161385" y="1036761"/>
                      <a:pt x="125473" y="1036651"/>
                    </a:cubicBezTo>
                    <a:cubicBezTo>
                      <a:pt x="96970" y="1036541"/>
                      <a:pt x="75658" y="1019190"/>
                      <a:pt x="55922" y="1000115"/>
                    </a:cubicBezTo>
                    <a:cubicBezTo>
                      <a:pt x="72319" y="1007304"/>
                      <a:pt x="88056" y="1015888"/>
                      <a:pt x="106104" y="1018456"/>
                    </a:cubicBezTo>
                    <a:cubicBezTo>
                      <a:pt x="126023" y="1021281"/>
                      <a:pt x="143521" y="1015741"/>
                      <a:pt x="159551" y="1004406"/>
                    </a:cubicBezTo>
                    <a:cubicBezTo>
                      <a:pt x="163513" y="1001582"/>
                      <a:pt x="167952" y="997803"/>
                      <a:pt x="167071" y="992595"/>
                    </a:cubicBezTo>
                    <a:cubicBezTo>
                      <a:pt x="166117" y="986835"/>
                      <a:pt x="159991" y="986469"/>
                      <a:pt x="155333" y="985662"/>
                    </a:cubicBezTo>
                    <a:cubicBezTo>
                      <a:pt x="145135" y="983937"/>
                      <a:pt x="134717" y="983240"/>
                      <a:pt x="124556" y="981296"/>
                    </a:cubicBezTo>
                    <a:cubicBezTo>
                      <a:pt x="83801" y="973520"/>
                      <a:pt x="70779" y="952941"/>
                      <a:pt x="78372" y="911709"/>
                    </a:cubicBezTo>
                    <a:cubicBezTo>
                      <a:pt x="79289" y="906739"/>
                      <a:pt x="82086" y="901805"/>
                      <a:pt x="83604" y="896738"/>
                    </a:cubicBezTo>
                    <a:lnTo>
                      <a:pt x="81210" y="881289"/>
                    </a:lnTo>
                    <a:lnTo>
                      <a:pt x="79457" y="882109"/>
                    </a:lnTo>
                    <a:lnTo>
                      <a:pt x="81124" y="880969"/>
                    </a:lnTo>
                    <a:lnTo>
                      <a:pt x="81168" y="881020"/>
                    </a:lnTo>
                    <a:lnTo>
                      <a:pt x="81160" y="880969"/>
                    </a:lnTo>
                    <a:lnTo>
                      <a:pt x="81417" y="881262"/>
                    </a:lnTo>
                    <a:cubicBezTo>
                      <a:pt x="93155" y="874146"/>
                      <a:pt x="93339" y="860573"/>
                      <a:pt x="98254" y="849825"/>
                    </a:cubicBezTo>
                    <a:cubicBezTo>
                      <a:pt x="101886" y="841938"/>
                      <a:pt x="92679" y="840214"/>
                      <a:pt x="88240" y="837060"/>
                    </a:cubicBezTo>
                    <a:cubicBezTo>
                      <a:pt x="67111" y="821909"/>
                      <a:pt x="48366" y="804852"/>
                      <a:pt x="38792" y="779761"/>
                    </a:cubicBezTo>
                    <a:cubicBezTo>
                      <a:pt x="27970" y="751405"/>
                      <a:pt x="33619" y="724113"/>
                      <a:pt x="46128" y="698325"/>
                    </a:cubicBezTo>
                    <a:cubicBezTo>
                      <a:pt x="53024" y="684056"/>
                      <a:pt x="53868" y="674848"/>
                      <a:pt x="41579" y="662303"/>
                    </a:cubicBezTo>
                    <a:cubicBezTo>
                      <a:pt x="23201" y="643558"/>
                      <a:pt x="9482" y="620851"/>
                      <a:pt x="2585" y="594843"/>
                    </a:cubicBezTo>
                    <a:cubicBezTo>
                      <a:pt x="-1083" y="580977"/>
                      <a:pt x="-1780" y="567294"/>
                      <a:pt x="6767" y="551264"/>
                    </a:cubicBezTo>
                    <a:cubicBezTo>
                      <a:pt x="12600" y="597264"/>
                      <a:pt x="35600" y="632626"/>
                      <a:pt x="58160" y="669382"/>
                    </a:cubicBezTo>
                    <a:cubicBezTo>
                      <a:pt x="67001" y="661202"/>
                      <a:pt x="70449" y="655003"/>
                      <a:pt x="64543" y="644585"/>
                    </a:cubicBezTo>
                    <a:cubicBezTo>
                      <a:pt x="45358" y="610800"/>
                      <a:pt x="40075" y="577235"/>
                      <a:pt x="68651" y="544808"/>
                    </a:cubicBezTo>
                    <a:cubicBezTo>
                      <a:pt x="79766" y="532189"/>
                      <a:pt x="65276" y="529254"/>
                      <a:pt x="57463" y="523055"/>
                    </a:cubicBezTo>
                    <a:cubicBezTo>
                      <a:pt x="74154" y="518286"/>
                      <a:pt x="89927" y="514654"/>
                      <a:pt x="105114" y="509299"/>
                    </a:cubicBezTo>
                    <a:cubicBezTo>
                      <a:pt x="146749" y="494626"/>
                      <a:pt x="166778" y="465573"/>
                      <a:pt x="164943" y="421407"/>
                    </a:cubicBezTo>
                    <a:cubicBezTo>
                      <a:pt x="163953" y="396939"/>
                      <a:pt x="162486" y="372692"/>
                      <a:pt x="169236" y="348775"/>
                    </a:cubicBezTo>
                    <a:lnTo>
                      <a:pt x="169185" y="348833"/>
                    </a:lnTo>
                    <a:lnTo>
                      <a:pt x="168943" y="349179"/>
                    </a:lnTo>
                    <a:lnTo>
                      <a:pt x="168996" y="349045"/>
                    </a:lnTo>
                    <a:lnTo>
                      <a:pt x="168942" y="349105"/>
                    </a:lnTo>
                    <a:lnTo>
                      <a:pt x="169011" y="349005"/>
                    </a:lnTo>
                    <a:lnTo>
                      <a:pt x="169050" y="348907"/>
                    </a:lnTo>
                    <a:lnTo>
                      <a:pt x="169103" y="348873"/>
                    </a:lnTo>
                    <a:lnTo>
                      <a:pt x="194890" y="311725"/>
                    </a:lnTo>
                    <a:cubicBezTo>
                      <a:pt x="205020" y="300619"/>
                      <a:pt x="216667" y="290889"/>
                      <a:pt x="229946" y="282599"/>
                    </a:cubicBezTo>
                    <a:cubicBezTo>
                      <a:pt x="233504" y="280361"/>
                      <a:pt x="243738" y="277867"/>
                      <a:pt x="233137" y="270053"/>
                    </a:cubicBezTo>
                    <a:cubicBezTo>
                      <a:pt x="231303" y="268733"/>
                      <a:pt x="237869" y="265982"/>
                      <a:pt x="240914" y="265505"/>
                    </a:cubicBezTo>
                    <a:cubicBezTo>
                      <a:pt x="259622" y="262644"/>
                      <a:pt x="278550" y="261030"/>
                      <a:pt x="297075" y="257398"/>
                    </a:cubicBezTo>
                    <a:cubicBezTo>
                      <a:pt x="337866" y="249401"/>
                      <a:pt x="369377" y="189278"/>
                      <a:pt x="353310" y="151091"/>
                    </a:cubicBezTo>
                    <a:cubicBezTo>
                      <a:pt x="352429" y="149000"/>
                      <a:pt x="351182" y="146029"/>
                      <a:pt x="349531" y="145552"/>
                    </a:cubicBezTo>
                    <a:cubicBezTo>
                      <a:pt x="345093" y="144305"/>
                      <a:pt x="343295" y="148413"/>
                      <a:pt x="341425" y="151385"/>
                    </a:cubicBezTo>
                    <a:cubicBezTo>
                      <a:pt x="330603" y="168515"/>
                      <a:pt x="324000" y="187664"/>
                      <a:pt x="316223" y="206225"/>
                    </a:cubicBezTo>
                    <a:cubicBezTo>
                      <a:pt x="313069" y="213782"/>
                      <a:pt x="312188" y="222476"/>
                      <a:pt x="302247" y="232527"/>
                    </a:cubicBezTo>
                    <a:cubicBezTo>
                      <a:pt x="315306" y="185169"/>
                      <a:pt x="328916" y="143718"/>
                      <a:pt x="365415" y="114849"/>
                    </a:cubicBezTo>
                    <a:cubicBezTo>
                      <a:pt x="388965" y="96214"/>
                      <a:pt x="414863" y="96984"/>
                      <a:pt x="441458" y="108869"/>
                    </a:cubicBezTo>
                    <a:cubicBezTo>
                      <a:pt x="465999" y="119837"/>
                      <a:pt x="490613" y="131392"/>
                      <a:pt x="518566" y="129008"/>
                    </a:cubicBezTo>
                    <a:cubicBezTo>
                      <a:pt x="572966" y="124349"/>
                      <a:pt x="612400" y="96104"/>
                      <a:pt x="640610" y="50177"/>
                    </a:cubicBezTo>
                    <a:cubicBezTo>
                      <a:pt x="596847" y="62245"/>
                      <a:pt x="560788" y="89868"/>
                      <a:pt x="519996" y="109493"/>
                    </a:cubicBezTo>
                    <a:cubicBezTo>
                      <a:pt x="518015" y="103550"/>
                      <a:pt x="522638" y="101496"/>
                      <a:pt x="525242" y="99002"/>
                    </a:cubicBezTo>
                    <a:cubicBezTo>
                      <a:pt x="547068" y="77982"/>
                      <a:pt x="571646" y="61402"/>
                      <a:pt x="600479" y="51351"/>
                    </a:cubicBezTo>
                    <a:cubicBezTo>
                      <a:pt x="639949" y="37558"/>
                      <a:pt x="674651" y="44711"/>
                      <a:pt x="705721" y="72847"/>
                    </a:cubicBezTo>
                    <a:cubicBezTo>
                      <a:pt x="749484" y="112464"/>
                      <a:pt x="765881" y="109860"/>
                      <a:pt x="796585" y="59934"/>
                    </a:cubicBezTo>
                    <a:cubicBezTo>
                      <a:pt x="825381" y="13127"/>
                      <a:pt x="857405" y="875"/>
                      <a:pt x="909935" y="16759"/>
                    </a:cubicBezTo>
                    <a:cubicBezTo>
                      <a:pt x="934659" y="24242"/>
                      <a:pt x="957696" y="35504"/>
                      <a:pt x="979412" y="49296"/>
                    </a:cubicBezTo>
                    <a:cubicBezTo>
                      <a:pt x="987189" y="54249"/>
                      <a:pt x="992581" y="55386"/>
                      <a:pt x="999734" y="47976"/>
                    </a:cubicBezTo>
                    <a:cubicBezTo>
                      <a:pt x="1012793" y="34513"/>
                      <a:pt x="1029704" y="25856"/>
                      <a:pt x="1043056" y="12027"/>
                    </a:cubicBezTo>
                    <a:cubicBezTo>
                      <a:pt x="1052575" y="2159"/>
                      <a:pt x="1064076" y="-1454"/>
                      <a:pt x="1076438" y="518"/>
                    </a:cubicBezTo>
                    <a:close/>
                  </a:path>
                </a:pathLst>
              </a:custGeom>
              <a:solidFill>
                <a:srgbClr val="693723"/>
              </a:solidFill>
              <a:ln w="366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7" name="자유형: 도형 16">
                <a:extLst>
                  <a:ext uri="{FF2B5EF4-FFF2-40B4-BE49-F238E27FC236}">
                    <a16:creationId xmlns:a16="http://schemas.microsoft.com/office/drawing/2014/main" id="{9A9C1565-C9B6-43D0-AA3D-72FD46CD09E0}"/>
                  </a:ext>
                </a:extLst>
              </p:cNvPr>
              <p:cNvSpPr/>
              <p:nvPr/>
            </p:nvSpPr>
            <p:spPr>
              <a:xfrm>
                <a:off x="7940651" y="1937869"/>
                <a:ext cx="969670" cy="1131758"/>
              </a:xfrm>
              <a:custGeom>
                <a:avLst/>
                <a:gdLst>
                  <a:gd name="connsiteX0" fmla="*/ 967768 w 969670"/>
                  <a:gd name="connsiteY0" fmla="*/ 764 h 1131758"/>
                  <a:gd name="connsiteX1" fmla="*/ 967842 w 969670"/>
                  <a:gd name="connsiteY1" fmla="*/ 874 h 1131758"/>
                  <a:gd name="connsiteX2" fmla="*/ 845285 w 969670"/>
                  <a:gd name="connsiteY2" fmla="*/ 303984 h 1131758"/>
                  <a:gd name="connsiteX3" fmla="*/ 839379 w 969670"/>
                  <a:gd name="connsiteY3" fmla="*/ 510288 h 1131758"/>
                  <a:gd name="connsiteX4" fmla="*/ 693748 w 969670"/>
                  <a:gd name="connsiteY4" fmla="*/ 693482 h 1131758"/>
                  <a:gd name="connsiteX5" fmla="*/ 445736 w 969670"/>
                  <a:gd name="connsiteY5" fmla="*/ 1017648 h 1131758"/>
                  <a:gd name="connsiteX6" fmla="*/ 380917 w 969670"/>
                  <a:gd name="connsiteY6" fmla="*/ 1087199 h 1131758"/>
                  <a:gd name="connsiteX7" fmla="*/ 205537 w 969670"/>
                  <a:gd name="connsiteY7" fmla="*/ 1118342 h 1131758"/>
                  <a:gd name="connsiteX8" fmla="*/ 2901 w 969670"/>
                  <a:gd name="connsiteY8" fmla="*/ 969410 h 1131758"/>
                  <a:gd name="connsiteX9" fmla="*/ 11888 w 969670"/>
                  <a:gd name="connsiteY9" fmla="*/ 940724 h 1131758"/>
                  <a:gd name="connsiteX10" fmla="*/ 68636 w 969670"/>
                  <a:gd name="connsiteY10" fmla="*/ 869083 h 1131758"/>
                  <a:gd name="connsiteX11" fmla="*/ 105906 w 969670"/>
                  <a:gd name="connsiteY11" fmla="*/ 814792 h 1131758"/>
                  <a:gd name="connsiteX12" fmla="*/ 124394 w 969670"/>
                  <a:gd name="connsiteY12" fmla="*/ 803934 h 1131758"/>
                  <a:gd name="connsiteX13" fmla="*/ 204803 w 969670"/>
                  <a:gd name="connsiteY13" fmla="*/ 858151 h 1131758"/>
                  <a:gd name="connsiteX14" fmla="*/ 279783 w 969670"/>
                  <a:gd name="connsiteY14" fmla="*/ 848320 h 1131758"/>
                  <a:gd name="connsiteX15" fmla="*/ 398635 w 969670"/>
                  <a:gd name="connsiteY15" fmla="*/ 688457 h 1131758"/>
                  <a:gd name="connsiteX16" fmla="*/ 853979 w 969670"/>
                  <a:gd name="connsiteY16" fmla="*/ 91591 h 1131758"/>
                  <a:gd name="connsiteX17" fmla="*/ 967768 w 969670"/>
                  <a:gd name="connsiteY17" fmla="*/ 764 h 1131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69670" h="1131758">
                    <a:moveTo>
                      <a:pt x="967768" y="764"/>
                    </a:moveTo>
                    <a:cubicBezTo>
                      <a:pt x="970850" y="5790"/>
                      <a:pt x="969676" y="-2611"/>
                      <a:pt x="967842" y="874"/>
                    </a:cubicBezTo>
                    <a:cubicBezTo>
                      <a:pt x="917366" y="98010"/>
                      <a:pt x="869862" y="196357"/>
                      <a:pt x="845285" y="303984"/>
                    </a:cubicBezTo>
                    <a:cubicBezTo>
                      <a:pt x="829658" y="372361"/>
                      <a:pt x="823532" y="441031"/>
                      <a:pt x="839379" y="510288"/>
                    </a:cubicBezTo>
                    <a:cubicBezTo>
                      <a:pt x="788536" y="569531"/>
                      <a:pt x="741436" y="631745"/>
                      <a:pt x="693748" y="693482"/>
                    </a:cubicBezTo>
                    <a:cubicBezTo>
                      <a:pt x="610588" y="801146"/>
                      <a:pt x="528565" y="909727"/>
                      <a:pt x="445736" y="1017648"/>
                    </a:cubicBezTo>
                    <a:cubicBezTo>
                      <a:pt x="426404" y="1042849"/>
                      <a:pt x="404798" y="1066069"/>
                      <a:pt x="380917" y="1087199"/>
                    </a:cubicBezTo>
                    <a:cubicBezTo>
                      <a:pt x="328718" y="1133419"/>
                      <a:pt x="269768" y="1143470"/>
                      <a:pt x="205537" y="1118342"/>
                    </a:cubicBezTo>
                    <a:cubicBezTo>
                      <a:pt x="124944" y="1086832"/>
                      <a:pt x="57815" y="1036246"/>
                      <a:pt x="2901" y="969410"/>
                    </a:cubicBezTo>
                    <a:cubicBezTo>
                      <a:pt x="-5059" y="956498"/>
                      <a:pt x="5175" y="948171"/>
                      <a:pt x="11888" y="940724"/>
                    </a:cubicBezTo>
                    <a:cubicBezTo>
                      <a:pt x="32357" y="918018"/>
                      <a:pt x="50075" y="893257"/>
                      <a:pt x="68636" y="869083"/>
                    </a:cubicBezTo>
                    <a:cubicBezTo>
                      <a:pt x="82026" y="851622"/>
                      <a:pt x="93251" y="832730"/>
                      <a:pt x="105906" y="814792"/>
                    </a:cubicBezTo>
                    <a:cubicBezTo>
                      <a:pt x="110418" y="808409"/>
                      <a:pt x="114160" y="800596"/>
                      <a:pt x="124394" y="803934"/>
                    </a:cubicBezTo>
                    <a:cubicBezTo>
                      <a:pt x="151173" y="822055"/>
                      <a:pt x="177731" y="840507"/>
                      <a:pt x="204803" y="858151"/>
                    </a:cubicBezTo>
                    <a:cubicBezTo>
                      <a:pt x="236680" y="878950"/>
                      <a:pt x="256196" y="877410"/>
                      <a:pt x="279783" y="848320"/>
                    </a:cubicBezTo>
                    <a:cubicBezTo>
                      <a:pt x="321601" y="796744"/>
                      <a:pt x="363529" y="745535"/>
                      <a:pt x="398635" y="688457"/>
                    </a:cubicBezTo>
                    <a:cubicBezTo>
                      <a:pt x="530326" y="474339"/>
                      <a:pt x="675150" y="269833"/>
                      <a:pt x="853979" y="91591"/>
                    </a:cubicBezTo>
                    <a:cubicBezTo>
                      <a:pt x="890735" y="54981"/>
                      <a:pt x="926464" y="32238"/>
                      <a:pt x="967768" y="764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366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8" name="자유형: 도형 17">
                <a:extLst>
                  <a:ext uri="{FF2B5EF4-FFF2-40B4-BE49-F238E27FC236}">
                    <a16:creationId xmlns:a16="http://schemas.microsoft.com/office/drawing/2014/main" id="{175363C1-C20F-443C-BB6E-E782D9179061}"/>
                  </a:ext>
                </a:extLst>
              </p:cNvPr>
              <p:cNvSpPr/>
              <p:nvPr/>
            </p:nvSpPr>
            <p:spPr>
              <a:xfrm>
                <a:off x="6957846" y="2094246"/>
                <a:ext cx="962414" cy="681932"/>
              </a:xfrm>
              <a:custGeom>
                <a:avLst/>
                <a:gdLst>
                  <a:gd name="connsiteX0" fmla="*/ 846568 w 962414"/>
                  <a:gd name="connsiteY0" fmla="*/ 681086 h 681932"/>
                  <a:gd name="connsiteX1" fmla="*/ 552225 w 962414"/>
                  <a:gd name="connsiteY1" fmla="*/ 450938 h 681932"/>
                  <a:gd name="connsiteX2" fmla="*/ 517780 w 962414"/>
                  <a:gd name="connsiteY2" fmla="*/ 435054 h 681932"/>
                  <a:gd name="connsiteX3" fmla="*/ 176814 w 962414"/>
                  <a:gd name="connsiteY3" fmla="*/ 398408 h 681932"/>
                  <a:gd name="connsiteX4" fmla="*/ 100110 w 962414"/>
                  <a:gd name="connsiteY4" fmla="*/ 395767 h 681932"/>
                  <a:gd name="connsiteX5" fmla="*/ 77770 w 962414"/>
                  <a:gd name="connsiteY5" fmla="*/ 337001 h 681932"/>
                  <a:gd name="connsiteX6" fmla="*/ 87711 w 962414"/>
                  <a:gd name="connsiteY6" fmla="*/ 323832 h 681932"/>
                  <a:gd name="connsiteX7" fmla="*/ 67426 w 962414"/>
                  <a:gd name="connsiteY7" fmla="*/ 322145 h 681932"/>
                  <a:gd name="connsiteX8" fmla="*/ 33384 w 962414"/>
                  <a:gd name="connsiteY8" fmla="*/ 316239 h 681932"/>
                  <a:gd name="connsiteX9" fmla="*/ 14822 w 962414"/>
                  <a:gd name="connsiteY9" fmla="*/ 260004 h 681932"/>
                  <a:gd name="connsiteX10" fmla="*/ 14346 w 962414"/>
                  <a:gd name="connsiteY10" fmla="*/ 239645 h 681932"/>
                  <a:gd name="connsiteX11" fmla="*/ 39547 w 962414"/>
                  <a:gd name="connsiteY11" fmla="*/ 164152 h 681932"/>
                  <a:gd name="connsiteX12" fmla="*/ 47507 w 962414"/>
                  <a:gd name="connsiteY12" fmla="*/ 148268 h 681932"/>
                  <a:gd name="connsiteX13" fmla="*/ 65848 w 962414"/>
                  <a:gd name="connsiteY13" fmla="*/ 98820 h 681932"/>
                  <a:gd name="connsiteX14" fmla="*/ 115517 w 962414"/>
                  <a:gd name="connsiteY14" fmla="*/ 87081 h 681932"/>
                  <a:gd name="connsiteX15" fmla="*/ 287412 w 962414"/>
                  <a:gd name="connsiteY15" fmla="*/ 92327 h 681932"/>
                  <a:gd name="connsiteX16" fmla="*/ 377872 w 962414"/>
                  <a:gd name="connsiteY16" fmla="*/ 102781 h 681932"/>
                  <a:gd name="connsiteX17" fmla="*/ 355202 w 962414"/>
                  <a:gd name="connsiteY17" fmla="*/ 84733 h 681932"/>
                  <a:gd name="connsiteX18" fmla="*/ 349883 w 962414"/>
                  <a:gd name="connsiteY18" fmla="*/ 19842 h 681932"/>
                  <a:gd name="connsiteX19" fmla="*/ 422882 w 962414"/>
                  <a:gd name="connsiteY19" fmla="*/ 13312 h 681932"/>
                  <a:gd name="connsiteX20" fmla="*/ 458868 w 962414"/>
                  <a:gd name="connsiteY20" fmla="*/ 49848 h 681932"/>
                  <a:gd name="connsiteX21" fmla="*/ 592723 w 962414"/>
                  <a:gd name="connsiteY21" fmla="*/ 165839 h 681932"/>
                  <a:gd name="connsiteX22" fmla="*/ 673792 w 962414"/>
                  <a:gd name="connsiteY22" fmla="*/ 314551 h 681932"/>
                  <a:gd name="connsiteX23" fmla="*/ 685604 w 962414"/>
                  <a:gd name="connsiteY23" fmla="*/ 337735 h 681932"/>
                  <a:gd name="connsiteX24" fmla="*/ 942971 w 962414"/>
                  <a:gd name="connsiteY24" fmla="*/ 549578 h 681932"/>
                  <a:gd name="connsiteX25" fmla="*/ 961899 w 962414"/>
                  <a:gd name="connsiteY25" fmla="*/ 566819 h 681932"/>
                  <a:gd name="connsiteX26" fmla="*/ 954269 w 962414"/>
                  <a:gd name="connsiteY26" fmla="*/ 584060 h 681932"/>
                  <a:gd name="connsiteX27" fmla="*/ 864653 w 962414"/>
                  <a:gd name="connsiteY27" fmla="*/ 672135 h 681932"/>
                  <a:gd name="connsiteX28" fmla="*/ 846568 w 962414"/>
                  <a:gd name="connsiteY28" fmla="*/ 681086 h 681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962414" h="681932">
                    <a:moveTo>
                      <a:pt x="846568" y="681086"/>
                    </a:moveTo>
                    <a:cubicBezTo>
                      <a:pt x="748442" y="604419"/>
                      <a:pt x="650205" y="527825"/>
                      <a:pt x="552225" y="450938"/>
                    </a:cubicBezTo>
                    <a:cubicBezTo>
                      <a:pt x="541771" y="442721"/>
                      <a:pt x="530289" y="438356"/>
                      <a:pt x="517780" y="435054"/>
                    </a:cubicBezTo>
                    <a:cubicBezTo>
                      <a:pt x="405934" y="405855"/>
                      <a:pt x="292328" y="393786"/>
                      <a:pt x="176814" y="398408"/>
                    </a:cubicBezTo>
                    <a:cubicBezTo>
                      <a:pt x="151246" y="399435"/>
                      <a:pt x="125421" y="401343"/>
                      <a:pt x="100110" y="395767"/>
                    </a:cubicBezTo>
                    <a:cubicBezTo>
                      <a:pt x="62583" y="387513"/>
                      <a:pt x="55540" y="368548"/>
                      <a:pt x="77770" y="337001"/>
                    </a:cubicBezTo>
                    <a:cubicBezTo>
                      <a:pt x="80851" y="332636"/>
                      <a:pt x="84190" y="328491"/>
                      <a:pt x="87711" y="323832"/>
                    </a:cubicBezTo>
                    <a:cubicBezTo>
                      <a:pt x="80448" y="319430"/>
                      <a:pt x="73772" y="322255"/>
                      <a:pt x="67426" y="322145"/>
                    </a:cubicBezTo>
                    <a:cubicBezTo>
                      <a:pt x="55724" y="321961"/>
                      <a:pt x="44242" y="321044"/>
                      <a:pt x="33384" y="316239"/>
                    </a:cubicBezTo>
                    <a:cubicBezTo>
                      <a:pt x="7302" y="304720"/>
                      <a:pt x="296" y="284508"/>
                      <a:pt x="14822" y="260004"/>
                    </a:cubicBezTo>
                    <a:cubicBezTo>
                      <a:pt x="19298" y="252447"/>
                      <a:pt x="21682" y="247678"/>
                      <a:pt x="14346" y="239645"/>
                    </a:cubicBezTo>
                    <a:cubicBezTo>
                      <a:pt x="-12506" y="210115"/>
                      <a:pt x="-291" y="173066"/>
                      <a:pt x="39547" y="164152"/>
                    </a:cubicBezTo>
                    <a:cubicBezTo>
                      <a:pt x="51762" y="161400"/>
                      <a:pt x="52862" y="159273"/>
                      <a:pt x="47507" y="148268"/>
                    </a:cubicBezTo>
                    <a:cubicBezTo>
                      <a:pt x="36759" y="126295"/>
                      <a:pt x="43655" y="109201"/>
                      <a:pt x="65848" y="98820"/>
                    </a:cubicBezTo>
                    <a:cubicBezTo>
                      <a:pt x="81548" y="91483"/>
                      <a:pt x="98569" y="87998"/>
                      <a:pt x="115517" y="87081"/>
                    </a:cubicBezTo>
                    <a:cubicBezTo>
                      <a:pt x="172925" y="84073"/>
                      <a:pt x="230260" y="85320"/>
                      <a:pt x="287412" y="92327"/>
                    </a:cubicBezTo>
                    <a:cubicBezTo>
                      <a:pt x="316869" y="95958"/>
                      <a:pt x="346325" y="99150"/>
                      <a:pt x="377872" y="102781"/>
                    </a:cubicBezTo>
                    <a:cubicBezTo>
                      <a:pt x="369142" y="95922"/>
                      <a:pt x="361548" y="90933"/>
                      <a:pt x="355202" y="84733"/>
                    </a:cubicBezTo>
                    <a:cubicBezTo>
                      <a:pt x="333706" y="63788"/>
                      <a:pt x="331909" y="39650"/>
                      <a:pt x="349883" y="19842"/>
                    </a:cubicBezTo>
                    <a:cubicBezTo>
                      <a:pt x="371269" y="-3782"/>
                      <a:pt x="400469" y="-6753"/>
                      <a:pt x="422882" y="13312"/>
                    </a:cubicBezTo>
                    <a:cubicBezTo>
                      <a:pt x="435574" y="24720"/>
                      <a:pt x="447753" y="36899"/>
                      <a:pt x="458868" y="49848"/>
                    </a:cubicBezTo>
                    <a:cubicBezTo>
                      <a:pt x="497825" y="95115"/>
                      <a:pt x="542321" y="134292"/>
                      <a:pt x="592723" y="165839"/>
                    </a:cubicBezTo>
                    <a:cubicBezTo>
                      <a:pt x="648444" y="200724"/>
                      <a:pt x="672472" y="251163"/>
                      <a:pt x="673792" y="314551"/>
                    </a:cubicBezTo>
                    <a:cubicBezTo>
                      <a:pt x="674012" y="324932"/>
                      <a:pt x="678121" y="331609"/>
                      <a:pt x="685604" y="337735"/>
                    </a:cubicBezTo>
                    <a:cubicBezTo>
                      <a:pt x="771478" y="408276"/>
                      <a:pt x="857243" y="478890"/>
                      <a:pt x="942971" y="549578"/>
                    </a:cubicBezTo>
                    <a:cubicBezTo>
                      <a:pt x="949537" y="555007"/>
                      <a:pt x="955589" y="561059"/>
                      <a:pt x="961899" y="566819"/>
                    </a:cubicBezTo>
                    <a:cubicBezTo>
                      <a:pt x="963953" y="574595"/>
                      <a:pt x="959551" y="579694"/>
                      <a:pt x="954269" y="584060"/>
                    </a:cubicBezTo>
                    <a:cubicBezTo>
                      <a:pt x="921951" y="610948"/>
                      <a:pt x="891028" y="639194"/>
                      <a:pt x="864653" y="672135"/>
                    </a:cubicBezTo>
                    <a:cubicBezTo>
                      <a:pt x="860251" y="677821"/>
                      <a:pt x="855555" y="684277"/>
                      <a:pt x="846568" y="681086"/>
                    </a:cubicBezTo>
                    <a:close/>
                  </a:path>
                </a:pathLst>
              </a:custGeom>
              <a:solidFill>
                <a:srgbClr val="F4AB92"/>
              </a:solidFill>
              <a:ln w="366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id="{151A7C95-B90A-4500-B397-32E965BEC009}"/>
                  </a:ext>
                </a:extLst>
              </p:cNvPr>
              <p:cNvSpPr/>
              <p:nvPr/>
            </p:nvSpPr>
            <p:spPr>
              <a:xfrm>
                <a:off x="7787994" y="2641952"/>
                <a:ext cx="279522" cy="296708"/>
              </a:xfrm>
              <a:custGeom>
                <a:avLst/>
                <a:gdLst>
                  <a:gd name="connsiteX0" fmla="*/ 16420 w 279522"/>
                  <a:gd name="connsiteY0" fmla="*/ 133380 h 296708"/>
                  <a:gd name="connsiteX1" fmla="*/ 131787 w 279522"/>
                  <a:gd name="connsiteY1" fmla="*/ 19260 h 296708"/>
                  <a:gd name="connsiteX2" fmla="*/ 135126 w 279522"/>
                  <a:gd name="connsiteY2" fmla="*/ 17792 h 296708"/>
                  <a:gd name="connsiteX3" fmla="*/ 205666 w 279522"/>
                  <a:gd name="connsiteY3" fmla="*/ 18526 h 296708"/>
                  <a:gd name="connsiteX4" fmla="*/ 271035 w 279522"/>
                  <a:gd name="connsiteY4" fmla="*/ 73330 h 296708"/>
                  <a:gd name="connsiteX5" fmla="*/ 277088 w 279522"/>
                  <a:gd name="connsiteY5" fmla="*/ 99852 h 296708"/>
                  <a:gd name="connsiteX6" fmla="*/ 224742 w 279522"/>
                  <a:gd name="connsiteY6" fmla="*/ 174171 h 296708"/>
                  <a:gd name="connsiteX7" fmla="*/ 162381 w 279522"/>
                  <a:gd name="connsiteY7" fmla="*/ 252672 h 296708"/>
                  <a:gd name="connsiteX8" fmla="*/ 155595 w 279522"/>
                  <a:gd name="connsiteY8" fmla="*/ 265328 h 296708"/>
                  <a:gd name="connsiteX9" fmla="*/ 126138 w 279522"/>
                  <a:gd name="connsiteY9" fmla="*/ 290419 h 296708"/>
                  <a:gd name="connsiteX10" fmla="*/ 105559 w 279522"/>
                  <a:gd name="connsiteY10" fmla="*/ 291409 h 296708"/>
                  <a:gd name="connsiteX11" fmla="*/ 3838 w 279522"/>
                  <a:gd name="connsiteY11" fmla="*/ 170283 h 296708"/>
                  <a:gd name="connsiteX12" fmla="*/ 4975 w 279522"/>
                  <a:gd name="connsiteY12" fmla="*/ 149704 h 296708"/>
                  <a:gd name="connsiteX13" fmla="*/ 16420 w 279522"/>
                  <a:gd name="connsiteY13" fmla="*/ 133380 h 2967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79522" h="296708">
                    <a:moveTo>
                      <a:pt x="16420" y="133380"/>
                    </a:moveTo>
                    <a:cubicBezTo>
                      <a:pt x="50755" y="91158"/>
                      <a:pt x="89566" y="53521"/>
                      <a:pt x="131787" y="19260"/>
                    </a:cubicBezTo>
                    <a:cubicBezTo>
                      <a:pt x="132924" y="18783"/>
                      <a:pt x="134135" y="18452"/>
                      <a:pt x="135126" y="17792"/>
                    </a:cubicBezTo>
                    <a:cubicBezTo>
                      <a:pt x="170268" y="-6052"/>
                      <a:pt x="170268" y="-6052"/>
                      <a:pt x="205666" y="18526"/>
                    </a:cubicBezTo>
                    <a:cubicBezTo>
                      <a:pt x="229107" y="34813"/>
                      <a:pt x="250309" y="53705"/>
                      <a:pt x="271035" y="73330"/>
                    </a:cubicBezTo>
                    <a:cubicBezTo>
                      <a:pt x="279986" y="81804"/>
                      <a:pt x="281600" y="89507"/>
                      <a:pt x="277088" y="99852"/>
                    </a:cubicBezTo>
                    <a:cubicBezTo>
                      <a:pt x="259700" y="124686"/>
                      <a:pt x="242936" y="149960"/>
                      <a:pt x="224742" y="174171"/>
                    </a:cubicBezTo>
                    <a:cubicBezTo>
                      <a:pt x="204676" y="200876"/>
                      <a:pt x="183290" y="226591"/>
                      <a:pt x="162381" y="252672"/>
                    </a:cubicBezTo>
                    <a:cubicBezTo>
                      <a:pt x="159299" y="256524"/>
                      <a:pt x="156218" y="260229"/>
                      <a:pt x="155595" y="265328"/>
                    </a:cubicBezTo>
                    <a:cubicBezTo>
                      <a:pt x="140921" y="267859"/>
                      <a:pt x="135639" y="281798"/>
                      <a:pt x="126138" y="290419"/>
                    </a:cubicBezTo>
                    <a:cubicBezTo>
                      <a:pt x="118545" y="297315"/>
                      <a:pt x="114180" y="299773"/>
                      <a:pt x="105559" y="291409"/>
                    </a:cubicBezTo>
                    <a:cubicBezTo>
                      <a:pt x="67446" y="254506"/>
                      <a:pt x="33294" y="214449"/>
                      <a:pt x="3838" y="170283"/>
                    </a:cubicBezTo>
                    <a:cubicBezTo>
                      <a:pt x="-1628" y="162102"/>
                      <a:pt x="-1261" y="156600"/>
                      <a:pt x="4975" y="149704"/>
                    </a:cubicBezTo>
                    <a:cubicBezTo>
                      <a:pt x="9377" y="144825"/>
                      <a:pt x="12642" y="138882"/>
                      <a:pt x="16420" y="133380"/>
                    </a:cubicBez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 w="366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0" name="자유형: 도형 19">
                <a:extLst>
                  <a:ext uri="{FF2B5EF4-FFF2-40B4-BE49-F238E27FC236}">
                    <a16:creationId xmlns:a16="http://schemas.microsoft.com/office/drawing/2014/main" id="{5B2A4472-458C-4213-8240-4B48916AA59B}"/>
                  </a:ext>
                </a:extLst>
              </p:cNvPr>
              <p:cNvSpPr/>
              <p:nvPr/>
            </p:nvSpPr>
            <p:spPr>
              <a:xfrm>
                <a:off x="8989048" y="1692235"/>
                <a:ext cx="697450" cy="575626"/>
              </a:xfrm>
              <a:custGeom>
                <a:avLst/>
                <a:gdLst>
                  <a:gd name="connsiteX0" fmla="*/ 509964 w 697450"/>
                  <a:gd name="connsiteY0" fmla="*/ 0 h 575626"/>
                  <a:gd name="connsiteX1" fmla="*/ 424530 w 697450"/>
                  <a:gd name="connsiteY1" fmla="*/ 27512 h 575626"/>
                  <a:gd name="connsiteX2" fmla="*/ 170391 w 697450"/>
                  <a:gd name="connsiteY2" fmla="*/ 55795 h 575626"/>
                  <a:gd name="connsiteX3" fmla="*/ 99044 w 697450"/>
                  <a:gd name="connsiteY3" fmla="*/ 66726 h 575626"/>
                  <a:gd name="connsiteX4" fmla="*/ 55574 w 697450"/>
                  <a:gd name="connsiteY4" fmla="*/ 112690 h 575626"/>
                  <a:gd name="connsiteX5" fmla="*/ 0 w 697450"/>
                  <a:gd name="connsiteY5" fmla="*/ 198711 h 575626"/>
                  <a:gd name="connsiteX6" fmla="*/ 115844 w 697450"/>
                  <a:gd name="connsiteY6" fmla="*/ 575627 h 575626"/>
                  <a:gd name="connsiteX7" fmla="*/ 293462 w 697450"/>
                  <a:gd name="connsiteY7" fmla="*/ 495585 h 575626"/>
                  <a:gd name="connsiteX8" fmla="*/ 330255 w 697450"/>
                  <a:gd name="connsiteY8" fmla="*/ 488541 h 575626"/>
                  <a:gd name="connsiteX9" fmla="*/ 385169 w 697450"/>
                  <a:gd name="connsiteY9" fmla="*/ 474602 h 575626"/>
                  <a:gd name="connsiteX10" fmla="*/ 514990 w 697450"/>
                  <a:gd name="connsiteY10" fmla="*/ 522473 h 575626"/>
                  <a:gd name="connsiteX11" fmla="*/ 537476 w 697450"/>
                  <a:gd name="connsiteY11" fmla="*/ 518548 h 575626"/>
                  <a:gd name="connsiteX12" fmla="*/ 652440 w 697450"/>
                  <a:gd name="connsiteY12" fmla="*/ 276148 h 575626"/>
                  <a:gd name="connsiteX13" fmla="*/ 697450 w 697450"/>
                  <a:gd name="connsiteY13" fmla="*/ 125895 h 575626"/>
                  <a:gd name="connsiteX14" fmla="*/ 509964 w 697450"/>
                  <a:gd name="connsiteY14" fmla="*/ 0 h 575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697450" h="575626">
                    <a:moveTo>
                      <a:pt x="509964" y="0"/>
                    </a:moveTo>
                    <a:cubicBezTo>
                      <a:pt x="482525" y="12436"/>
                      <a:pt x="454426" y="22780"/>
                      <a:pt x="424530" y="27512"/>
                    </a:cubicBezTo>
                    <a:cubicBezTo>
                      <a:pt x="409160" y="31547"/>
                      <a:pt x="200251" y="45487"/>
                      <a:pt x="170391" y="55795"/>
                    </a:cubicBezTo>
                    <a:cubicBezTo>
                      <a:pt x="146621" y="59426"/>
                      <a:pt x="122814" y="63058"/>
                      <a:pt x="99044" y="66726"/>
                    </a:cubicBezTo>
                    <a:cubicBezTo>
                      <a:pt x="84554" y="82059"/>
                      <a:pt x="70064" y="97356"/>
                      <a:pt x="55574" y="112690"/>
                    </a:cubicBezTo>
                    <a:cubicBezTo>
                      <a:pt x="41965" y="127106"/>
                      <a:pt x="6199" y="185468"/>
                      <a:pt x="0" y="198711"/>
                    </a:cubicBezTo>
                    <a:cubicBezTo>
                      <a:pt x="1321" y="335538"/>
                      <a:pt x="40131" y="460663"/>
                      <a:pt x="115844" y="575627"/>
                    </a:cubicBezTo>
                    <a:cubicBezTo>
                      <a:pt x="169731" y="495218"/>
                      <a:pt x="215108" y="475079"/>
                      <a:pt x="293462" y="495585"/>
                    </a:cubicBezTo>
                    <a:cubicBezTo>
                      <a:pt x="315582" y="514219"/>
                      <a:pt x="322919" y="499546"/>
                      <a:pt x="330255" y="488541"/>
                    </a:cubicBezTo>
                    <a:cubicBezTo>
                      <a:pt x="346432" y="486524"/>
                      <a:pt x="370239" y="480912"/>
                      <a:pt x="385169" y="474602"/>
                    </a:cubicBezTo>
                    <a:cubicBezTo>
                      <a:pt x="432123" y="468549"/>
                      <a:pt x="475666" y="484030"/>
                      <a:pt x="514990" y="522473"/>
                    </a:cubicBezTo>
                    <a:cubicBezTo>
                      <a:pt x="527499" y="534689"/>
                      <a:pt x="530910" y="529736"/>
                      <a:pt x="537476" y="518548"/>
                    </a:cubicBezTo>
                    <a:cubicBezTo>
                      <a:pt x="582963" y="441111"/>
                      <a:pt x="621810" y="360555"/>
                      <a:pt x="652440" y="276148"/>
                    </a:cubicBezTo>
                    <a:cubicBezTo>
                      <a:pt x="670305" y="226956"/>
                      <a:pt x="687619" y="177545"/>
                      <a:pt x="697450" y="125895"/>
                    </a:cubicBezTo>
                    <a:cubicBezTo>
                      <a:pt x="644076" y="70321"/>
                      <a:pt x="581716" y="28136"/>
                      <a:pt x="509964" y="0"/>
                    </a:cubicBezTo>
                    <a:close/>
                  </a:path>
                </a:pathLst>
              </a:custGeom>
              <a:solidFill>
                <a:srgbClr val="FEFCFC"/>
              </a:solidFill>
              <a:ln w="366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1" name="자유형: 도형 20">
                <a:extLst>
                  <a:ext uri="{FF2B5EF4-FFF2-40B4-BE49-F238E27FC236}">
                    <a16:creationId xmlns:a16="http://schemas.microsoft.com/office/drawing/2014/main" id="{DCF6F6E9-B527-482F-B191-FEE9F3AF9D48}"/>
                  </a:ext>
                </a:extLst>
              </p:cNvPr>
              <p:cNvSpPr/>
              <p:nvPr/>
            </p:nvSpPr>
            <p:spPr>
              <a:xfrm>
                <a:off x="8704170" y="639896"/>
                <a:ext cx="948498" cy="1555521"/>
              </a:xfrm>
              <a:custGeom>
                <a:avLst/>
                <a:gdLst>
                  <a:gd name="connsiteX0" fmla="*/ 578304 w 948498"/>
                  <a:gd name="connsiteY0" fmla="*/ 1547887 h 1555521"/>
                  <a:gd name="connsiteX1" fmla="*/ 477573 w 948498"/>
                  <a:gd name="connsiteY1" fmla="*/ 1363373 h 1555521"/>
                  <a:gd name="connsiteX2" fmla="*/ 421375 w 948498"/>
                  <a:gd name="connsiteY2" fmla="*/ 1279883 h 1555521"/>
                  <a:gd name="connsiteX3" fmla="*/ 406592 w 948498"/>
                  <a:gd name="connsiteY3" fmla="*/ 1252554 h 1555521"/>
                  <a:gd name="connsiteX4" fmla="*/ 422218 w 948498"/>
                  <a:gd name="connsiteY4" fmla="*/ 1190340 h 1555521"/>
                  <a:gd name="connsiteX5" fmla="*/ 463413 w 948498"/>
                  <a:gd name="connsiteY5" fmla="*/ 1121120 h 1555521"/>
                  <a:gd name="connsiteX6" fmla="*/ 459195 w 948498"/>
                  <a:gd name="connsiteY6" fmla="*/ 1007476 h 1555521"/>
                  <a:gd name="connsiteX7" fmla="*/ 438359 w 948498"/>
                  <a:gd name="connsiteY7" fmla="*/ 978020 h 1555521"/>
                  <a:gd name="connsiteX8" fmla="*/ 312610 w 948498"/>
                  <a:gd name="connsiteY8" fmla="*/ 906709 h 1555521"/>
                  <a:gd name="connsiteX9" fmla="*/ 126738 w 948498"/>
                  <a:gd name="connsiteY9" fmla="*/ 703192 h 1555521"/>
                  <a:gd name="connsiteX10" fmla="*/ 104692 w 948498"/>
                  <a:gd name="connsiteY10" fmla="*/ 688042 h 1555521"/>
                  <a:gd name="connsiteX11" fmla="*/ 3154 w 948498"/>
                  <a:gd name="connsiteY11" fmla="*/ 537570 h 1555521"/>
                  <a:gd name="connsiteX12" fmla="*/ 71788 w 948498"/>
                  <a:gd name="connsiteY12" fmla="*/ 523777 h 1555521"/>
                  <a:gd name="connsiteX13" fmla="*/ 93320 w 948498"/>
                  <a:gd name="connsiteY13" fmla="*/ 557892 h 1555521"/>
                  <a:gd name="connsiteX14" fmla="*/ 92037 w 948498"/>
                  <a:gd name="connsiteY14" fmla="*/ 537863 h 1555521"/>
                  <a:gd name="connsiteX15" fmla="*/ 76813 w 948498"/>
                  <a:gd name="connsiteY15" fmla="*/ 460719 h 1555521"/>
                  <a:gd name="connsiteX16" fmla="*/ 137670 w 948498"/>
                  <a:gd name="connsiteY16" fmla="*/ 332659 h 1555521"/>
                  <a:gd name="connsiteX17" fmla="*/ 234439 w 948498"/>
                  <a:gd name="connsiteY17" fmla="*/ 191284 h 1555521"/>
                  <a:gd name="connsiteX18" fmla="*/ 288620 w 948498"/>
                  <a:gd name="connsiteY18" fmla="*/ 95835 h 1555521"/>
                  <a:gd name="connsiteX19" fmla="*/ 309639 w 948498"/>
                  <a:gd name="connsiteY19" fmla="*/ 87362 h 1555521"/>
                  <a:gd name="connsiteX20" fmla="*/ 318003 w 948498"/>
                  <a:gd name="connsiteY20" fmla="*/ 107721 h 1555521"/>
                  <a:gd name="connsiteX21" fmla="*/ 386709 w 948498"/>
                  <a:gd name="connsiteY21" fmla="*/ 200455 h 1555521"/>
                  <a:gd name="connsiteX22" fmla="*/ 393863 w 948498"/>
                  <a:gd name="connsiteY22" fmla="*/ 218319 h 1555521"/>
                  <a:gd name="connsiteX23" fmla="*/ 374898 w 948498"/>
                  <a:gd name="connsiteY23" fmla="*/ 263622 h 1555521"/>
                  <a:gd name="connsiteX24" fmla="*/ 402006 w 948498"/>
                  <a:gd name="connsiteY24" fmla="*/ 325360 h 1555521"/>
                  <a:gd name="connsiteX25" fmla="*/ 437955 w 948498"/>
                  <a:gd name="connsiteY25" fmla="*/ 236184 h 1555521"/>
                  <a:gd name="connsiteX26" fmla="*/ 435167 w 948498"/>
                  <a:gd name="connsiteY26" fmla="*/ 169421 h 1555521"/>
                  <a:gd name="connsiteX27" fmla="*/ 404134 w 948498"/>
                  <a:gd name="connsiteY27" fmla="*/ 153904 h 1555521"/>
                  <a:gd name="connsiteX28" fmla="*/ 384985 w 948498"/>
                  <a:gd name="connsiteY28" fmla="*/ 42682 h 1555521"/>
                  <a:gd name="connsiteX29" fmla="*/ 447713 w 948498"/>
                  <a:gd name="connsiteY29" fmla="*/ 9337 h 1555521"/>
                  <a:gd name="connsiteX30" fmla="*/ 504865 w 948498"/>
                  <a:gd name="connsiteY30" fmla="*/ 37106 h 1555521"/>
                  <a:gd name="connsiteX31" fmla="*/ 519391 w 948498"/>
                  <a:gd name="connsiteY31" fmla="*/ 128997 h 1555521"/>
                  <a:gd name="connsiteX32" fmla="*/ 520932 w 948498"/>
                  <a:gd name="connsiteY32" fmla="*/ 143523 h 1555521"/>
                  <a:gd name="connsiteX33" fmla="*/ 529185 w 948498"/>
                  <a:gd name="connsiteY33" fmla="*/ 161681 h 1555521"/>
                  <a:gd name="connsiteX34" fmla="*/ 544776 w 948498"/>
                  <a:gd name="connsiteY34" fmla="*/ 147778 h 1555521"/>
                  <a:gd name="connsiteX35" fmla="*/ 563227 w 948498"/>
                  <a:gd name="connsiteY35" fmla="*/ 24561 h 1555521"/>
                  <a:gd name="connsiteX36" fmla="*/ 563814 w 948498"/>
                  <a:gd name="connsiteY36" fmla="*/ 2588 h 1555521"/>
                  <a:gd name="connsiteX37" fmla="*/ 586411 w 948498"/>
                  <a:gd name="connsiteY37" fmla="*/ 4935 h 1555521"/>
                  <a:gd name="connsiteX38" fmla="*/ 699100 w 948498"/>
                  <a:gd name="connsiteY38" fmla="*/ 161974 h 1555521"/>
                  <a:gd name="connsiteX39" fmla="*/ 694515 w 948498"/>
                  <a:gd name="connsiteY39" fmla="*/ 198620 h 1555521"/>
                  <a:gd name="connsiteX40" fmla="*/ 706950 w 948498"/>
                  <a:gd name="connsiteY40" fmla="*/ 220814 h 1555521"/>
                  <a:gd name="connsiteX41" fmla="*/ 852104 w 948498"/>
                  <a:gd name="connsiteY41" fmla="*/ 311273 h 1555521"/>
                  <a:gd name="connsiteX42" fmla="*/ 860541 w 948498"/>
                  <a:gd name="connsiteY42" fmla="*/ 362593 h 1555521"/>
                  <a:gd name="connsiteX43" fmla="*/ 849573 w 948498"/>
                  <a:gd name="connsiteY43" fmla="*/ 429135 h 1555521"/>
                  <a:gd name="connsiteX44" fmla="*/ 860064 w 948498"/>
                  <a:gd name="connsiteY44" fmla="*/ 407015 h 1555521"/>
                  <a:gd name="connsiteX45" fmla="*/ 905477 w 948498"/>
                  <a:gd name="connsiteY45" fmla="*/ 382071 h 1555521"/>
                  <a:gd name="connsiteX46" fmla="*/ 939776 w 948498"/>
                  <a:gd name="connsiteY46" fmla="*/ 413508 h 1555521"/>
                  <a:gd name="connsiteX47" fmla="*/ 909293 w 948498"/>
                  <a:gd name="connsiteY47" fmla="*/ 571501 h 1555521"/>
                  <a:gd name="connsiteX48" fmla="*/ 894216 w 948498"/>
                  <a:gd name="connsiteY48" fmla="*/ 601764 h 1555521"/>
                  <a:gd name="connsiteX49" fmla="*/ 696459 w 948498"/>
                  <a:gd name="connsiteY49" fmla="*/ 924059 h 1555521"/>
                  <a:gd name="connsiteX50" fmla="*/ 685417 w 948498"/>
                  <a:gd name="connsiteY50" fmla="*/ 951828 h 1555521"/>
                  <a:gd name="connsiteX51" fmla="*/ 706877 w 948498"/>
                  <a:gd name="connsiteY51" fmla="*/ 1092434 h 1555521"/>
                  <a:gd name="connsiteX52" fmla="*/ 775327 w 948498"/>
                  <a:gd name="connsiteY52" fmla="*/ 1158683 h 1555521"/>
                  <a:gd name="connsiteX53" fmla="*/ 793338 w 948498"/>
                  <a:gd name="connsiteY53" fmla="*/ 1203913 h 1555521"/>
                  <a:gd name="connsiteX54" fmla="*/ 741212 w 948498"/>
                  <a:gd name="connsiteY54" fmla="*/ 1274527 h 1555521"/>
                  <a:gd name="connsiteX55" fmla="*/ 622873 w 948498"/>
                  <a:gd name="connsiteY55" fmla="*/ 1511865 h 1555521"/>
                  <a:gd name="connsiteX56" fmla="*/ 611502 w 948498"/>
                  <a:gd name="connsiteY56" fmla="*/ 1544586 h 1555521"/>
                  <a:gd name="connsiteX57" fmla="*/ 578304 w 948498"/>
                  <a:gd name="connsiteY57" fmla="*/ 1547887 h 1555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</a:cxnLst>
                <a:rect l="l" t="t" r="r" b="b"/>
                <a:pathLst>
                  <a:path w="948498" h="1555521">
                    <a:moveTo>
                      <a:pt x="578304" y="1547887"/>
                    </a:moveTo>
                    <a:cubicBezTo>
                      <a:pt x="545509" y="1485967"/>
                      <a:pt x="518034" y="1421148"/>
                      <a:pt x="477573" y="1363373"/>
                    </a:cubicBezTo>
                    <a:cubicBezTo>
                      <a:pt x="458351" y="1335897"/>
                      <a:pt x="439826" y="1307908"/>
                      <a:pt x="421375" y="1279883"/>
                    </a:cubicBezTo>
                    <a:cubicBezTo>
                      <a:pt x="415689" y="1271262"/>
                      <a:pt x="410700" y="1262018"/>
                      <a:pt x="406592" y="1252554"/>
                    </a:cubicBezTo>
                    <a:cubicBezTo>
                      <a:pt x="394266" y="1224088"/>
                      <a:pt x="397751" y="1209342"/>
                      <a:pt x="422218" y="1190340"/>
                    </a:cubicBezTo>
                    <a:cubicBezTo>
                      <a:pt x="445145" y="1172512"/>
                      <a:pt x="457177" y="1148668"/>
                      <a:pt x="463413" y="1121120"/>
                    </a:cubicBezTo>
                    <a:cubicBezTo>
                      <a:pt x="464514" y="1116204"/>
                      <a:pt x="459671" y="1034328"/>
                      <a:pt x="459195" y="1007476"/>
                    </a:cubicBezTo>
                    <a:cubicBezTo>
                      <a:pt x="458901" y="991629"/>
                      <a:pt x="452225" y="984403"/>
                      <a:pt x="438359" y="978020"/>
                    </a:cubicBezTo>
                    <a:cubicBezTo>
                      <a:pt x="394523" y="957808"/>
                      <a:pt x="353035" y="933157"/>
                      <a:pt x="312610" y="906709"/>
                    </a:cubicBezTo>
                    <a:cubicBezTo>
                      <a:pt x="233118" y="854766"/>
                      <a:pt x="171602" y="786536"/>
                      <a:pt x="126738" y="703192"/>
                    </a:cubicBezTo>
                    <a:cubicBezTo>
                      <a:pt x="121603" y="693692"/>
                      <a:pt x="115844" y="689510"/>
                      <a:pt x="104692" y="688042"/>
                    </a:cubicBezTo>
                    <a:cubicBezTo>
                      <a:pt x="36572" y="679202"/>
                      <a:pt x="-13280" y="604626"/>
                      <a:pt x="3154" y="537570"/>
                    </a:cubicBezTo>
                    <a:cubicBezTo>
                      <a:pt x="10564" y="507416"/>
                      <a:pt x="45999" y="500226"/>
                      <a:pt x="71788" y="523777"/>
                    </a:cubicBezTo>
                    <a:cubicBezTo>
                      <a:pt x="81252" y="532434"/>
                      <a:pt x="87011" y="543769"/>
                      <a:pt x="93320" y="557892"/>
                    </a:cubicBezTo>
                    <a:cubicBezTo>
                      <a:pt x="96512" y="548684"/>
                      <a:pt x="93761" y="543292"/>
                      <a:pt x="92037" y="537863"/>
                    </a:cubicBezTo>
                    <a:cubicBezTo>
                      <a:pt x="83966" y="512735"/>
                      <a:pt x="79674" y="486837"/>
                      <a:pt x="76813" y="460719"/>
                    </a:cubicBezTo>
                    <a:cubicBezTo>
                      <a:pt x="70724" y="405658"/>
                      <a:pt x="90753" y="361676"/>
                      <a:pt x="137670" y="332659"/>
                    </a:cubicBezTo>
                    <a:cubicBezTo>
                      <a:pt x="191337" y="299498"/>
                      <a:pt x="224755" y="254635"/>
                      <a:pt x="234439" y="191284"/>
                    </a:cubicBezTo>
                    <a:cubicBezTo>
                      <a:pt x="240198" y="153391"/>
                      <a:pt x="260337" y="121770"/>
                      <a:pt x="288620" y="95835"/>
                    </a:cubicBezTo>
                    <a:cubicBezTo>
                      <a:pt x="294379" y="90553"/>
                      <a:pt x="301018" y="84464"/>
                      <a:pt x="309639" y="87362"/>
                    </a:cubicBezTo>
                    <a:cubicBezTo>
                      <a:pt x="319250" y="90590"/>
                      <a:pt x="317929" y="99980"/>
                      <a:pt x="318003" y="107721"/>
                    </a:cubicBezTo>
                    <a:cubicBezTo>
                      <a:pt x="318516" y="155298"/>
                      <a:pt x="342213" y="185965"/>
                      <a:pt x="386709" y="200455"/>
                    </a:cubicBezTo>
                    <a:cubicBezTo>
                      <a:pt x="398338" y="204233"/>
                      <a:pt x="401786" y="207021"/>
                      <a:pt x="393863" y="218319"/>
                    </a:cubicBezTo>
                    <a:cubicBezTo>
                      <a:pt x="384362" y="231818"/>
                      <a:pt x="378052" y="247152"/>
                      <a:pt x="374898" y="263622"/>
                    </a:cubicBezTo>
                    <a:cubicBezTo>
                      <a:pt x="369945" y="289667"/>
                      <a:pt x="378089" y="309072"/>
                      <a:pt x="402006" y="325360"/>
                    </a:cubicBezTo>
                    <a:cubicBezTo>
                      <a:pt x="390011" y="285375"/>
                      <a:pt x="410590" y="259220"/>
                      <a:pt x="437955" y="236184"/>
                    </a:cubicBezTo>
                    <a:cubicBezTo>
                      <a:pt x="464367" y="213954"/>
                      <a:pt x="463560" y="189376"/>
                      <a:pt x="435167" y="169421"/>
                    </a:cubicBezTo>
                    <a:cubicBezTo>
                      <a:pt x="425630" y="162708"/>
                      <a:pt x="415029" y="158049"/>
                      <a:pt x="404134" y="153904"/>
                    </a:cubicBezTo>
                    <a:cubicBezTo>
                      <a:pt x="357033" y="136003"/>
                      <a:pt x="346395" y="75146"/>
                      <a:pt x="384985" y="42682"/>
                    </a:cubicBezTo>
                    <a:cubicBezTo>
                      <a:pt x="403400" y="27202"/>
                      <a:pt x="424860" y="16454"/>
                      <a:pt x="447713" y="9337"/>
                    </a:cubicBezTo>
                    <a:cubicBezTo>
                      <a:pt x="475408" y="717"/>
                      <a:pt x="493566" y="10364"/>
                      <a:pt x="504865" y="37106"/>
                    </a:cubicBezTo>
                    <a:cubicBezTo>
                      <a:pt x="517337" y="66599"/>
                      <a:pt x="515026" y="98293"/>
                      <a:pt x="519391" y="128997"/>
                    </a:cubicBezTo>
                    <a:cubicBezTo>
                      <a:pt x="520088" y="133839"/>
                      <a:pt x="519391" y="139011"/>
                      <a:pt x="520932" y="143523"/>
                    </a:cubicBezTo>
                    <a:cubicBezTo>
                      <a:pt x="523096" y="149906"/>
                      <a:pt x="519721" y="160580"/>
                      <a:pt x="529185" y="161681"/>
                    </a:cubicBezTo>
                    <a:cubicBezTo>
                      <a:pt x="536999" y="162598"/>
                      <a:pt x="541071" y="153867"/>
                      <a:pt x="544776" y="147778"/>
                    </a:cubicBezTo>
                    <a:cubicBezTo>
                      <a:pt x="568216" y="109371"/>
                      <a:pt x="574415" y="68250"/>
                      <a:pt x="563227" y="24561"/>
                    </a:cubicBezTo>
                    <a:cubicBezTo>
                      <a:pt x="561356" y="17224"/>
                      <a:pt x="555597" y="8787"/>
                      <a:pt x="563814" y="2588"/>
                    </a:cubicBezTo>
                    <a:cubicBezTo>
                      <a:pt x="571114" y="-2915"/>
                      <a:pt x="579478" y="1560"/>
                      <a:pt x="586411" y="4935"/>
                    </a:cubicBezTo>
                    <a:cubicBezTo>
                      <a:pt x="652110" y="36996"/>
                      <a:pt x="687068" y="91323"/>
                      <a:pt x="699100" y="161974"/>
                    </a:cubicBezTo>
                    <a:cubicBezTo>
                      <a:pt x="701228" y="174557"/>
                      <a:pt x="702475" y="186332"/>
                      <a:pt x="694515" y="198620"/>
                    </a:cubicBezTo>
                    <a:cubicBezTo>
                      <a:pt x="686848" y="210432"/>
                      <a:pt x="694845" y="219163"/>
                      <a:pt x="706950" y="220814"/>
                    </a:cubicBezTo>
                    <a:cubicBezTo>
                      <a:pt x="768981" y="229251"/>
                      <a:pt x="809259" y="272536"/>
                      <a:pt x="852104" y="311273"/>
                    </a:cubicBezTo>
                    <a:cubicBezTo>
                      <a:pt x="872903" y="330055"/>
                      <a:pt x="873050" y="337685"/>
                      <a:pt x="860541" y="362593"/>
                    </a:cubicBezTo>
                    <a:cubicBezTo>
                      <a:pt x="850527" y="382548"/>
                      <a:pt x="846015" y="403311"/>
                      <a:pt x="849573" y="429135"/>
                    </a:cubicBezTo>
                    <a:cubicBezTo>
                      <a:pt x="854012" y="419671"/>
                      <a:pt x="856506" y="413031"/>
                      <a:pt x="860064" y="407015"/>
                    </a:cubicBezTo>
                    <a:cubicBezTo>
                      <a:pt x="870225" y="389848"/>
                      <a:pt x="885009" y="380274"/>
                      <a:pt x="905477" y="382071"/>
                    </a:cubicBezTo>
                    <a:cubicBezTo>
                      <a:pt x="924699" y="383722"/>
                      <a:pt x="934787" y="397221"/>
                      <a:pt x="939776" y="413508"/>
                    </a:cubicBezTo>
                    <a:cubicBezTo>
                      <a:pt x="957457" y="471284"/>
                      <a:pt x="948727" y="524731"/>
                      <a:pt x="909293" y="571501"/>
                    </a:cubicBezTo>
                    <a:cubicBezTo>
                      <a:pt x="901516" y="580709"/>
                      <a:pt x="896564" y="590026"/>
                      <a:pt x="894216" y="601764"/>
                    </a:cubicBezTo>
                    <a:cubicBezTo>
                      <a:pt x="868208" y="733639"/>
                      <a:pt x="801555" y="840790"/>
                      <a:pt x="696459" y="924059"/>
                    </a:cubicBezTo>
                    <a:cubicBezTo>
                      <a:pt x="686334" y="932093"/>
                      <a:pt x="683583" y="939576"/>
                      <a:pt x="685417" y="951828"/>
                    </a:cubicBezTo>
                    <a:cubicBezTo>
                      <a:pt x="690773" y="987447"/>
                      <a:pt x="704859" y="1087592"/>
                      <a:pt x="706877" y="1092434"/>
                    </a:cubicBezTo>
                    <a:cubicBezTo>
                      <a:pt x="720156" y="1124421"/>
                      <a:pt x="740882" y="1148522"/>
                      <a:pt x="775327" y="1158683"/>
                    </a:cubicBezTo>
                    <a:cubicBezTo>
                      <a:pt x="803609" y="1167010"/>
                      <a:pt x="808121" y="1177978"/>
                      <a:pt x="793338" y="1203913"/>
                    </a:cubicBezTo>
                    <a:cubicBezTo>
                      <a:pt x="778775" y="1229444"/>
                      <a:pt x="759407" y="1251600"/>
                      <a:pt x="741212" y="1274527"/>
                    </a:cubicBezTo>
                    <a:cubicBezTo>
                      <a:pt x="685051" y="1345361"/>
                      <a:pt x="645433" y="1424303"/>
                      <a:pt x="622873" y="1511865"/>
                    </a:cubicBezTo>
                    <a:cubicBezTo>
                      <a:pt x="620012" y="1523016"/>
                      <a:pt x="615317" y="1533691"/>
                      <a:pt x="611502" y="1544586"/>
                    </a:cubicBezTo>
                    <a:cubicBezTo>
                      <a:pt x="601891" y="1558892"/>
                      <a:pt x="590592" y="1558268"/>
                      <a:pt x="578304" y="1547887"/>
                    </a:cubicBezTo>
                    <a:close/>
                  </a:path>
                </a:pathLst>
              </a:custGeom>
              <a:solidFill>
                <a:srgbClr val="F4AB93"/>
              </a:solidFill>
              <a:ln w="366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2" name="자유형: 도형 21">
                <a:extLst>
                  <a:ext uri="{FF2B5EF4-FFF2-40B4-BE49-F238E27FC236}">
                    <a16:creationId xmlns:a16="http://schemas.microsoft.com/office/drawing/2014/main" id="{5C9EBE0D-CD09-4465-AE7B-9A65331DAC88}"/>
                  </a:ext>
                </a:extLst>
              </p:cNvPr>
              <p:cNvSpPr/>
              <p:nvPr/>
            </p:nvSpPr>
            <p:spPr>
              <a:xfrm>
                <a:off x="10163345" y="2753578"/>
                <a:ext cx="241769" cy="205337"/>
              </a:xfrm>
              <a:custGeom>
                <a:avLst/>
                <a:gdLst>
                  <a:gd name="connsiteX0" fmla="*/ 221667 w 241769"/>
                  <a:gd name="connsiteY0" fmla="*/ 151096 h 205337"/>
                  <a:gd name="connsiteX1" fmla="*/ 113306 w 241769"/>
                  <a:gd name="connsiteY1" fmla="*/ 0 h 205337"/>
                  <a:gd name="connsiteX2" fmla="*/ 7109 w 241769"/>
                  <a:gd name="connsiteY2" fmla="*/ 46147 h 205337"/>
                  <a:gd name="connsiteX3" fmla="*/ 1424 w 241769"/>
                  <a:gd name="connsiteY3" fmla="*/ 65185 h 205337"/>
                  <a:gd name="connsiteX4" fmla="*/ 1424 w 241769"/>
                  <a:gd name="connsiteY4" fmla="*/ 65185 h 205337"/>
                  <a:gd name="connsiteX5" fmla="*/ 1424 w 241769"/>
                  <a:gd name="connsiteY5" fmla="*/ 65185 h 205337"/>
                  <a:gd name="connsiteX6" fmla="*/ 72588 w 241769"/>
                  <a:gd name="connsiteY6" fmla="*/ 201535 h 205337"/>
                  <a:gd name="connsiteX7" fmla="*/ 241769 w 241769"/>
                  <a:gd name="connsiteY7" fmla="*/ 168301 h 205337"/>
                  <a:gd name="connsiteX8" fmla="*/ 221667 w 241769"/>
                  <a:gd name="connsiteY8" fmla="*/ 151096 h 205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1769" h="205337">
                    <a:moveTo>
                      <a:pt x="221667" y="151096"/>
                    </a:moveTo>
                    <a:cubicBezTo>
                      <a:pt x="185608" y="100694"/>
                      <a:pt x="149439" y="50365"/>
                      <a:pt x="113306" y="0"/>
                    </a:cubicBezTo>
                    <a:cubicBezTo>
                      <a:pt x="72258" y="2384"/>
                      <a:pt x="37372" y="18782"/>
                      <a:pt x="7109" y="46147"/>
                    </a:cubicBezTo>
                    <a:cubicBezTo>
                      <a:pt x="1056" y="51613"/>
                      <a:pt x="-1988" y="57262"/>
                      <a:pt x="1424" y="65185"/>
                    </a:cubicBezTo>
                    <a:cubicBezTo>
                      <a:pt x="1424" y="65185"/>
                      <a:pt x="1424" y="65185"/>
                      <a:pt x="1424" y="65185"/>
                    </a:cubicBezTo>
                    <a:cubicBezTo>
                      <a:pt x="1424" y="65185"/>
                      <a:pt x="1424" y="65185"/>
                      <a:pt x="1424" y="65185"/>
                    </a:cubicBezTo>
                    <a:cubicBezTo>
                      <a:pt x="43682" y="116798"/>
                      <a:pt x="51019" y="157149"/>
                      <a:pt x="72588" y="201535"/>
                    </a:cubicBezTo>
                    <a:cubicBezTo>
                      <a:pt x="133298" y="212540"/>
                      <a:pt x="189239" y="199114"/>
                      <a:pt x="241769" y="168301"/>
                    </a:cubicBezTo>
                    <a:cubicBezTo>
                      <a:pt x="231571" y="166613"/>
                      <a:pt x="227023" y="158543"/>
                      <a:pt x="221667" y="151096"/>
                    </a:cubicBez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 w="366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7" name="그룹 6">
              <a:extLst>
                <a:ext uri="{FF2B5EF4-FFF2-40B4-BE49-F238E27FC236}">
                  <a16:creationId xmlns:a16="http://schemas.microsoft.com/office/drawing/2014/main" id="{5F517699-9D62-4882-9392-D4B0F18DE0D6}"/>
                </a:ext>
              </a:extLst>
            </p:cNvPr>
            <p:cNvGrpSpPr/>
            <p:nvPr/>
          </p:nvGrpSpPr>
          <p:grpSpPr>
            <a:xfrm>
              <a:off x="9232273" y="2240828"/>
              <a:ext cx="1014914" cy="1246329"/>
              <a:chOff x="9232273" y="2240828"/>
              <a:chExt cx="1014914" cy="1246329"/>
            </a:xfrm>
          </p:grpSpPr>
          <p:sp>
            <p:nvSpPr>
              <p:cNvPr id="9" name="자유형: 도형 8">
                <a:extLst>
                  <a:ext uri="{FF2B5EF4-FFF2-40B4-BE49-F238E27FC236}">
                    <a16:creationId xmlns:a16="http://schemas.microsoft.com/office/drawing/2014/main" id="{7B626A27-FCD6-40CA-8DB4-0D1A6A38221C}"/>
                  </a:ext>
                </a:extLst>
              </p:cNvPr>
              <p:cNvSpPr/>
              <p:nvPr/>
            </p:nvSpPr>
            <p:spPr>
              <a:xfrm>
                <a:off x="9232273" y="2240828"/>
                <a:ext cx="1014914" cy="988012"/>
              </a:xfrm>
              <a:custGeom>
                <a:avLst/>
                <a:gdLst>
                  <a:gd name="connsiteX0" fmla="*/ 1014298 w 1014914"/>
                  <a:gd name="connsiteY0" fmla="*/ 958960 h 988012"/>
                  <a:gd name="connsiteX1" fmla="*/ 791560 w 1014914"/>
                  <a:gd name="connsiteY1" fmla="*/ 136348 h 988012"/>
                  <a:gd name="connsiteX2" fmla="*/ 791487 w 1014914"/>
                  <a:gd name="connsiteY2" fmla="*/ 130882 h 988012"/>
                  <a:gd name="connsiteX3" fmla="*/ 791487 w 1014914"/>
                  <a:gd name="connsiteY3" fmla="*/ 130882 h 988012"/>
                  <a:gd name="connsiteX4" fmla="*/ 761921 w 1014914"/>
                  <a:gd name="connsiteY4" fmla="*/ 18009 h 988012"/>
                  <a:gd name="connsiteX5" fmla="*/ 735472 w 1014914"/>
                  <a:gd name="connsiteY5" fmla="*/ 2603 h 988012"/>
                  <a:gd name="connsiteX6" fmla="*/ 634595 w 1014914"/>
                  <a:gd name="connsiteY6" fmla="*/ 34297 h 988012"/>
                  <a:gd name="connsiteX7" fmla="*/ 464313 w 1014914"/>
                  <a:gd name="connsiteY7" fmla="*/ 89247 h 988012"/>
                  <a:gd name="connsiteX8" fmla="*/ 88241 w 1014914"/>
                  <a:gd name="connsiteY8" fmla="*/ 210374 h 988012"/>
                  <a:gd name="connsiteX9" fmla="*/ 16783 w 1014914"/>
                  <a:gd name="connsiteY9" fmla="*/ 253036 h 988012"/>
                  <a:gd name="connsiteX10" fmla="*/ 6108 w 1014914"/>
                  <a:gd name="connsiteY10" fmla="*/ 316937 h 988012"/>
                  <a:gd name="connsiteX11" fmla="*/ 84426 w 1014914"/>
                  <a:gd name="connsiteY11" fmla="*/ 232457 h 988012"/>
                  <a:gd name="connsiteX12" fmla="*/ 293921 w 1014914"/>
                  <a:gd name="connsiteY12" fmla="*/ 167675 h 988012"/>
                  <a:gd name="connsiteX13" fmla="*/ 721680 w 1014914"/>
                  <a:gd name="connsiteY13" fmla="*/ 35727 h 988012"/>
                  <a:gd name="connsiteX14" fmla="*/ 741525 w 1014914"/>
                  <a:gd name="connsiteY14" fmla="*/ 46805 h 988012"/>
                  <a:gd name="connsiteX15" fmla="*/ 1000836 w 1014914"/>
                  <a:gd name="connsiteY15" fmla="*/ 988013 h 988012"/>
                  <a:gd name="connsiteX16" fmla="*/ 1014298 w 1014914"/>
                  <a:gd name="connsiteY16" fmla="*/ 958960 h 988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014914" h="988012">
                    <a:moveTo>
                      <a:pt x="1014298" y="958960"/>
                    </a:moveTo>
                    <a:cubicBezTo>
                      <a:pt x="1004944" y="922497"/>
                      <a:pt x="830371" y="286894"/>
                      <a:pt x="791560" y="136348"/>
                    </a:cubicBezTo>
                    <a:cubicBezTo>
                      <a:pt x="791120" y="134624"/>
                      <a:pt x="791487" y="132716"/>
                      <a:pt x="791487" y="130882"/>
                    </a:cubicBezTo>
                    <a:cubicBezTo>
                      <a:pt x="791487" y="130882"/>
                      <a:pt x="791487" y="130882"/>
                      <a:pt x="791487" y="130882"/>
                    </a:cubicBezTo>
                    <a:cubicBezTo>
                      <a:pt x="781509" y="93282"/>
                      <a:pt x="770835" y="55829"/>
                      <a:pt x="761921" y="18009"/>
                    </a:cubicBezTo>
                    <a:cubicBezTo>
                      <a:pt x="758069" y="1759"/>
                      <a:pt x="753154" y="-3817"/>
                      <a:pt x="735472" y="2603"/>
                    </a:cubicBezTo>
                    <a:cubicBezTo>
                      <a:pt x="702348" y="14598"/>
                      <a:pt x="668270" y="23878"/>
                      <a:pt x="634595" y="34297"/>
                    </a:cubicBezTo>
                    <a:cubicBezTo>
                      <a:pt x="577846" y="52601"/>
                      <a:pt x="521062" y="70979"/>
                      <a:pt x="464313" y="89247"/>
                    </a:cubicBezTo>
                    <a:cubicBezTo>
                      <a:pt x="338931" y="129598"/>
                      <a:pt x="213513" y="169729"/>
                      <a:pt x="88241" y="210374"/>
                    </a:cubicBezTo>
                    <a:cubicBezTo>
                      <a:pt x="61353" y="219104"/>
                      <a:pt x="35785" y="231026"/>
                      <a:pt x="16783" y="253036"/>
                    </a:cubicBezTo>
                    <a:cubicBezTo>
                      <a:pt x="496" y="271891"/>
                      <a:pt x="-5667" y="293094"/>
                      <a:pt x="6108" y="316937"/>
                    </a:cubicBezTo>
                    <a:cubicBezTo>
                      <a:pt x="11060" y="269176"/>
                      <a:pt x="43818" y="247057"/>
                      <a:pt x="84426" y="232457"/>
                    </a:cubicBezTo>
                    <a:cubicBezTo>
                      <a:pt x="153280" y="207733"/>
                      <a:pt x="223747" y="188181"/>
                      <a:pt x="293921" y="167675"/>
                    </a:cubicBezTo>
                    <a:cubicBezTo>
                      <a:pt x="437168" y="125820"/>
                      <a:pt x="577480" y="74501"/>
                      <a:pt x="721680" y="35727"/>
                    </a:cubicBezTo>
                    <a:cubicBezTo>
                      <a:pt x="733601" y="32499"/>
                      <a:pt x="737930" y="33673"/>
                      <a:pt x="741525" y="46805"/>
                    </a:cubicBezTo>
                    <a:cubicBezTo>
                      <a:pt x="790790" y="228495"/>
                      <a:pt x="988070" y="941609"/>
                      <a:pt x="1000836" y="988013"/>
                    </a:cubicBezTo>
                    <a:cubicBezTo>
                      <a:pt x="1009603" y="977705"/>
                      <a:pt x="1017160" y="970185"/>
                      <a:pt x="1014298" y="958960"/>
                    </a:cubicBezTo>
                    <a:close/>
                  </a:path>
                </a:pathLst>
              </a:custGeom>
              <a:solidFill>
                <a:srgbClr val="AC342A"/>
              </a:solidFill>
              <a:ln w="366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0" name="자유형: 도형 9">
                <a:extLst>
                  <a:ext uri="{FF2B5EF4-FFF2-40B4-BE49-F238E27FC236}">
                    <a16:creationId xmlns:a16="http://schemas.microsoft.com/office/drawing/2014/main" id="{06C0D5A2-F7D4-4055-920C-76E4E8AF2782}"/>
                  </a:ext>
                </a:extLst>
              </p:cNvPr>
              <p:cNvSpPr/>
              <p:nvPr/>
            </p:nvSpPr>
            <p:spPr>
              <a:xfrm>
                <a:off x="9238638" y="2275035"/>
                <a:ext cx="984135" cy="1003657"/>
              </a:xfrm>
              <a:custGeom>
                <a:avLst/>
                <a:gdLst>
                  <a:gd name="connsiteX0" fmla="*/ 982879 w 984135"/>
                  <a:gd name="connsiteY0" fmla="*/ 932456 h 1003657"/>
                  <a:gd name="connsiteX1" fmla="*/ 735123 w 984135"/>
                  <a:gd name="connsiteY1" fmla="*/ 12599 h 1003657"/>
                  <a:gd name="connsiteX2" fmla="*/ 715278 w 984135"/>
                  <a:gd name="connsiteY2" fmla="*/ 1520 h 1003657"/>
                  <a:gd name="connsiteX3" fmla="*/ 287520 w 984135"/>
                  <a:gd name="connsiteY3" fmla="*/ 133468 h 1003657"/>
                  <a:gd name="connsiteX4" fmla="*/ 78024 w 984135"/>
                  <a:gd name="connsiteY4" fmla="*/ 198250 h 1003657"/>
                  <a:gd name="connsiteX5" fmla="*/ 0 w 984135"/>
                  <a:gd name="connsiteY5" fmla="*/ 280750 h 1003657"/>
                  <a:gd name="connsiteX6" fmla="*/ 652954 w 984135"/>
                  <a:gd name="connsiteY6" fmla="*/ 92017 h 1003657"/>
                  <a:gd name="connsiteX7" fmla="*/ 702586 w 984135"/>
                  <a:gd name="connsiteY7" fmla="*/ 119162 h 1003657"/>
                  <a:gd name="connsiteX8" fmla="*/ 945572 w 984135"/>
                  <a:gd name="connsiteY8" fmla="*/ 1003658 h 1003657"/>
                  <a:gd name="connsiteX9" fmla="*/ 983466 w 984135"/>
                  <a:gd name="connsiteY9" fmla="*/ 953806 h 1003657"/>
                  <a:gd name="connsiteX10" fmla="*/ 982879 w 984135"/>
                  <a:gd name="connsiteY10" fmla="*/ 932456 h 1003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84135" h="1003657">
                    <a:moveTo>
                      <a:pt x="982879" y="932456"/>
                    </a:moveTo>
                    <a:cubicBezTo>
                      <a:pt x="964868" y="863456"/>
                      <a:pt x="782114" y="185888"/>
                      <a:pt x="735123" y="12599"/>
                    </a:cubicBezTo>
                    <a:cubicBezTo>
                      <a:pt x="731565" y="-570"/>
                      <a:pt x="727236" y="-1708"/>
                      <a:pt x="715278" y="1520"/>
                    </a:cubicBezTo>
                    <a:cubicBezTo>
                      <a:pt x="571078" y="40331"/>
                      <a:pt x="430729" y="91613"/>
                      <a:pt x="287520" y="133468"/>
                    </a:cubicBezTo>
                    <a:cubicBezTo>
                      <a:pt x="217346" y="153974"/>
                      <a:pt x="146878" y="173526"/>
                      <a:pt x="78024" y="198250"/>
                    </a:cubicBezTo>
                    <a:cubicBezTo>
                      <a:pt x="38003" y="212630"/>
                      <a:pt x="5686" y="234383"/>
                      <a:pt x="0" y="280750"/>
                    </a:cubicBezTo>
                    <a:cubicBezTo>
                      <a:pt x="807" y="282180"/>
                      <a:pt x="436122" y="156322"/>
                      <a:pt x="652954" y="92017"/>
                    </a:cubicBezTo>
                    <a:cubicBezTo>
                      <a:pt x="691654" y="80535"/>
                      <a:pt x="692021" y="80498"/>
                      <a:pt x="702586" y="119162"/>
                    </a:cubicBezTo>
                    <a:cubicBezTo>
                      <a:pt x="743890" y="270295"/>
                      <a:pt x="922719" y="921672"/>
                      <a:pt x="945572" y="1003658"/>
                    </a:cubicBezTo>
                    <a:cubicBezTo>
                      <a:pt x="962960" y="988104"/>
                      <a:pt x="969343" y="972551"/>
                      <a:pt x="983466" y="953806"/>
                    </a:cubicBezTo>
                    <a:cubicBezTo>
                      <a:pt x="984163" y="946689"/>
                      <a:pt x="984750" y="939720"/>
                      <a:pt x="982879" y="932456"/>
                    </a:cubicBezTo>
                    <a:close/>
                  </a:path>
                </a:pathLst>
              </a:custGeom>
              <a:solidFill>
                <a:srgbClr val="FEFEFE"/>
              </a:solidFill>
              <a:ln w="366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1" name="자유형: 도형 10">
                <a:extLst>
                  <a:ext uri="{FF2B5EF4-FFF2-40B4-BE49-F238E27FC236}">
                    <a16:creationId xmlns:a16="http://schemas.microsoft.com/office/drawing/2014/main" id="{35543E65-B978-40F6-816C-AECA6A584570}"/>
                  </a:ext>
                </a:extLst>
              </p:cNvPr>
              <p:cNvSpPr/>
              <p:nvPr/>
            </p:nvSpPr>
            <p:spPr>
              <a:xfrm>
                <a:off x="9241022" y="2351240"/>
                <a:ext cx="943904" cy="1135917"/>
              </a:xfrm>
              <a:custGeom>
                <a:avLst/>
                <a:gdLst>
                  <a:gd name="connsiteX0" fmla="*/ 942602 w 943904"/>
                  <a:gd name="connsiteY0" fmla="*/ 897006 h 1135917"/>
                  <a:gd name="connsiteX1" fmla="*/ 704860 w 943904"/>
                  <a:gd name="connsiteY1" fmla="*/ 27110 h 1135917"/>
                  <a:gd name="connsiteX2" fmla="*/ 661941 w 943904"/>
                  <a:gd name="connsiteY2" fmla="*/ 3339 h 1135917"/>
                  <a:gd name="connsiteX3" fmla="*/ 24761 w 943904"/>
                  <a:gd name="connsiteY3" fmla="*/ 192513 h 1135917"/>
                  <a:gd name="connsiteX4" fmla="*/ 0 w 943904"/>
                  <a:gd name="connsiteY4" fmla="*/ 208800 h 1135917"/>
                  <a:gd name="connsiteX5" fmla="*/ 290565 w 943904"/>
                  <a:gd name="connsiteY5" fmla="*/ 1121431 h 1135917"/>
                  <a:gd name="connsiteX6" fmla="*/ 312904 w 943904"/>
                  <a:gd name="connsiteY6" fmla="*/ 1134050 h 1135917"/>
                  <a:gd name="connsiteX7" fmla="*/ 935815 w 943904"/>
                  <a:gd name="connsiteY7" fmla="*/ 927416 h 1135917"/>
                  <a:gd name="connsiteX8" fmla="*/ 942602 w 943904"/>
                  <a:gd name="connsiteY8" fmla="*/ 897006 h 1135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43904" h="1135917">
                    <a:moveTo>
                      <a:pt x="942602" y="897006"/>
                    </a:moveTo>
                    <a:cubicBezTo>
                      <a:pt x="923710" y="827529"/>
                      <a:pt x="743780" y="172080"/>
                      <a:pt x="704860" y="27110"/>
                    </a:cubicBezTo>
                    <a:cubicBezTo>
                      <a:pt x="697707" y="442"/>
                      <a:pt x="688720" y="-4401"/>
                      <a:pt x="661941" y="3339"/>
                    </a:cubicBezTo>
                    <a:cubicBezTo>
                      <a:pt x="616198" y="16582"/>
                      <a:pt x="82206" y="175859"/>
                      <a:pt x="24761" y="192513"/>
                    </a:cubicBezTo>
                    <a:cubicBezTo>
                      <a:pt x="15114" y="195301"/>
                      <a:pt x="3852" y="196731"/>
                      <a:pt x="0" y="208800"/>
                    </a:cubicBezTo>
                    <a:cubicBezTo>
                      <a:pt x="5282" y="242071"/>
                      <a:pt x="265070" y="1040546"/>
                      <a:pt x="290565" y="1121431"/>
                    </a:cubicBezTo>
                    <a:cubicBezTo>
                      <a:pt x="294526" y="1133977"/>
                      <a:pt x="298048" y="1138966"/>
                      <a:pt x="312904" y="1134050"/>
                    </a:cubicBezTo>
                    <a:cubicBezTo>
                      <a:pt x="429372" y="1095680"/>
                      <a:pt x="913328" y="941282"/>
                      <a:pt x="935815" y="927416"/>
                    </a:cubicBezTo>
                    <a:cubicBezTo>
                      <a:pt x="943959" y="922647"/>
                      <a:pt x="945389" y="907167"/>
                      <a:pt x="942602" y="897006"/>
                    </a:cubicBezTo>
                    <a:close/>
                  </a:path>
                </a:pathLst>
              </a:custGeom>
              <a:solidFill>
                <a:srgbClr val="DC5849"/>
              </a:solidFill>
              <a:ln w="366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" name="자유형: 도형 11">
                <a:extLst>
                  <a:ext uri="{FF2B5EF4-FFF2-40B4-BE49-F238E27FC236}">
                    <a16:creationId xmlns:a16="http://schemas.microsoft.com/office/drawing/2014/main" id="{8A97B7CD-5E37-44DA-A4DE-D5EF768C2CB1}"/>
                  </a:ext>
                </a:extLst>
              </p:cNvPr>
              <p:cNvSpPr/>
              <p:nvPr/>
            </p:nvSpPr>
            <p:spPr>
              <a:xfrm>
                <a:off x="9449297" y="2554354"/>
                <a:ext cx="406061" cy="312708"/>
              </a:xfrm>
              <a:custGeom>
                <a:avLst/>
                <a:gdLst>
                  <a:gd name="connsiteX0" fmla="*/ 2174 w 406061"/>
                  <a:gd name="connsiteY0" fmla="*/ 136240 h 312708"/>
                  <a:gd name="connsiteX1" fmla="*/ 15710 w 406061"/>
                  <a:gd name="connsiteY1" fmla="*/ 109938 h 312708"/>
                  <a:gd name="connsiteX2" fmla="*/ 329165 w 406061"/>
                  <a:gd name="connsiteY2" fmla="*/ 2274 h 312708"/>
                  <a:gd name="connsiteX3" fmla="*/ 356310 w 406061"/>
                  <a:gd name="connsiteY3" fmla="*/ 22487 h 312708"/>
                  <a:gd name="connsiteX4" fmla="*/ 401283 w 406061"/>
                  <a:gd name="connsiteY4" fmla="*/ 170025 h 312708"/>
                  <a:gd name="connsiteX5" fmla="*/ 391746 w 406061"/>
                  <a:gd name="connsiteY5" fmla="*/ 206598 h 312708"/>
                  <a:gd name="connsiteX6" fmla="*/ 92927 w 406061"/>
                  <a:gd name="connsiteY6" fmla="*/ 311254 h 312708"/>
                  <a:gd name="connsiteX7" fmla="*/ 59253 w 406061"/>
                  <a:gd name="connsiteY7" fmla="*/ 295150 h 312708"/>
                  <a:gd name="connsiteX8" fmla="*/ 2174 w 406061"/>
                  <a:gd name="connsiteY8" fmla="*/ 136240 h 3127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6061" h="312708">
                    <a:moveTo>
                      <a:pt x="2174" y="136240"/>
                    </a:moveTo>
                    <a:cubicBezTo>
                      <a:pt x="-2888" y="120943"/>
                      <a:pt x="597" y="115074"/>
                      <a:pt x="15710" y="109938"/>
                    </a:cubicBezTo>
                    <a:cubicBezTo>
                      <a:pt x="120403" y="74613"/>
                      <a:pt x="224802" y="38480"/>
                      <a:pt x="329165" y="2274"/>
                    </a:cubicBezTo>
                    <a:cubicBezTo>
                      <a:pt x="345195" y="-3301"/>
                      <a:pt x="348533" y="624"/>
                      <a:pt x="356310" y="22487"/>
                    </a:cubicBezTo>
                    <a:cubicBezTo>
                      <a:pt x="379824" y="88589"/>
                      <a:pt x="387161" y="117935"/>
                      <a:pt x="401283" y="170025"/>
                    </a:cubicBezTo>
                    <a:cubicBezTo>
                      <a:pt x="407740" y="193869"/>
                      <a:pt x="410234" y="200691"/>
                      <a:pt x="391746" y="206598"/>
                    </a:cubicBezTo>
                    <a:cubicBezTo>
                      <a:pt x="320214" y="229414"/>
                      <a:pt x="177775" y="282017"/>
                      <a:pt x="92927" y="311254"/>
                    </a:cubicBezTo>
                    <a:cubicBezTo>
                      <a:pt x="79171" y="315986"/>
                      <a:pt x="64205" y="308796"/>
                      <a:pt x="59253" y="295150"/>
                    </a:cubicBezTo>
                    <a:cubicBezTo>
                      <a:pt x="41388" y="245812"/>
                      <a:pt x="16187" y="178498"/>
                      <a:pt x="2174" y="136240"/>
                    </a:cubicBezTo>
                    <a:close/>
                  </a:path>
                </a:pathLst>
              </a:custGeom>
              <a:solidFill>
                <a:srgbClr val="DE7265"/>
              </a:solidFill>
              <a:ln w="366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8" name="자유형: 도형 7">
              <a:extLst>
                <a:ext uri="{FF2B5EF4-FFF2-40B4-BE49-F238E27FC236}">
                  <a16:creationId xmlns:a16="http://schemas.microsoft.com/office/drawing/2014/main" id="{5EF2C35C-202C-4E6A-872F-2FAED9D6B2E9}"/>
                </a:ext>
              </a:extLst>
            </p:cNvPr>
            <p:cNvSpPr/>
            <p:nvPr/>
          </p:nvSpPr>
          <p:spPr>
            <a:xfrm>
              <a:off x="9341642" y="2816026"/>
              <a:ext cx="894641" cy="410257"/>
            </a:xfrm>
            <a:custGeom>
              <a:avLst/>
              <a:gdLst>
                <a:gd name="connsiteX0" fmla="*/ 825805 w 894641"/>
                <a:gd name="connsiteY0" fmla="*/ 244 h 410257"/>
                <a:gd name="connsiteX1" fmla="*/ 633550 w 894641"/>
                <a:gd name="connsiteY1" fmla="*/ 62054 h 410257"/>
                <a:gd name="connsiteX2" fmla="*/ 434546 w 894641"/>
                <a:gd name="connsiteY2" fmla="*/ 124305 h 410257"/>
                <a:gd name="connsiteX3" fmla="*/ 403989 w 894641"/>
                <a:gd name="connsiteY3" fmla="*/ 116822 h 410257"/>
                <a:gd name="connsiteX4" fmla="*/ 252783 w 894641"/>
                <a:gd name="connsiteY4" fmla="*/ 31974 h 410257"/>
                <a:gd name="connsiteX5" fmla="*/ 252783 w 894641"/>
                <a:gd name="connsiteY5" fmla="*/ 31974 h 410257"/>
                <a:gd name="connsiteX6" fmla="*/ 252783 w 894641"/>
                <a:gd name="connsiteY6" fmla="*/ 31974 h 410257"/>
                <a:gd name="connsiteX7" fmla="*/ 157151 w 894641"/>
                <a:gd name="connsiteY7" fmla="*/ 24748 h 410257"/>
                <a:gd name="connsiteX8" fmla="*/ 157151 w 894641"/>
                <a:gd name="connsiteY8" fmla="*/ 24748 h 410257"/>
                <a:gd name="connsiteX9" fmla="*/ 157151 w 894641"/>
                <a:gd name="connsiteY9" fmla="*/ 24748 h 410257"/>
                <a:gd name="connsiteX10" fmla="*/ 157664 w 894641"/>
                <a:gd name="connsiteY10" fmla="*/ 45657 h 410257"/>
                <a:gd name="connsiteX11" fmla="*/ 207590 w 894641"/>
                <a:gd name="connsiteY11" fmla="*/ 82597 h 410257"/>
                <a:gd name="connsiteX12" fmla="*/ 262651 w 894641"/>
                <a:gd name="connsiteY12" fmla="*/ 124782 h 410257"/>
                <a:gd name="connsiteX13" fmla="*/ 255461 w 894641"/>
                <a:gd name="connsiteY13" fmla="*/ 154568 h 410257"/>
                <a:gd name="connsiteX14" fmla="*/ 162176 w 894641"/>
                <a:gd name="connsiteY14" fmla="*/ 170635 h 410257"/>
                <a:gd name="connsiteX15" fmla="*/ 72450 w 894641"/>
                <a:gd name="connsiteY15" fmla="*/ 171699 h 410257"/>
                <a:gd name="connsiteX16" fmla="*/ 25863 w 894641"/>
                <a:gd name="connsiteY16" fmla="*/ 147048 h 410257"/>
                <a:gd name="connsiteX17" fmla="*/ 25863 w 894641"/>
                <a:gd name="connsiteY17" fmla="*/ 147048 h 410257"/>
                <a:gd name="connsiteX18" fmla="*/ 13171 w 894641"/>
                <a:gd name="connsiteY18" fmla="*/ 221991 h 410257"/>
                <a:gd name="connsiteX19" fmla="*/ 12841 w 894641"/>
                <a:gd name="connsiteY19" fmla="*/ 237215 h 410257"/>
                <a:gd name="connsiteX20" fmla="*/ 39876 w 894641"/>
                <a:gd name="connsiteY20" fmla="*/ 295173 h 410257"/>
                <a:gd name="connsiteX21" fmla="*/ 51101 w 894641"/>
                <a:gd name="connsiteY21" fmla="*/ 312708 h 410257"/>
                <a:gd name="connsiteX22" fmla="*/ 85986 w 894641"/>
                <a:gd name="connsiteY22" fmla="*/ 362780 h 410257"/>
                <a:gd name="connsiteX23" fmla="*/ 102897 w 894641"/>
                <a:gd name="connsiteY23" fmla="*/ 382589 h 410257"/>
                <a:gd name="connsiteX24" fmla="*/ 107996 w 894641"/>
                <a:gd name="connsiteY24" fmla="*/ 396088 h 410257"/>
                <a:gd name="connsiteX25" fmla="*/ 150511 w 894641"/>
                <a:gd name="connsiteY25" fmla="*/ 410174 h 410257"/>
                <a:gd name="connsiteX26" fmla="*/ 260229 w 894641"/>
                <a:gd name="connsiteY26" fmla="*/ 393520 h 410257"/>
                <a:gd name="connsiteX27" fmla="*/ 433299 w 894641"/>
                <a:gd name="connsiteY27" fmla="*/ 303574 h 410257"/>
                <a:gd name="connsiteX28" fmla="*/ 503620 w 894641"/>
                <a:gd name="connsiteY28" fmla="*/ 261499 h 410257"/>
                <a:gd name="connsiteX29" fmla="*/ 725257 w 894641"/>
                <a:gd name="connsiteY29" fmla="*/ 192755 h 410257"/>
                <a:gd name="connsiteX30" fmla="*/ 894291 w 894641"/>
                <a:gd name="connsiteY30" fmla="*/ 139052 h 410257"/>
                <a:gd name="connsiteX31" fmla="*/ 825805 w 894641"/>
                <a:gd name="connsiteY31" fmla="*/ 244 h 410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894641" h="410257">
                  <a:moveTo>
                    <a:pt x="825805" y="244"/>
                  </a:moveTo>
                  <a:cubicBezTo>
                    <a:pt x="815827" y="-4158"/>
                    <a:pt x="663557" y="52407"/>
                    <a:pt x="633550" y="62054"/>
                  </a:cubicBezTo>
                  <a:cubicBezTo>
                    <a:pt x="567374" y="83257"/>
                    <a:pt x="500722" y="103102"/>
                    <a:pt x="434546" y="124305"/>
                  </a:cubicBezTo>
                  <a:cubicBezTo>
                    <a:pt x="421670" y="128450"/>
                    <a:pt x="413527" y="126286"/>
                    <a:pt x="403989" y="116822"/>
                  </a:cubicBezTo>
                  <a:cubicBezTo>
                    <a:pt x="361474" y="74746"/>
                    <a:pt x="311365" y="45657"/>
                    <a:pt x="252783" y="31974"/>
                  </a:cubicBezTo>
                  <a:cubicBezTo>
                    <a:pt x="252783" y="31974"/>
                    <a:pt x="252783" y="31974"/>
                    <a:pt x="252783" y="31974"/>
                  </a:cubicBezTo>
                  <a:cubicBezTo>
                    <a:pt x="252783" y="31974"/>
                    <a:pt x="252783" y="31974"/>
                    <a:pt x="252783" y="31974"/>
                  </a:cubicBezTo>
                  <a:cubicBezTo>
                    <a:pt x="221236" y="25005"/>
                    <a:pt x="189835" y="16384"/>
                    <a:pt x="157151" y="24748"/>
                  </a:cubicBezTo>
                  <a:lnTo>
                    <a:pt x="157151" y="24748"/>
                  </a:lnTo>
                  <a:lnTo>
                    <a:pt x="157151" y="24748"/>
                  </a:lnTo>
                  <a:cubicBezTo>
                    <a:pt x="146660" y="31974"/>
                    <a:pt x="150841" y="38797"/>
                    <a:pt x="157664" y="45657"/>
                  </a:cubicBezTo>
                  <a:cubicBezTo>
                    <a:pt x="172447" y="60514"/>
                    <a:pt x="190532" y="70858"/>
                    <a:pt x="207590" y="82597"/>
                  </a:cubicBezTo>
                  <a:cubicBezTo>
                    <a:pt x="226665" y="95729"/>
                    <a:pt x="247097" y="107101"/>
                    <a:pt x="262651" y="124782"/>
                  </a:cubicBezTo>
                  <a:cubicBezTo>
                    <a:pt x="275416" y="139308"/>
                    <a:pt x="273325" y="147158"/>
                    <a:pt x="255461" y="154568"/>
                  </a:cubicBezTo>
                  <a:cubicBezTo>
                    <a:pt x="225564" y="166967"/>
                    <a:pt x="193834" y="169205"/>
                    <a:pt x="162176" y="170635"/>
                  </a:cubicBezTo>
                  <a:cubicBezTo>
                    <a:pt x="132316" y="171993"/>
                    <a:pt x="102347" y="171552"/>
                    <a:pt x="72450" y="171699"/>
                  </a:cubicBezTo>
                  <a:cubicBezTo>
                    <a:pt x="52642" y="171809"/>
                    <a:pt x="37455" y="162712"/>
                    <a:pt x="25863" y="147048"/>
                  </a:cubicBezTo>
                  <a:cubicBezTo>
                    <a:pt x="25863" y="147048"/>
                    <a:pt x="25863" y="147048"/>
                    <a:pt x="25863" y="147048"/>
                  </a:cubicBezTo>
                  <a:cubicBezTo>
                    <a:pt x="-4584" y="174634"/>
                    <a:pt x="-7262" y="188757"/>
                    <a:pt x="13171" y="221991"/>
                  </a:cubicBezTo>
                  <a:cubicBezTo>
                    <a:pt x="16913" y="228081"/>
                    <a:pt x="14235" y="232189"/>
                    <a:pt x="12841" y="237215"/>
                  </a:cubicBezTo>
                  <a:cubicBezTo>
                    <a:pt x="5577" y="263516"/>
                    <a:pt x="14822" y="284939"/>
                    <a:pt x="39876" y="295173"/>
                  </a:cubicBezTo>
                  <a:cubicBezTo>
                    <a:pt x="49193" y="298988"/>
                    <a:pt x="51358" y="303794"/>
                    <a:pt x="51101" y="312708"/>
                  </a:cubicBezTo>
                  <a:cubicBezTo>
                    <a:pt x="50404" y="337762"/>
                    <a:pt x="63573" y="354086"/>
                    <a:pt x="85986" y="362780"/>
                  </a:cubicBezTo>
                  <a:cubicBezTo>
                    <a:pt x="95890" y="366632"/>
                    <a:pt x="103080" y="370373"/>
                    <a:pt x="102897" y="382589"/>
                  </a:cubicBezTo>
                  <a:cubicBezTo>
                    <a:pt x="102824" y="387064"/>
                    <a:pt x="106198" y="391576"/>
                    <a:pt x="107996" y="396088"/>
                  </a:cubicBezTo>
                  <a:cubicBezTo>
                    <a:pt x="120431" y="406139"/>
                    <a:pt x="134774" y="409771"/>
                    <a:pt x="150511" y="410174"/>
                  </a:cubicBezTo>
                  <a:cubicBezTo>
                    <a:pt x="188111" y="411091"/>
                    <a:pt x="224464" y="404342"/>
                    <a:pt x="260229" y="393520"/>
                  </a:cubicBezTo>
                  <a:cubicBezTo>
                    <a:pt x="323544" y="374372"/>
                    <a:pt x="377505" y="337285"/>
                    <a:pt x="433299" y="303574"/>
                  </a:cubicBezTo>
                  <a:cubicBezTo>
                    <a:pt x="456666" y="289451"/>
                    <a:pt x="477098" y="269936"/>
                    <a:pt x="503620" y="261499"/>
                  </a:cubicBezTo>
                  <a:cubicBezTo>
                    <a:pt x="577352" y="238095"/>
                    <a:pt x="651232" y="215168"/>
                    <a:pt x="725257" y="192755"/>
                  </a:cubicBezTo>
                  <a:cubicBezTo>
                    <a:pt x="738317" y="188793"/>
                    <a:pt x="880682" y="143674"/>
                    <a:pt x="894291" y="139052"/>
                  </a:cubicBezTo>
                  <a:cubicBezTo>
                    <a:pt x="900014" y="128670"/>
                    <a:pt x="833692" y="5820"/>
                    <a:pt x="825805" y="244"/>
                  </a:cubicBezTo>
                  <a:close/>
                </a:path>
              </a:pathLst>
            </a:custGeom>
            <a:solidFill>
              <a:srgbClr val="EBAE93"/>
            </a:solidFill>
            <a:ln w="366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39" name="Group 21">
            <a:extLst>
              <a:ext uri="{FF2B5EF4-FFF2-40B4-BE49-F238E27FC236}">
                <a16:creationId xmlns:a16="http://schemas.microsoft.com/office/drawing/2014/main" id="{A05D8064-51DD-4EB1-9B13-A233E107F22C}"/>
              </a:ext>
            </a:extLst>
          </p:cNvPr>
          <p:cNvGrpSpPr/>
          <p:nvPr/>
        </p:nvGrpSpPr>
        <p:grpSpPr>
          <a:xfrm>
            <a:off x="5445049" y="1637754"/>
            <a:ext cx="3996592" cy="646331"/>
            <a:chOff x="4981575" y="3429000"/>
            <a:chExt cx="3996592" cy="646331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166DADA-A268-430F-B646-601E948CCDC4}"/>
                </a:ext>
              </a:extLst>
            </p:cNvPr>
            <p:cNvSpPr txBox="1"/>
            <p:nvPr/>
          </p:nvSpPr>
          <p:spPr>
            <a:xfrm>
              <a:off x="4981575" y="3429000"/>
              <a:ext cx="39965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dirty="0">
                  <a:solidFill>
                    <a:schemeClr val="accent3"/>
                  </a:solidFill>
                  <a:cs typeface="B Nazanin" panose="00000400000000000000" pitchFamily="2" charset="-78"/>
                </a:rPr>
                <a:t>متن</a:t>
              </a:r>
            </a:p>
            <a:p>
              <a:pPr algn="r" rtl="1"/>
              <a:r>
                <a:rPr lang="fa-IR" altLang="ko-KR" dirty="0">
                  <a:solidFill>
                    <a:schemeClr val="accent3"/>
                  </a:solidFill>
                  <a:cs typeface="B Nazanin" panose="00000400000000000000" pitchFamily="2" charset="-78"/>
                </a:rPr>
                <a:t>شما</a:t>
              </a:r>
              <a:endParaRPr lang="ko-KR" altLang="en-US" dirty="0">
                <a:solidFill>
                  <a:schemeClr val="accent3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2064B2A-690B-4A31-8C1A-3A69DDBD158A}"/>
                </a:ext>
              </a:extLst>
            </p:cNvPr>
            <p:cNvSpPr txBox="1"/>
            <p:nvPr/>
          </p:nvSpPr>
          <p:spPr>
            <a:xfrm>
              <a:off x="5374140" y="3542683"/>
              <a:ext cx="29520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cs typeface="B Nazanin" panose="00000400000000000000" pitchFamily="2" charset="-78"/>
                </a:rPr>
                <a:t>یک پاورپوینت مدرن ارائه دهید که به زیبایی طراحی شده است.    </a:t>
              </a:r>
              <a:endParaRPr lang="ko-KR" altLang="en-US" sz="1200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42" name="Group 24">
            <a:extLst>
              <a:ext uri="{FF2B5EF4-FFF2-40B4-BE49-F238E27FC236}">
                <a16:creationId xmlns:a16="http://schemas.microsoft.com/office/drawing/2014/main" id="{A0AE0ABE-F49B-44C9-91D1-A2552946CBAC}"/>
              </a:ext>
            </a:extLst>
          </p:cNvPr>
          <p:cNvGrpSpPr/>
          <p:nvPr/>
        </p:nvGrpSpPr>
        <p:grpSpPr>
          <a:xfrm>
            <a:off x="5445049" y="2579420"/>
            <a:ext cx="3996592" cy="646331"/>
            <a:chOff x="4981575" y="3429000"/>
            <a:chExt cx="3996592" cy="646331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98EE1FF-5045-4AE9-901B-5412119C27CC}"/>
                </a:ext>
              </a:extLst>
            </p:cNvPr>
            <p:cNvSpPr txBox="1"/>
            <p:nvPr/>
          </p:nvSpPr>
          <p:spPr>
            <a:xfrm>
              <a:off x="4981575" y="3429000"/>
              <a:ext cx="39965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dirty="0">
                  <a:solidFill>
                    <a:schemeClr val="accent1"/>
                  </a:solidFill>
                  <a:cs typeface="B Nazanin" panose="00000400000000000000" pitchFamily="2" charset="-78"/>
                </a:rPr>
                <a:t>متن</a:t>
              </a:r>
            </a:p>
            <a:p>
              <a:pPr algn="r" rtl="1"/>
              <a:r>
                <a:rPr lang="fa-IR" altLang="ko-KR" dirty="0">
                  <a:solidFill>
                    <a:schemeClr val="accent1"/>
                  </a:solidFill>
                  <a:cs typeface="B Nazanin" panose="00000400000000000000" pitchFamily="2" charset="-78"/>
                </a:rPr>
                <a:t>شما</a:t>
              </a:r>
              <a:endParaRPr lang="ko-KR" altLang="en-US" dirty="0">
                <a:solidFill>
                  <a:schemeClr val="accen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2E5DB3A-8D35-49E8-A022-C2594B83FDE2}"/>
                </a:ext>
              </a:extLst>
            </p:cNvPr>
            <p:cNvSpPr txBox="1"/>
            <p:nvPr/>
          </p:nvSpPr>
          <p:spPr>
            <a:xfrm>
              <a:off x="5374140" y="3516355"/>
              <a:ext cx="29520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cs typeface="B Nazanin" panose="00000400000000000000" pitchFamily="2" charset="-78"/>
                </a:rPr>
                <a:t>یک پاورپوینت مدرن ارائه دهید که به زیبایی طراحی شده است.    </a:t>
              </a:r>
              <a:endParaRPr lang="ko-KR" altLang="en-US" sz="1200" dirty="0">
                <a:cs typeface="B Nazanin" panose="00000400000000000000" pitchFamily="2" charset="-78"/>
              </a:endParaRP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E5FD6D86-3225-428B-9B9F-91DF9C38241A}"/>
              </a:ext>
            </a:extLst>
          </p:cNvPr>
          <p:cNvSpPr txBox="1"/>
          <p:nvPr/>
        </p:nvSpPr>
        <p:spPr>
          <a:xfrm>
            <a:off x="5837614" y="3949319"/>
            <a:ext cx="5558691" cy="39517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قالب پاورپوینت مدیریت دانش قابل ویرایش می باشد</a:t>
            </a:r>
            <a:endParaRPr lang="en-US" sz="24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8CF977B-8932-438D-9A0B-0B6BF323DAE4}"/>
              </a:ext>
            </a:extLst>
          </p:cNvPr>
          <p:cNvSpPr txBox="1"/>
          <p:nvPr/>
        </p:nvSpPr>
        <p:spPr>
          <a:xfrm>
            <a:off x="6096001" y="4489504"/>
            <a:ext cx="5342508" cy="2027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قالب پاورپوینت ویرایش پذیر، ابزاری است بسیار کاربردی برای دانشجویان، محققان و اساتید که به دنبال ارائه یک پروژه، پایان نامه، تز، پروپوزال و سمینار هستند. این قالب با طراحی زیبا باعث شده است که به صورت حرفه ای برای مخاطبان شما جذاب باشد و شما بتوانید مفاهیم به شکل بهتری ارئه دهید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22987B31-FC94-4CF6-AD32-D6749C420D72}"/>
              </a:ext>
            </a:extLst>
          </p:cNvPr>
          <p:cNvGrpSpPr/>
          <p:nvPr/>
        </p:nvGrpSpPr>
        <p:grpSpPr>
          <a:xfrm>
            <a:off x="9787887" y="1406472"/>
            <a:ext cx="1522974" cy="1523808"/>
            <a:chOff x="2667000" y="0"/>
            <a:chExt cx="6858000" cy="6861753"/>
          </a:xfrm>
        </p:grpSpPr>
        <p:sp>
          <p:nvSpPr>
            <p:cNvPr id="48" name="자유형: 도형 47">
              <a:extLst>
                <a:ext uri="{FF2B5EF4-FFF2-40B4-BE49-F238E27FC236}">
                  <a16:creationId xmlns:a16="http://schemas.microsoft.com/office/drawing/2014/main" id="{5057747C-7949-42A8-97AD-A6EBEFA340AC}"/>
                </a:ext>
              </a:extLst>
            </p:cNvPr>
            <p:cNvSpPr/>
            <p:nvPr/>
          </p:nvSpPr>
          <p:spPr>
            <a:xfrm>
              <a:off x="2667000" y="0"/>
              <a:ext cx="6858000" cy="6858000"/>
            </a:xfrm>
            <a:custGeom>
              <a:avLst/>
              <a:gdLst>
                <a:gd name="connsiteX0" fmla="*/ 6858000 w 6858000"/>
                <a:gd name="connsiteY0" fmla="*/ 3429000 h 6858000"/>
                <a:gd name="connsiteX1" fmla="*/ 3429000 w 6858000"/>
                <a:gd name="connsiteY1" fmla="*/ 6858000 h 6858000"/>
                <a:gd name="connsiteX2" fmla="*/ 0 w 6858000"/>
                <a:gd name="connsiteY2" fmla="*/ 3429000 h 6858000"/>
                <a:gd name="connsiteX3" fmla="*/ 3429000 w 6858000"/>
                <a:gd name="connsiteY3" fmla="*/ 0 h 6858000"/>
                <a:gd name="connsiteX4" fmla="*/ 6858000 w 6858000"/>
                <a:gd name="connsiteY4" fmla="*/ 3429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6858000">
                  <a:moveTo>
                    <a:pt x="6858000" y="3429000"/>
                  </a:moveTo>
                  <a:cubicBezTo>
                    <a:pt x="6858000" y="5322785"/>
                    <a:pt x="5322785" y="6858000"/>
                    <a:pt x="3429000" y="6858000"/>
                  </a:cubicBezTo>
                  <a:cubicBezTo>
                    <a:pt x="1535216" y="6858000"/>
                    <a:pt x="0" y="5322785"/>
                    <a:pt x="0" y="3429000"/>
                  </a:cubicBezTo>
                  <a:cubicBezTo>
                    <a:pt x="0" y="1535216"/>
                    <a:pt x="1535216" y="0"/>
                    <a:pt x="3429000" y="0"/>
                  </a:cubicBezTo>
                  <a:cubicBezTo>
                    <a:pt x="5322785" y="0"/>
                    <a:pt x="6858000" y="1535216"/>
                    <a:pt x="6858000" y="3429000"/>
                  </a:cubicBezTo>
                  <a:close/>
                </a:path>
              </a:pathLst>
            </a:custGeom>
            <a:solidFill>
              <a:schemeClr val="accent6"/>
            </a:solidFill>
            <a:ln w="787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49" name="자유형: 도형 48">
              <a:extLst>
                <a:ext uri="{FF2B5EF4-FFF2-40B4-BE49-F238E27FC236}">
                  <a16:creationId xmlns:a16="http://schemas.microsoft.com/office/drawing/2014/main" id="{653AD281-2362-46F4-80C1-4ECA6A4BC898}"/>
                </a:ext>
              </a:extLst>
            </p:cNvPr>
            <p:cNvSpPr/>
            <p:nvPr/>
          </p:nvSpPr>
          <p:spPr>
            <a:xfrm>
              <a:off x="4735285" y="1052606"/>
              <a:ext cx="4670270" cy="5809147"/>
            </a:xfrm>
            <a:custGeom>
              <a:avLst/>
              <a:gdLst>
                <a:gd name="connsiteX0" fmla="*/ 4586337 w 4670270"/>
                <a:gd name="connsiteY0" fmla="*/ 3256280 h 5809147"/>
                <a:gd name="connsiteX1" fmla="*/ 4336032 w 4670270"/>
                <a:gd name="connsiteY1" fmla="*/ 3376748 h 5809147"/>
                <a:gd name="connsiteX2" fmla="*/ 4296033 w 4670270"/>
                <a:gd name="connsiteY2" fmla="*/ 3374622 h 5809147"/>
                <a:gd name="connsiteX3" fmla="*/ 4258318 w 4670270"/>
                <a:gd name="connsiteY3" fmla="*/ 3349820 h 5809147"/>
                <a:gd name="connsiteX4" fmla="*/ 4209344 w 4670270"/>
                <a:gd name="connsiteY4" fmla="*/ 3289507 h 5809147"/>
                <a:gd name="connsiteX5" fmla="*/ 3988250 w 4670270"/>
                <a:gd name="connsiteY5" fmla="*/ 2671028 h 5809147"/>
                <a:gd name="connsiteX6" fmla="*/ 3751645 w 4670270"/>
                <a:gd name="connsiteY6" fmla="*/ 2350646 h 5809147"/>
                <a:gd name="connsiteX7" fmla="*/ 3628500 w 4670270"/>
                <a:gd name="connsiteY7" fmla="*/ 2215455 h 5809147"/>
                <a:gd name="connsiteX8" fmla="*/ 3502757 w 4670270"/>
                <a:gd name="connsiteY8" fmla="*/ 2023021 h 5809147"/>
                <a:gd name="connsiteX9" fmla="*/ 3432603 w 4670270"/>
                <a:gd name="connsiteY9" fmla="*/ 1884287 h 5809147"/>
                <a:gd name="connsiteX10" fmla="*/ 3477719 w 4670270"/>
                <a:gd name="connsiteY10" fmla="*/ 1863342 h 5809147"/>
                <a:gd name="connsiteX11" fmla="*/ 3465357 w 4670270"/>
                <a:gd name="connsiteY11" fmla="*/ 1767598 h 5809147"/>
                <a:gd name="connsiteX12" fmla="*/ 3474569 w 4670270"/>
                <a:gd name="connsiteY12" fmla="*/ 1609258 h 5809147"/>
                <a:gd name="connsiteX13" fmla="*/ 3553306 w 4670270"/>
                <a:gd name="connsiteY13" fmla="*/ 1488318 h 5809147"/>
                <a:gd name="connsiteX14" fmla="*/ 3632358 w 4670270"/>
                <a:gd name="connsiteY14" fmla="*/ 1219903 h 5809147"/>
                <a:gd name="connsiteX15" fmla="*/ 3630626 w 4670270"/>
                <a:gd name="connsiteY15" fmla="*/ 1051484 h 5809147"/>
                <a:gd name="connsiteX16" fmla="*/ 3651019 w 4670270"/>
                <a:gd name="connsiteY16" fmla="*/ 961724 h 5809147"/>
                <a:gd name="connsiteX17" fmla="*/ 3652751 w 4670270"/>
                <a:gd name="connsiteY17" fmla="*/ 946607 h 5809147"/>
                <a:gd name="connsiteX18" fmla="*/ 3670939 w 4670270"/>
                <a:gd name="connsiteY18" fmla="*/ 875507 h 5809147"/>
                <a:gd name="connsiteX19" fmla="*/ 3709993 w 4670270"/>
                <a:gd name="connsiteY19" fmla="*/ 805510 h 5809147"/>
                <a:gd name="connsiteX20" fmla="*/ 3728811 w 4670270"/>
                <a:gd name="connsiteY20" fmla="*/ 572920 h 5809147"/>
                <a:gd name="connsiteX21" fmla="*/ 3716213 w 4670270"/>
                <a:gd name="connsiteY21" fmla="*/ 518356 h 5809147"/>
                <a:gd name="connsiteX22" fmla="*/ 3569290 w 4670270"/>
                <a:gd name="connsiteY22" fmla="*/ 273877 h 5809147"/>
                <a:gd name="connsiteX23" fmla="*/ 3495907 w 4670270"/>
                <a:gd name="connsiteY23" fmla="*/ 181440 h 5809147"/>
                <a:gd name="connsiteX24" fmla="*/ 3439846 w 4670270"/>
                <a:gd name="connsiteY24" fmla="*/ 117269 h 5809147"/>
                <a:gd name="connsiteX25" fmla="*/ 3360716 w 4670270"/>
                <a:gd name="connsiteY25" fmla="*/ 107033 h 5809147"/>
                <a:gd name="connsiteX26" fmla="*/ 3295442 w 4670270"/>
                <a:gd name="connsiteY26" fmla="*/ 63491 h 5809147"/>
                <a:gd name="connsiteX27" fmla="*/ 3248751 w 4670270"/>
                <a:gd name="connsiteY27" fmla="*/ 10029 h 5809147"/>
                <a:gd name="connsiteX28" fmla="*/ 3203163 w 4670270"/>
                <a:gd name="connsiteY28" fmla="*/ 7903 h 5809147"/>
                <a:gd name="connsiteX29" fmla="*/ 3145763 w 4670270"/>
                <a:gd name="connsiteY29" fmla="*/ 11367 h 5809147"/>
                <a:gd name="connsiteX30" fmla="*/ 3072695 w 4670270"/>
                <a:gd name="connsiteY30" fmla="*/ 43335 h 5809147"/>
                <a:gd name="connsiteX31" fmla="*/ 3011201 w 4670270"/>
                <a:gd name="connsiteY31" fmla="*/ 85223 h 5809147"/>
                <a:gd name="connsiteX32" fmla="*/ 2949787 w 4670270"/>
                <a:gd name="connsiteY32" fmla="*/ 89632 h 5809147"/>
                <a:gd name="connsiteX33" fmla="*/ 2878766 w 4670270"/>
                <a:gd name="connsiteY33" fmla="*/ 144591 h 5809147"/>
                <a:gd name="connsiteX34" fmla="*/ 2870420 w 4670270"/>
                <a:gd name="connsiteY34" fmla="*/ 202226 h 5809147"/>
                <a:gd name="connsiteX35" fmla="*/ 2843728 w 4670270"/>
                <a:gd name="connsiteY35" fmla="*/ 264743 h 5809147"/>
                <a:gd name="connsiteX36" fmla="*/ 2759636 w 4670270"/>
                <a:gd name="connsiteY36" fmla="*/ 415052 h 5809147"/>
                <a:gd name="connsiteX37" fmla="*/ 2758219 w 4670270"/>
                <a:gd name="connsiteY37" fmla="*/ 489853 h 5809147"/>
                <a:gd name="connsiteX38" fmla="*/ 2715386 w 4670270"/>
                <a:gd name="connsiteY38" fmla="*/ 549614 h 5809147"/>
                <a:gd name="connsiteX39" fmla="*/ 2706725 w 4670270"/>
                <a:gd name="connsiteY39" fmla="*/ 555283 h 5809147"/>
                <a:gd name="connsiteX40" fmla="*/ 2689009 w 4670270"/>
                <a:gd name="connsiteY40" fmla="*/ 551661 h 5809147"/>
                <a:gd name="connsiteX41" fmla="*/ 2537677 w 4670270"/>
                <a:gd name="connsiteY41" fmla="*/ 561661 h 5809147"/>
                <a:gd name="connsiteX42" fmla="*/ 2537677 w 4670270"/>
                <a:gd name="connsiteY42" fmla="*/ 561661 h 5809147"/>
                <a:gd name="connsiteX43" fmla="*/ 2537677 w 4670270"/>
                <a:gd name="connsiteY43" fmla="*/ 561661 h 5809147"/>
                <a:gd name="connsiteX44" fmla="*/ 2457443 w 4670270"/>
                <a:gd name="connsiteY44" fmla="*/ 617328 h 5809147"/>
                <a:gd name="connsiteX45" fmla="*/ 2396737 w 4670270"/>
                <a:gd name="connsiteY45" fmla="*/ 725119 h 5809147"/>
                <a:gd name="connsiteX46" fmla="*/ 2376896 w 4670270"/>
                <a:gd name="connsiteY46" fmla="*/ 851807 h 5809147"/>
                <a:gd name="connsiteX47" fmla="*/ 2332567 w 4670270"/>
                <a:gd name="connsiteY47" fmla="*/ 903695 h 5809147"/>
                <a:gd name="connsiteX48" fmla="*/ 2307449 w 4670270"/>
                <a:gd name="connsiteY48" fmla="*/ 921883 h 5809147"/>
                <a:gd name="connsiteX49" fmla="*/ 2246192 w 4670270"/>
                <a:gd name="connsiteY49" fmla="*/ 1155181 h 5809147"/>
                <a:gd name="connsiteX50" fmla="*/ 2259420 w 4670270"/>
                <a:gd name="connsiteY50" fmla="*/ 1325962 h 5809147"/>
                <a:gd name="connsiteX51" fmla="*/ 2303670 w 4670270"/>
                <a:gd name="connsiteY51" fmla="*/ 1497845 h 5809147"/>
                <a:gd name="connsiteX52" fmla="*/ 2343039 w 4670270"/>
                <a:gd name="connsiteY52" fmla="*/ 1558157 h 5809147"/>
                <a:gd name="connsiteX53" fmla="*/ 2375400 w 4670270"/>
                <a:gd name="connsiteY53" fmla="*/ 1624454 h 5809147"/>
                <a:gd name="connsiteX54" fmla="*/ 2362251 w 4670270"/>
                <a:gd name="connsiteY54" fmla="*/ 1803266 h 5809147"/>
                <a:gd name="connsiteX55" fmla="*/ 2410516 w 4670270"/>
                <a:gd name="connsiteY55" fmla="*/ 1872397 h 5809147"/>
                <a:gd name="connsiteX56" fmla="*/ 2439806 w 4670270"/>
                <a:gd name="connsiteY56" fmla="*/ 1874681 h 5809147"/>
                <a:gd name="connsiteX57" fmla="*/ 2461538 w 4670270"/>
                <a:gd name="connsiteY57" fmla="*/ 1897672 h 5809147"/>
                <a:gd name="connsiteX58" fmla="*/ 2458388 w 4670270"/>
                <a:gd name="connsiteY58" fmla="*/ 1921450 h 5809147"/>
                <a:gd name="connsiteX59" fmla="*/ 2483584 w 4670270"/>
                <a:gd name="connsiteY59" fmla="*/ 1972472 h 5809147"/>
                <a:gd name="connsiteX60" fmla="*/ 2516733 w 4670270"/>
                <a:gd name="connsiteY60" fmla="*/ 2007825 h 5809147"/>
                <a:gd name="connsiteX61" fmla="*/ 2555078 w 4670270"/>
                <a:gd name="connsiteY61" fmla="*/ 2061130 h 5809147"/>
                <a:gd name="connsiteX62" fmla="*/ 2600115 w 4670270"/>
                <a:gd name="connsiteY62" fmla="*/ 2129395 h 5809147"/>
                <a:gd name="connsiteX63" fmla="*/ 2553582 w 4670270"/>
                <a:gd name="connsiteY63" fmla="*/ 2161756 h 5809147"/>
                <a:gd name="connsiteX64" fmla="*/ 2527992 w 4670270"/>
                <a:gd name="connsiteY64" fmla="*/ 2168921 h 5809147"/>
                <a:gd name="connsiteX65" fmla="*/ 2462798 w 4670270"/>
                <a:gd name="connsiteY65" fmla="*/ 2191440 h 5809147"/>
                <a:gd name="connsiteX66" fmla="*/ 2379573 w 4670270"/>
                <a:gd name="connsiteY66" fmla="*/ 2234194 h 5809147"/>
                <a:gd name="connsiteX67" fmla="*/ 2311307 w 4670270"/>
                <a:gd name="connsiteY67" fmla="*/ 2324978 h 5809147"/>
                <a:gd name="connsiteX68" fmla="*/ 2270758 w 4670270"/>
                <a:gd name="connsiteY68" fmla="*/ 2701499 h 5809147"/>
                <a:gd name="connsiteX69" fmla="*/ 2262333 w 4670270"/>
                <a:gd name="connsiteY69" fmla="*/ 2777165 h 5809147"/>
                <a:gd name="connsiteX70" fmla="*/ 2286820 w 4670270"/>
                <a:gd name="connsiteY70" fmla="*/ 2891728 h 5809147"/>
                <a:gd name="connsiteX71" fmla="*/ 2322173 w 4670270"/>
                <a:gd name="connsiteY71" fmla="*/ 3085421 h 5809147"/>
                <a:gd name="connsiteX72" fmla="*/ 2317056 w 4670270"/>
                <a:gd name="connsiteY72" fmla="*/ 3110380 h 5809147"/>
                <a:gd name="connsiteX73" fmla="*/ 2283198 w 4670270"/>
                <a:gd name="connsiteY73" fmla="*/ 3267776 h 5809147"/>
                <a:gd name="connsiteX74" fmla="*/ 2364613 w 4670270"/>
                <a:gd name="connsiteY74" fmla="*/ 3496350 h 5809147"/>
                <a:gd name="connsiteX75" fmla="*/ 2544054 w 4670270"/>
                <a:gd name="connsiteY75" fmla="*/ 3834211 h 5809147"/>
                <a:gd name="connsiteX76" fmla="*/ 2544291 w 4670270"/>
                <a:gd name="connsiteY76" fmla="*/ 3892948 h 5809147"/>
                <a:gd name="connsiteX77" fmla="*/ 2450042 w 4670270"/>
                <a:gd name="connsiteY77" fmla="*/ 3946647 h 5809147"/>
                <a:gd name="connsiteX78" fmla="*/ 2413981 w 4670270"/>
                <a:gd name="connsiteY78" fmla="*/ 3973497 h 5809147"/>
                <a:gd name="connsiteX79" fmla="*/ 2398548 w 4670270"/>
                <a:gd name="connsiteY79" fmla="*/ 3978457 h 5809147"/>
                <a:gd name="connsiteX80" fmla="*/ 2259341 w 4670270"/>
                <a:gd name="connsiteY80" fmla="*/ 3973181 h 5809147"/>
                <a:gd name="connsiteX81" fmla="*/ 2153519 w 4670270"/>
                <a:gd name="connsiteY81" fmla="*/ 3983417 h 5809147"/>
                <a:gd name="connsiteX82" fmla="*/ 2066199 w 4670270"/>
                <a:gd name="connsiteY82" fmla="*/ 4006645 h 5809147"/>
                <a:gd name="connsiteX83" fmla="*/ 1895812 w 4670270"/>
                <a:gd name="connsiteY83" fmla="*/ 3979559 h 5809147"/>
                <a:gd name="connsiteX84" fmla="*/ 1600784 w 4670270"/>
                <a:gd name="connsiteY84" fmla="*/ 3814762 h 5809147"/>
                <a:gd name="connsiteX85" fmla="*/ 1523228 w 4670270"/>
                <a:gd name="connsiteY85" fmla="*/ 3802165 h 5809147"/>
                <a:gd name="connsiteX86" fmla="*/ 1384887 w 4670270"/>
                <a:gd name="connsiteY86" fmla="*/ 3816416 h 5809147"/>
                <a:gd name="connsiteX87" fmla="*/ 1240641 w 4670270"/>
                <a:gd name="connsiteY87" fmla="*/ 3842006 h 5809147"/>
                <a:gd name="connsiteX88" fmla="*/ 1201981 w 4670270"/>
                <a:gd name="connsiteY88" fmla="*/ 3872634 h 5809147"/>
                <a:gd name="connsiteX89" fmla="*/ 1145841 w 4670270"/>
                <a:gd name="connsiteY89" fmla="*/ 3959324 h 5809147"/>
                <a:gd name="connsiteX90" fmla="*/ 1110095 w 4670270"/>
                <a:gd name="connsiteY90" fmla="*/ 4035384 h 5809147"/>
                <a:gd name="connsiteX91" fmla="*/ 1069939 w 4670270"/>
                <a:gd name="connsiteY91" fmla="*/ 4072705 h 5809147"/>
                <a:gd name="connsiteX92" fmla="*/ 989942 w 4670270"/>
                <a:gd name="connsiteY92" fmla="*/ 4076878 h 5809147"/>
                <a:gd name="connsiteX93" fmla="*/ 723023 w 4670270"/>
                <a:gd name="connsiteY93" fmla="*/ 4056092 h 5809147"/>
                <a:gd name="connsiteX94" fmla="*/ 601925 w 4670270"/>
                <a:gd name="connsiteY94" fmla="*/ 4037116 h 5809147"/>
                <a:gd name="connsiteX95" fmla="*/ 547991 w 4670270"/>
                <a:gd name="connsiteY95" fmla="*/ 4049950 h 5809147"/>
                <a:gd name="connsiteX96" fmla="*/ 465002 w 4670270"/>
                <a:gd name="connsiteY96" fmla="*/ 4069634 h 5809147"/>
                <a:gd name="connsiteX97" fmla="*/ 364139 w 4670270"/>
                <a:gd name="connsiteY97" fmla="*/ 4020739 h 5809147"/>
                <a:gd name="connsiteX98" fmla="*/ 270285 w 4670270"/>
                <a:gd name="connsiteY98" fmla="*/ 4026959 h 5809147"/>
                <a:gd name="connsiteX99" fmla="*/ 189658 w 4670270"/>
                <a:gd name="connsiteY99" fmla="*/ 4032864 h 5809147"/>
                <a:gd name="connsiteX100" fmla="*/ 127534 w 4670270"/>
                <a:gd name="connsiteY100" fmla="*/ 4035699 h 5809147"/>
                <a:gd name="connsiteX101" fmla="*/ 35884 w 4670270"/>
                <a:gd name="connsiteY101" fmla="*/ 4113806 h 5809147"/>
                <a:gd name="connsiteX102" fmla="*/ 35806 w 4670270"/>
                <a:gd name="connsiteY102" fmla="*/ 4288996 h 5809147"/>
                <a:gd name="connsiteX103" fmla="*/ 73757 w 4670270"/>
                <a:gd name="connsiteY103" fmla="*/ 4326790 h 5809147"/>
                <a:gd name="connsiteX104" fmla="*/ 120369 w 4670270"/>
                <a:gd name="connsiteY104" fmla="*/ 4346553 h 5809147"/>
                <a:gd name="connsiteX105" fmla="*/ 1026239 w 4670270"/>
                <a:gd name="connsiteY105" fmla="*/ 4351198 h 5809147"/>
                <a:gd name="connsiteX106" fmla="*/ 1521890 w 4670270"/>
                <a:gd name="connsiteY106" fmla="*/ 4346317 h 5809147"/>
                <a:gd name="connsiteX107" fmla="*/ 1604327 w 4670270"/>
                <a:gd name="connsiteY107" fmla="*/ 4320491 h 5809147"/>
                <a:gd name="connsiteX108" fmla="*/ 1609839 w 4670270"/>
                <a:gd name="connsiteY108" fmla="*/ 4264115 h 5809147"/>
                <a:gd name="connsiteX109" fmla="*/ 1581100 w 4670270"/>
                <a:gd name="connsiteY109" fmla="*/ 4232463 h 5809147"/>
                <a:gd name="connsiteX110" fmla="*/ 1570785 w 4670270"/>
                <a:gd name="connsiteY110" fmla="*/ 4200653 h 5809147"/>
                <a:gd name="connsiteX111" fmla="*/ 1605036 w 4670270"/>
                <a:gd name="connsiteY111" fmla="*/ 4204826 h 5809147"/>
                <a:gd name="connsiteX112" fmla="*/ 1676450 w 4670270"/>
                <a:gd name="connsiteY112" fmla="*/ 4260808 h 5809147"/>
                <a:gd name="connsiteX113" fmla="*/ 1833295 w 4670270"/>
                <a:gd name="connsiteY113" fmla="*/ 4342380 h 5809147"/>
                <a:gd name="connsiteX114" fmla="*/ 1900221 w 4670270"/>
                <a:gd name="connsiteY114" fmla="*/ 4358836 h 5809147"/>
                <a:gd name="connsiteX115" fmla="*/ 1971242 w 4670270"/>
                <a:gd name="connsiteY115" fmla="*/ 4371749 h 5809147"/>
                <a:gd name="connsiteX116" fmla="*/ 2150605 w 4670270"/>
                <a:gd name="connsiteY116" fmla="*/ 4369072 h 5809147"/>
                <a:gd name="connsiteX117" fmla="*/ 2255168 w 4670270"/>
                <a:gd name="connsiteY117" fmla="*/ 4389150 h 5809147"/>
                <a:gd name="connsiteX118" fmla="*/ 2289812 w 4670270"/>
                <a:gd name="connsiteY118" fmla="*/ 4466469 h 5809147"/>
                <a:gd name="connsiteX119" fmla="*/ 2247924 w 4670270"/>
                <a:gd name="connsiteY119" fmla="*/ 4531191 h 5809147"/>
                <a:gd name="connsiteX120" fmla="*/ 2185565 w 4670270"/>
                <a:gd name="connsiteY120" fmla="*/ 4585520 h 5809147"/>
                <a:gd name="connsiteX121" fmla="*/ 2086592 w 4670270"/>
                <a:gd name="connsiteY121" fmla="*/ 4650163 h 5809147"/>
                <a:gd name="connsiteX122" fmla="*/ 1972187 w 4670270"/>
                <a:gd name="connsiteY122" fmla="*/ 4716460 h 5809147"/>
                <a:gd name="connsiteX123" fmla="*/ 1884316 w 4670270"/>
                <a:gd name="connsiteY123" fmla="*/ 4790945 h 5809147"/>
                <a:gd name="connsiteX124" fmla="*/ 1709756 w 4670270"/>
                <a:gd name="connsiteY124" fmla="*/ 4918499 h 5809147"/>
                <a:gd name="connsiteX125" fmla="*/ 1654562 w 4670270"/>
                <a:gd name="connsiteY125" fmla="*/ 4935821 h 5809147"/>
                <a:gd name="connsiteX126" fmla="*/ 1566140 w 4670270"/>
                <a:gd name="connsiteY126" fmla="*/ 4937081 h 5809147"/>
                <a:gd name="connsiteX127" fmla="*/ 1307961 w 4670270"/>
                <a:gd name="connsiteY127" fmla="*/ 4957474 h 5809147"/>
                <a:gd name="connsiteX128" fmla="*/ 800264 w 4670270"/>
                <a:gd name="connsiteY128" fmla="*/ 5049045 h 5809147"/>
                <a:gd name="connsiteX129" fmla="*/ 532952 w 4670270"/>
                <a:gd name="connsiteY129" fmla="*/ 5113688 h 5809147"/>
                <a:gd name="connsiteX130" fmla="*/ 376501 w 4670270"/>
                <a:gd name="connsiteY130" fmla="*/ 5247856 h 5809147"/>
                <a:gd name="connsiteX131" fmla="*/ 341384 w 4670270"/>
                <a:gd name="connsiteY131" fmla="*/ 5481784 h 5809147"/>
                <a:gd name="connsiteX132" fmla="*/ 413901 w 4670270"/>
                <a:gd name="connsiteY132" fmla="*/ 5675320 h 5809147"/>
                <a:gd name="connsiteX133" fmla="*/ 421303 w 4670270"/>
                <a:gd name="connsiteY133" fmla="*/ 5678391 h 5809147"/>
                <a:gd name="connsiteX134" fmla="*/ 1099780 w 4670270"/>
                <a:gd name="connsiteY134" fmla="*/ 5799016 h 5809147"/>
                <a:gd name="connsiteX135" fmla="*/ 1650861 w 4670270"/>
                <a:gd name="connsiteY135" fmla="*/ 5795551 h 5809147"/>
                <a:gd name="connsiteX136" fmla="*/ 2428232 w 4670270"/>
                <a:gd name="connsiteY136" fmla="*/ 5640203 h 5809147"/>
                <a:gd name="connsiteX137" fmla="*/ 3867625 w 4670270"/>
                <a:gd name="connsiteY137" fmla="*/ 4721184 h 5809147"/>
                <a:gd name="connsiteX138" fmla="*/ 4641217 w 4670270"/>
                <a:gd name="connsiteY138" fmla="*/ 3391787 h 5809147"/>
                <a:gd name="connsiteX139" fmla="*/ 4670271 w 4670270"/>
                <a:gd name="connsiteY139" fmla="*/ 3281161 h 5809147"/>
                <a:gd name="connsiteX140" fmla="*/ 4586337 w 4670270"/>
                <a:gd name="connsiteY140" fmla="*/ 3256280 h 5809147"/>
                <a:gd name="connsiteX141" fmla="*/ 1282371 w 4670270"/>
                <a:gd name="connsiteY141" fmla="*/ 4050108 h 5809147"/>
                <a:gd name="connsiteX142" fmla="*/ 1226468 w 4670270"/>
                <a:gd name="connsiteY142" fmla="*/ 4107034 h 5809147"/>
                <a:gd name="connsiteX143" fmla="*/ 1212925 w 4670270"/>
                <a:gd name="connsiteY143" fmla="*/ 4076091 h 5809147"/>
                <a:gd name="connsiteX144" fmla="*/ 1247018 w 4670270"/>
                <a:gd name="connsiteY144" fmla="*/ 4025148 h 5809147"/>
                <a:gd name="connsiteX145" fmla="*/ 1269852 w 4670270"/>
                <a:gd name="connsiteY145" fmla="*/ 4009637 h 5809147"/>
                <a:gd name="connsiteX146" fmla="*/ 1282293 w 4670270"/>
                <a:gd name="connsiteY146" fmla="*/ 4036722 h 5809147"/>
                <a:gd name="connsiteX147" fmla="*/ 1282371 w 4670270"/>
                <a:gd name="connsiteY147" fmla="*/ 4050108 h 5809147"/>
                <a:gd name="connsiteX148" fmla="*/ 1438586 w 4670270"/>
                <a:gd name="connsiteY148" fmla="*/ 4165615 h 5809147"/>
                <a:gd name="connsiteX149" fmla="*/ 1411185 w 4670270"/>
                <a:gd name="connsiteY149" fmla="*/ 4155143 h 5809147"/>
                <a:gd name="connsiteX150" fmla="*/ 1379533 w 4670270"/>
                <a:gd name="connsiteY150" fmla="*/ 4106483 h 5809147"/>
                <a:gd name="connsiteX151" fmla="*/ 1393391 w 4670270"/>
                <a:gd name="connsiteY151" fmla="*/ 4082941 h 5809147"/>
                <a:gd name="connsiteX152" fmla="*/ 1452286 w 4670270"/>
                <a:gd name="connsiteY152" fmla="*/ 4133884 h 5809147"/>
                <a:gd name="connsiteX153" fmla="*/ 1438586 w 4670270"/>
                <a:gd name="connsiteY153" fmla="*/ 4165615 h 5809147"/>
                <a:gd name="connsiteX154" fmla="*/ 2501221 w 4670270"/>
                <a:gd name="connsiteY154" fmla="*/ 2848422 h 5809147"/>
                <a:gd name="connsiteX155" fmla="*/ 2521378 w 4670270"/>
                <a:gd name="connsiteY155" fmla="*/ 2869603 h 5809147"/>
                <a:gd name="connsiteX156" fmla="*/ 2508544 w 4670270"/>
                <a:gd name="connsiteY156" fmla="*/ 2882830 h 5809147"/>
                <a:gd name="connsiteX157" fmla="*/ 2494450 w 4670270"/>
                <a:gd name="connsiteY157" fmla="*/ 2862595 h 5809147"/>
                <a:gd name="connsiteX158" fmla="*/ 2501221 w 4670270"/>
                <a:gd name="connsiteY158" fmla="*/ 2848422 h 5809147"/>
                <a:gd name="connsiteX159" fmla="*/ 3019390 w 4670270"/>
                <a:gd name="connsiteY159" fmla="*/ 2254587 h 5809147"/>
                <a:gd name="connsiteX160" fmla="*/ 2920339 w 4670270"/>
                <a:gd name="connsiteY160" fmla="*/ 2411668 h 5809147"/>
                <a:gd name="connsiteX161" fmla="*/ 2843413 w 4670270"/>
                <a:gd name="connsiteY161" fmla="*/ 2542292 h 5809147"/>
                <a:gd name="connsiteX162" fmla="*/ 2679876 w 4670270"/>
                <a:gd name="connsiteY162" fmla="*/ 2776614 h 5809147"/>
                <a:gd name="connsiteX163" fmla="*/ 2544921 w 4670270"/>
                <a:gd name="connsiteY163" fmla="*/ 3040383 h 5809147"/>
                <a:gd name="connsiteX164" fmla="*/ 2534685 w 4670270"/>
                <a:gd name="connsiteY164" fmla="*/ 3053453 h 5809147"/>
                <a:gd name="connsiteX165" fmla="*/ 2525866 w 4670270"/>
                <a:gd name="connsiteY165" fmla="*/ 3041249 h 5809147"/>
                <a:gd name="connsiteX166" fmla="*/ 2494765 w 4670270"/>
                <a:gd name="connsiteY166" fmla="*/ 2928340 h 5809147"/>
                <a:gd name="connsiteX167" fmla="*/ 2514371 w 4670270"/>
                <a:gd name="connsiteY167" fmla="*/ 2895979 h 5809147"/>
                <a:gd name="connsiteX168" fmla="*/ 2525787 w 4670270"/>
                <a:gd name="connsiteY168" fmla="*/ 2838265 h 5809147"/>
                <a:gd name="connsiteX169" fmla="*/ 2508465 w 4670270"/>
                <a:gd name="connsiteY169" fmla="*/ 2752757 h 5809147"/>
                <a:gd name="connsiteX170" fmla="*/ 2598147 w 4670270"/>
                <a:gd name="connsiteY170" fmla="*/ 2567724 h 5809147"/>
                <a:gd name="connsiteX171" fmla="*/ 2662160 w 4670270"/>
                <a:gd name="connsiteY171" fmla="*/ 2459697 h 5809147"/>
                <a:gd name="connsiteX172" fmla="*/ 2718929 w 4670270"/>
                <a:gd name="connsiteY172" fmla="*/ 2453634 h 5809147"/>
                <a:gd name="connsiteX173" fmla="*/ 2795305 w 4670270"/>
                <a:gd name="connsiteY173" fmla="*/ 2450249 h 5809147"/>
                <a:gd name="connsiteX174" fmla="*/ 2825933 w 4670270"/>
                <a:gd name="connsiteY174" fmla="*/ 2437257 h 5809147"/>
                <a:gd name="connsiteX175" fmla="*/ 2851051 w 4670270"/>
                <a:gd name="connsiteY175" fmla="*/ 2389385 h 5809147"/>
                <a:gd name="connsiteX176" fmla="*/ 2799635 w 4670270"/>
                <a:gd name="connsiteY176" fmla="*/ 2310018 h 5809147"/>
                <a:gd name="connsiteX177" fmla="*/ 2853255 w 4670270"/>
                <a:gd name="connsiteY177" fmla="*/ 2296239 h 5809147"/>
                <a:gd name="connsiteX178" fmla="*/ 2859003 w 4670270"/>
                <a:gd name="connsiteY178" fmla="*/ 2251831 h 5809147"/>
                <a:gd name="connsiteX179" fmla="*/ 2783336 w 4670270"/>
                <a:gd name="connsiteY179" fmla="*/ 2201361 h 5809147"/>
                <a:gd name="connsiteX180" fmla="*/ 2787273 w 4670270"/>
                <a:gd name="connsiteY180" fmla="*/ 2136560 h 5809147"/>
                <a:gd name="connsiteX181" fmla="*/ 2884277 w 4670270"/>
                <a:gd name="connsiteY181" fmla="*/ 2080106 h 5809147"/>
                <a:gd name="connsiteX182" fmla="*/ 2916481 w 4670270"/>
                <a:gd name="connsiteY182" fmla="*/ 2078767 h 5809147"/>
                <a:gd name="connsiteX183" fmla="*/ 3028839 w 4670270"/>
                <a:gd name="connsiteY183" fmla="*/ 2212620 h 5809147"/>
                <a:gd name="connsiteX184" fmla="*/ 3019390 w 4670270"/>
                <a:gd name="connsiteY184" fmla="*/ 2254587 h 5809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</a:cxnLst>
              <a:rect l="l" t="t" r="r" b="b"/>
              <a:pathLst>
                <a:path w="4670270" h="5809147">
                  <a:moveTo>
                    <a:pt x="4586337" y="3256280"/>
                  </a:moveTo>
                  <a:cubicBezTo>
                    <a:pt x="4502167" y="3294862"/>
                    <a:pt x="4415084" y="3327537"/>
                    <a:pt x="4336032" y="3376748"/>
                  </a:cubicBezTo>
                  <a:cubicBezTo>
                    <a:pt x="4321938" y="3385488"/>
                    <a:pt x="4309970" y="3388323"/>
                    <a:pt x="4296033" y="3374622"/>
                  </a:cubicBezTo>
                  <a:cubicBezTo>
                    <a:pt x="4285404" y="3364229"/>
                    <a:pt x="4272176" y="3354938"/>
                    <a:pt x="4258318" y="3349820"/>
                  </a:cubicBezTo>
                  <a:cubicBezTo>
                    <a:pt x="4229186" y="3339033"/>
                    <a:pt x="4217296" y="3318798"/>
                    <a:pt x="4209344" y="3289507"/>
                  </a:cubicBezTo>
                  <a:cubicBezTo>
                    <a:pt x="4151630" y="3077705"/>
                    <a:pt x="4085018" y="2868894"/>
                    <a:pt x="3988250" y="2671028"/>
                  </a:cubicBezTo>
                  <a:cubicBezTo>
                    <a:pt x="3928961" y="2549851"/>
                    <a:pt x="3859751" y="2434659"/>
                    <a:pt x="3751645" y="2350646"/>
                  </a:cubicBezTo>
                  <a:cubicBezTo>
                    <a:pt x="3701883" y="2311986"/>
                    <a:pt x="3664798" y="2265138"/>
                    <a:pt x="3628500" y="2215455"/>
                  </a:cubicBezTo>
                  <a:cubicBezTo>
                    <a:pt x="3583148" y="2153331"/>
                    <a:pt x="3554409" y="2080184"/>
                    <a:pt x="3502757" y="2023021"/>
                  </a:cubicBezTo>
                  <a:cubicBezTo>
                    <a:pt x="3465751" y="1981999"/>
                    <a:pt x="3456224" y="1930348"/>
                    <a:pt x="3432603" y="1884287"/>
                  </a:cubicBezTo>
                  <a:cubicBezTo>
                    <a:pt x="3450003" y="1876964"/>
                    <a:pt x="3475829" y="1891924"/>
                    <a:pt x="3477719" y="1863342"/>
                  </a:cubicBezTo>
                  <a:cubicBezTo>
                    <a:pt x="3479845" y="1831060"/>
                    <a:pt x="3483152" y="1799802"/>
                    <a:pt x="3465357" y="1767598"/>
                  </a:cubicBezTo>
                  <a:cubicBezTo>
                    <a:pt x="3436382" y="1715081"/>
                    <a:pt x="3440712" y="1659807"/>
                    <a:pt x="3474569" y="1609258"/>
                  </a:cubicBezTo>
                  <a:cubicBezTo>
                    <a:pt x="3501340" y="1569259"/>
                    <a:pt x="3528032" y="1529340"/>
                    <a:pt x="3553306" y="1488318"/>
                  </a:cubicBezTo>
                  <a:cubicBezTo>
                    <a:pt x="3604328" y="1405408"/>
                    <a:pt x="3626374" y="1315805"/>
                    <a:pt x="3632358" y="1219903"/>
                  </a:cubicBezTo>
                  <a:cubicBezTo>
                    <a:pt x="3635902" y="1163449"/>
                    <a:pt x="3627792" y="1107388"/>
                    <a:pt x="3630626" y="1051484"/>
                  </a:cubicBezTo>
                  <a:cubicBezTo>
                    <a:pt x="3632122" y="1021564"/>
                    <a:pt x="3615351" y="985109"/>
                    <a:pt x="3651019" y="961724"/>
                  </a:cubicBezTo>
                  <a:cubicBezTo>
                    <a:pt x="3653854" y="959913"/>
                    <a:pt x="3654484" y="950858"/>
                    <a:pt x="3652751" y="946607"/>
                  </a:cubicBezTo>
                  <a:cubicBezTo>
                    <a:pt x="3640705" y="918025"/>
                    <a:pt x="3657318" y="896924"/>
                    <a:pt x="3670939" y="875507"/>
                  </a:cubicBezTo>
                  <a:cubicBezTo>
                    <a:pt x="3685348" y="852909"/>
                    <a:pt x="3699993" y="830391"/>
                    <a:pt x="3709993" y="805510"/>
                  </a:cubicBezTo>
                  <a:cubicBezTo>
                    <a:pt x="3740464" y="730001"/>
                    <a:pt x="3764401" y="654177"/>
                    <a:pt x="3728811" y="572920"/>
                  </a:cubicBezTo>
                  <a:cubicBezTo>
                    <a:pt x="3721489" y="556071"/>
                    <a:pt x="3719835" y="536701"/>
                    <a:pt x="3716213" y="518356"/>
                  </a:cubicBezTo>
                  <a:cubicBezTo>
                    <a:pt x="3696608" y="419147"/>
                    <a:pt x="3650153" y="334741"/>
                    <a:pt x="3569290" y="273877"/>
                  </a:cubicBezTo>
                  <a:cubicBezTo>
                    <a:pt x="3535354" y="248366"/>
                    <a:pt x="3508741" y="223879"/>
                    <a:pt x="3495907" y="181440"/>
                  </a:cubicBezTo>
                  <a:cubicBezTo>
                    <a:pt x="3487876" y="154826"/>
                    <a:pt x="3469845" y="126402"/>
                    <a:pt x="3439846" y="117269"/>
                  </a:cubicBezTo>
                  <a:cubicBezTo>
                    <a:pt x="3414729" y="109631"/>
                    <a:pt x="3387250" y="108214"/>
                    <a:pt x="3360716" y="107033"/>
                  </a:cubicBezTo>
                  <a:cubicBezTo>
                    <a:pt x="3329300" y="105616"/>
                    <a:pt x="3309064" y="89711"/>
                    <a:pt x="3295442" y="63491"/>
                  </a:cubicBezTo>
                  <a:cubicBezTo>
                    <a:pt x="3284105" y="41760"/>
                    <a:pt x="3270483" y="22391"/>
                    <a:pt x="3248751" y="10029"/>
                  </a:cubicBezTo>
                  <a:cubicBezTo>
                    <a:pt x="3234027" y="1683"/>
                    <a:pt x="3217020" y="-2648"/>
                    <a:pt x="3203163" y="7903"/>
                  </a:cubicBezTo>
                  <a:cubicBezTo>
                    <a:pt x="3183715" y="22706"/>
                    <a:pt x="3165999" y="19477"/>
                    <a:pt x="3145763" y="11367"/>
                  </a:cubicBezTo>
                  <a:cubicBezTo>
                    <a:pt x="3097733" y="-7844"/>
                    <a:pt x="3091592" y="-6112"/>
                    <a:pt x="3072695" y="43335"/>
                  </a:cubicBezTo>
                  <a:cubicBezTo>
                    <a:pt x="3061199" y="73570"/>
                    <a:pt x="3039468" y="82861"/>
                    <a:pt x="3011201" y="85223"/>
                  </a:cubicBezTo>
                  <a:cubicBezTo>
                    <a:pt x="2990730" y="86955"/>
                    <a:pt x="2970258" y="88136"/>
                    <a:pt x="2949787" y="89632"/>
                  </a:cubicBezTo>
                  <a:cubicBezTo>
                    <a:pt x="2913961" y="92230"/>
                    <a:pt x="2890340" y="109789"/>
                    <a:pt x="2878766" y="144591"/>
                  </a:cubicBezTo>
                  <a:cubicBezTo>
                    <a:pt x="2872467" y="163566"/>
                    <a:pt x="2867034" y="182621"/>
                    <a:pt x="2870420" y="202226"/>
                  </a:cubicBezTo>
                  <a:cubicBezTo>
                    <a:pt x="2875065" y="229627"/>
                    <a:pt x="2861680" y="247185"/>
                    <a:pt x="2843728" y="264743"/>
                  </a:cubicBezTo>
                  <a:cubicBezTo>
                    <a:pt x="2801052" y="306395"/>
                    <a:pt x="2769321" y="354267"/>
                    <a:pt x="2759636" y="415052"/>
                  </a:cubicBezTo>
                  <a:cubicBezTo>
                    <a:pt x="2755621" y="440248"/>
                    <a:pt x="2758692" y="464893"/>
                    <a:pt x="2758219" y="489853"/>
                  </a:cubicBezTo>
                  <a:cubicBezTo>
                    <a:pt x="2757353" y="533158"/>
                    <a:pt x="2755227" y="535993"/>
                    <a:pt x="2715386" y="549614"/>
                  </a:cubicBezTo>
                  <a:cubicBezTo>
                    <a:pt x="2712237" y="550717"/>
                    <a:pt x="2709560" y="553394"/>
                    <a:pt x="2706725" y="555283"/>
                  </a:cubicBezTo>
                  <a:cubicBezTo>
                    <a:pt x="2701292" y="551583"/>
                    <a:pt x="2695308" y="551740"/>
                    <a:pt x="2689009" y="551661"/>
                  </a:cubicBezTo>
                  <a:cubicBezTo>
                    <a:pt x="2638303" y="550953"/>
                    <a:pt x="2587754" y="552764"/>
                    <a:pt x="2537677" y="561661"/>
                  </a:cubicBezTo>
                  <a:cubicBezTo>
                    <a:pt x="2537677" y="561661"/>
                    <a:pt x="2537677" y="561661"/>
                    <a:pt x="2537677" y="561661"/>
                  </a:cubicBezTo>
                  <a:lnTo>
                    <a:pt x="2537677" y="561661"/>
                  </a:lnTo>
                  <a:cubicBezTo>
                    <a:pt x="2497836" y="561031"/>
                    <a:pt x="2480513" y="594731"/>
                    <a:pt x="2457443" y="617328"/>
                  </a:cubicBezTo>
                  <a:cubicBezTo>
                    <a:pt x="2427445" y="646697"/>
                    <a:pt x="2404926" y="681971"/>
                    <a:pt x="2396737" y="725119"/>
                  </a:cubicBezTo>
                  <a:cubicBezTo>
                    <a:pt x="2388785" y="767165"/>
                    <a:pt x="2386029" y="809840"/>
                    <a:pt x="2376896" y="851807"/>
                  </a:cubicBezTo>
                  <a:cubicBezTo>
                    <a:pt x="2370990" y="878735"/>
                    <a:pt x="2362802" y="899443"/>
                    <a:pt x="2332567" y="903695"/>
                  </a:cubicBezTo>
                  <a:cubicBezTo>
                    <a:pt x="2321071" y="905348"/>
                    <a:pt x="2313906" y="912592"/>
                    <a:pt x="2307449" y="921883"/>
                  </a:cubicBezTo>
                  <a:cubicBezTo>
                    <a:pt x="2258948" y="992353"/>
                    <a:pt x="2241074" y="1070933"/>
                    <a:pt x="2246192" y="1155181"/>
                  </a:cubicBezTo>
                  <a:cubicBezTo>
                    <a:pt x="2249657" y="1212187"/>
                    <a:pt x="2254932" y="1269035"/>
                    <a:pt x="2259420" y="1325962"/>
                  </a:cubicBezTo>
                  <a:cubicBezTo>
                    <a:pt x="2264144" y="1385802"/>
                    <a:pt x="2277687" y="1442729"/>
                    <a:pt x="2303670" y="1497845"/>
                  </a:cubicBezTo>
                  <a:cubicBezTo>
                    <a:pt x="2314457" y="1520679"/>
                    <a:pt x="2321780" y="1543749"/>
                    <a:pt x="2343039" y="1558157"/>
                  </a:cubicBezTo>
                  <a:cubicBezTo>
                    <a:pt x="2366896" y="1574456"/>
                    <a:pt x="2377053" y="1596975"/>
                    <a:pt x="2375400" y="1624454"/>
                  </a:cubicBezTo>
                  <a:cubicBezTo>
                    <a:pt x="2371856" y="1684137"/>
                    <a:pt x="2367762" y="1743820"/>
                    <a:pt x="2362251" y="1803266"/>
                  </a:cubicBezTo>
                  <a:cubicBezTo>
                    <a:pt x="2358629" y="1842084"/>
                    <a:pt x="2372014" y="1863657"/>
                    <a:pt x="2410516" y="1872397"/>
                  </a:cubicBezTo>
                  <a:cubicBezTo>
                    <a:pt x="2419965" y="1874523"/>
                    <a:pt x="2430043" y="1874838"/>
                    <a:pt x="2439806" y="1874681"/>
                  </a:cubicBezTo>
                  <a:cubicBezTo>
                    <a:pt x="2456026" y="1874366"/>
                    <a:pt x="2462876" y="1882082"/>
                    <a:pt x="2461538" y="1897672"/>
                  </a:cubicBezTo>
                  <a:cubicBezTo>
                    <a:pt x="2460829" y="1905624"/>
                    <a:pt x="2460200" y="1913734"/>
                    <a:pt x="2458388" y="1921450"/>
                  </a:cubicBezTo>
                  <a:cubicBezTo>
                    <a:pt x="2452719" y="1945544"/>
                    <a:pt x="2458704" y="1962551"/>
                    <a:pt x="2483584" y="1972472"/>
                  </a:cubicBezTo>
                  <a:cubicBezTo>
                    <a:pt x="2499332" y="1978692"/>
                    <a:pt x="2516812" y="1989164"/>
                    <a:pt x="2516733" y="2007825"/>
                  </a:cubicBezTo>
                  <a:cubicBezTo>
                    <a:pt x="2516654" y="2036643"/>
                    <a:pt x="2529646" y="2050894"/>
                    <a:pt x="2555078" y="2061130"/>
                  </a:cubicBezTo>
                  <a:cubicBezTo>
                    <a:pt x="2584368" y="2072941"/>
                    <a:pt x="2597832" y="2102231"/>
                    <a:pt x="2600115" y="2129395"/>
                  </a:cubicBezTo>
                  <a:cubicBezTo>
                    <a:pt x="2602162" y="2153174"/>
                    <a:pt x="2570353" y="2151993"/>
                    <a:pt x="2553582" y="2161756"/>
                  </a:cubicBezTo>
                  <a:cubicBezTo>
                    <a:pt x="2546180" y="2166087"/>
                    <a:pt x="2536732" y="2168212"/>
                    <a:pt x="2527992" y="2168921"/>
                  </a:cubicBezTo>
                  <a:cubicBezTo>
                    <a:pt x="2504134" y="2170732"/>
                    <a:pt x="2483427" y="2180417"/>
                    <a:pt x="2462798" y="2191440"/>
                  </a:cubicBezTo>
                  <a:cubicBezTo>
                    <a:pt x="2435318" y="2206164"/>
                    <a:pt x="2408154" y="2221911"/>
                    <a:pt x="2379573" y="2234194"/>
                  </a:cubicBezTo>
                  <a:cubicBezTo>
                    <a:pt x="2338629" y="2251674"/>
                    <a:pt x="2318394" y="2281200"/>
                    <a:pt x="2311307" y="2324978"/>
                  </a:cubicBezTo>
                  <a:cubicBezTo>
                    <a:pt x="2291072" y="2449855"/>
                    <a:pt x="2277215" y="2575204"/>
                    <a:pt x="2270758" y="2701499"/>
                  </a:cubicBezTo>
                  <a:cubicBezTo>
                    <a:pt x="2269498" y="2726931"/>
                    <a:pt x="2256507" y="2754174"/>
                    <a:pt x="2262333" y="2777165"/>
                  </a:cubicBezTo>
                  <a:cubicBezTo>
                    <a:pt x="2271939" y="2815274"/>
                    <a:pt x="2274616" y="2855036"/>
                    <a:pt x="2286820" y="2891728"/>
                  </a:cubicBezTo>
                  <a:cubicBezTo>
                    <a:pt x="2308001" y="2955032"/>
                    <a:pt x="2317213" y="3019597"/>
                    <a:pt x="2322173" y="3085421"/>
                  </a:cubicBezTo>
                  <a:cubicBezTo>
                    <a:pt x="2322803" y="3094160"/>
                    <a:pt x="2325086" y="3102979"/>
                    <a:pt x="2317056" y="3110380"/>
                  </a:cubicBezTo>
                  <a:cubicBezTo>
                    <a:pt x="2269104" y="3154788"/>
                    <a:pt x="2273435" y="3211715"/>
                    <a:pt x="2283198" y="3267776"/>
                  </a:cubicBezTo>
                  <a:cubicBezTo>
                    <a:pt x="2297214" y="3348324"/>
                    <a:pt x="2330440" y="3422652"/>
                    <a:pt x="2364613" y="3496350"/>
                  </a:cubicBezTo>
                  <a:cubicBezTo>
                    <a:pt x="2418311" y="3612172"/>
                    <a:pt x="2481537" y="3723034"/>
                    <a:pt x="2544054" y="3834211"/>
                  </a:cubicBezTo>
                  <a:cubicBezTo>
                    <a:pt x="2555078" y="3853895"/>
                    <a:pt x="2562715" y="3874839"/>
                    <a:pt x="2544291" y="3892948"/>
                  </a:cubicBezTo>
                  <a:cubicBezTo>
                    <a:pt x="2517913" y="3918853"/>
                    <a:pt x="2486813" y="3938537"/>
                    <a:pt x="2450042" y="3946647"/>
                  </a:cubicBezTo>
                  <a:cubicBezTo>
                    <a:pt x="2433350" y="3950348"/>
                    <a:pt x="2413272" y="3945860"/>
                    <a:pt x="2413981" y="3973497"/>
                  </a:cubicBezTo>
                  <a:cubicBezTo>
                    <a:pt x="2414217" y="3981843"/>
                    <a:pt x="2404532" y="3978693"/>
                    <a:pt x="2398548" y="3978457"/>
                  </a:cubicBezTo>
                  <a:cubicBezTo>
                    <a:pt x="2352172" y="3976646"/>
                    <a:pt x="2305717" y="3974363"/>
                    <a:pt x="2259341" y="3973181"/>
                  </a:cubicBezTo>
                  <a:cubicBezTo>
                    <a:pt x="2223673" y="3972315"/>
                    <a:pt x="2186588" y="3969717"/>
                    <a:pt x="2153519" y="3983417"/>
                  </a:cubicBezTo>
                  <a:cubicBezTo>
                    <a:pt x="2125016" y="3995306"/>
                    <a:pt x="2096198" y="4003417"/>
                    <a:pt x="2066199" y="4006645"/>
                  </a:cubicBezTo>
                  <a:cubicBezTo>
                    <a:pt x="2007304" y="4012943"/>
                    <a:pt x="1947778" y="4017196"/>
                    <a:pt x="1895812" y="3979559"/>
                  </a:cubicBezTo>
                  <a:cubicBezTo>
                    <a:pt x="1803926" y="3913026"/>
                    <a:pt x="1711410" y="3848540"/>
                    <a:pt x="1600784" y="3814762"/>
                  </a:cubicBezTo>
                  <a:cubicBezTo>
                    <a:pt x="1574643" y="3806810"/>
                    <a:pt x="1550392" y="3799251"/>
                    <a:pt x="1523228" y="3802165"/>
                  </a:cubicBezTo>
                  <a:cubicBezTo>
                    <a:pt x="1477088" y="3807125"/>
                    <a:pt x="1430948" y="3811219"/>
                    <a:pt x="1384887" y="3816416"/>
                  </a:cubicBezTo>
                  <a:cubicBezTo>
                    <a:pt x="1336306" y="3821928"/>
                    <a:pt x="1286780" y="3822478"/>
                    <a:pt x="1240641" y="3842006"/>
                  </a:cubicBezTo>
                  <a:cubicBezTo>
                    <a:pt x="1224893" y="3848698"/>
                    <a:pt x="1206784" y="3855233"/>
                    <a:pt x="1201981" y="3872634"/>
                  </a:cubicBezTo>
                  <a:cubicBezTo>
                    <a:pt x="1192139" y="3907830"/>
                    <a:pt x="1166864" y="3932002"/>
                    <a:pt x="1145841" y="3959324"/>
                  </a:cubicBezTo>
                  <a:cubicBezTo>
                    <a:pt x="1128440" y="3982000"/>
                    <a:pt x="1112221" y="4004597"/>
                    <a:pt x="1110095" y="4035384"/>
                  </a:cubicBezTo>
                  <a:cubicBezTo>
                    <a:pt x="1108520" y="4057588"/>
                    <a:pt x="1090804" y="4068689"/>
                    <a:pt x="1069939" y="4072705"/>
                  </a:cubicBezTo>
                  <a:cubicBezTo>
                    <a:pt x="1043562" y="4077823"/>
                    <a:pt x="1016791" y="4079004"/>
                    <a:pt x="989942" y="4076878"/>
                  </a:cubicBezTo>
                  <a:cubicBezTo>
                    <a:pt x="900969" y="4069950"/>
                    <a:pt x="811917" y="4063808"/>
                    <a:pt x="723023" y="4056092"/>
                  </a:cubicBezTo>
                  <a:cubicBezTo>
                    <a:pt x="682237" y="4052548"/>
                    <a:pt x="640270" y="4051604"/>
                    <a:pt x="601925" y="4037116"/>
                  </a:cubicBezTo>
                  <a:cubicBezTo>
                    <a:pt x="577989" y="4028061"/>
                    <a:pt x="562872" y="4032864"/>
                    <a:pt x="547991" y="4049950"/>
                  </a:cubicBezTo>
                  <a:cubicBezTo>
                    <a:pt x="524999" y="4076327"/>
                    <a:pt x="496496" y="4078925"/>
                    <a:pt x="465002" y="4069634"/>
                  </a:cubicBezTo>
                  <a:cubicBezTo>
                    <a:pt x="428704" y="4058847"/>
                    <a:pt x="395634" y="4040738"/>
                    <a:pt x="364139" y="4020739"/>
                  </a:cubicBezTo>
                  <a:cubicBezTo>
                    <a:pt x="329967" y="3999086"/>
                    <a:pt x="300677" y="3998141"/>
                    <a:pt x="270285" y="4026959"/>
                  </a:cubicBezTo>
                  <a:cubicBezTo>
                    <a:pt x="246034" y="4049950"/>
                    <a:pt x="218082" y="4052234"/>
                    <a:pt x="189658" y="4032864"/>
                  </a:cubicBezTo>
                  <a:cubicBezTo>
                    <a:pt x="168241" y="4018298"/>
                    <a:pt x="147691" y="4021526"/>
                    <a:pt x="127534" y="4035699"/>
                  </a:cubicBezTo>
                  <a:cubicBezTo>
                    <a:pt x="94544" y="4058926"/>
                    <a:pt x="66592" y="4088059"/>
                    <a:pt x="35884" y="4113806"/>
                  </a:cubicBezTo>
                  <a:cubicBezTo>
                    <a:pt x="-12066" y="4154119"/>
                    <a:pt x="-11830" y="4249549"/>
                    <a:pt x="35806" y="4288996"/>
                  </a:cubicBezTo>
                  <a:cubicBezTo>
                    <a:pt x="49506" y="4300334"/>
                    <a:pt x="62183" y="4313247"/>
                    <a:pt x="73757" y="4326790"/>
                  </a:cubicBezTo>
                  <a:cubicBezTo>
                    <a:pt x="86434" y="4341514"/>
                    <a:pt x="100685" y="4346474"/>
                    <a:pt x="120369" y="4346553"/>
                  </a:cubicBezTo>
                  <a:cubicBezTo>
                    <a:pt x="422326" y="4347655"/>
                    <a:pt x="724283" y="4350411"/>
                    <a:pt x="1026239" y="4351198"/>
                  </a:cubicBezTo>
                  <a:cubicBezTo>
                    <a:pt x="1191430" y="4351592"/>
                    <a:pt x="1356778" y="4356159"/>
                    <a:pt x="1521890" y="4346317"/>
                  </a:cubicBezTo>
                  <a:cubicBezTo>
                    <a:pt x="1551495" y="4344584"/>
                    <a:pt x="1580785" y="4341907"/>
                    <a:pt x="1604327" y="4320491"/>
                  </a:cubicBezTo>
                  <a:cubicBezTo>
                    <a:pt x="1623854" y="4302696"/>
                    <a:pt x="1626137" y="4284981"/>
                    <a:pt x="1609839" y="4264115"/>
                  </a:cubicBezTo>
                  <a:cubicBezTo>
                    <a:pt x="1601099" y="4252935"/>
                    <a:pt x="1589525" y="4243801"/>
                    <a:pt x="1581100" y="4232463"/>
                  </a:cubicBezTo>
                  <a:cubicBezTo>
                    <a:pt x="1574250" y="4223329"/>
                    <a:pt x="1559211" y="4213408"/>
                    <a:pt x="1570785" y="4200653"/>
                  </a:cubicBezTo>
                  <a:cubicBezTo>
                    <a:pt x="1581100" y="4189315"/>
                    <a:pt x="1594328" y="4199315"/>
                    <a:pt x="1605036" y="4204826"/>
                  </a:cubicBezTo>
                  <a:cubicBezTo>
                    <a:pt x="1632436" y="4218762"/>
                    <a:pt x="1654168" y="4240100"/>
                    <a:pt x="1676450" y="4260808"/>
                  </a:cubicBezTo>
                  <a:cubicBezTo>
                    <a:pt x="1721173" y="4302460"/>
                    <a:pt x="1772510" y="4331120"/>
                    <a:pt x="1833295" y="4342380"/>
                  </a:cubicBezTo>
                  <a:cubicBezTo>
                    <a:pt x="1855971" y="4346553"/>
                    <a:pt x="1881797" y="4345135"/>
                    <a:pt x="1900221" y="4358836"/>
                  </a:cubicBezTo>
                  <a:cubicBezTo>
                    <a:pt x="1923134" y="4375843"/>
                    <a:pt x="1946755" y="4374111"/>
                    <a:pt x="1971242" y="4371749"/>
                  </a:cubicBezTo>
                  <a:cubicBezTo>
                    <a:pt x="2031004" y="4365922"/>
                    <a:pt x="2090844" y="4366788"/>
                    <a:pt x="2150605" y="4369072"/>
                  </a:cubicBezTo>
                  <a:cubicBezTo>
                    <a:pt x="2186116" y="4370489"/>
                    <a:pt x="2221783" y="4374977"/>
                    <a:pt x="2255168" y="4389150"/>
                  </a:cubicBezTo>
                  <a:cubicBezTo>
                    <a:pt x="2292017" y="4404818"/>
                    <a:pt x="2303040" y="4429384"/>
                    <a:pt x="2289812" y="4466469"/>
                  </a:cubicBezTo>
                  <a:cubicBezTo>
                    <a:pt x="2280915" y="4491193"/>
                    <a:pt x="2265798" y="4512058"/>
                    <a:pt x="2247924" y="4531191"/>
                  </a:cubicBezTo>
                  <a:cubicBezTo>
                    <a:pt x="2228949" y="4551584"/>
                    <a:pt x="2202414" y="4564576"/>
                    <a:pt x="2185565" y="4585520"/>
                  </a:cubicBezTo>
                  <a:cubicBezTo>
                    <a:pt x="2158873" y="4618747"/>
                    <a:pt x="2124937" y="4640321"/>
                    <a:pt x="2086592" y="4650163"/>
                  </a:cubicBezTo>
                  <a:cubicBezTo>
                    <a:pt x="2041003" y="4661895"/>
                    <a:pt x="2006674" y="4688193"/>
                    <a:pt x="1972187" y="4716460"/>
                  </a:cubicBezTo>
                  <a:cubicBezTo>
                    <a:pt x="1942503" y="4740789"/>
                    <a:pt x="1912662" y="4765040"/>
                    <a:pt x="1884316" y="4790945"/>
                  </a:cubicBezTo>
                  <a:cubicBezTo>
                    <a:pt x="1830854" y="4839998"/>
                    <a:pt x="1761801" y="4867399"/>
                    <a:pt x="1709756" y="4918499"/>
                  </a:cubicBezTo>
                  <a:cubicBezTo>
                    <a:pt x="1695741" y="4932278"/>
                    <a:pt x="1674482" y="4935270"/>
                    <a:pt x="1654562" y="4935821"/>
                  </a:cubicBezTo>
                  <a:cubicBezTo>
                    <a:pt x="1625114" y="4936608"/>
                    <a:pt x="1595587" y="4936766"/>
                    <a:pt x="1566140" y="4937081"/>
                  </a:cubicBezTo>
                  <a:cubicBezTo>
                    <a:pt x="1479608" y="4937947"/>
                    <a:pt x="1393706" y="4940624"/>
                    <a:pt x="1307961" y="4957474"/>
                  </a:cubicBezTo>
                  <a:cubicBezTo>
                    <a:pt x="1139306" y="4990701"/>
                    <a:pt x="969470" y="5018259"/>
                    <a:pt x="800264" y="5049045"/>
                  </a:cubicBezTo>
                  <a:cubicBezTo>
                    <a:pt x="709953" y="5065501"/>
                    <a:pt x="619641" y="5081957"/>
                    <a:pt x="532952" y="5113688"/>
                  </a:cubicBezTo>
                  <a:cubicBezTo>
                    <a:pt x="463978" y="5138884"/>
                    <a:pt x="413193" y="5182268"/>
                    <a:pt x="376501" y="5247856"/>
                  </a:cubicBezTo>
                  <a:cubicBezTo>
                    <a:pt x="334456" y="5322971"/>
                    <a:pt x="335322" y="5401000"/>
                    <a:pt x="341384" y="5481784"/>
                  </a:cubicBezTo>
                  <a:cubicBezTo>
                    <a:pt x="346817" y="5553592"/>
                    <a:pt x="362250" y="5621070"/>
                    <a:pt x="413901" y="5675320"/>
                  </a:cubicBezTo>
                  <a:cubicBezTo>
                    <a:pt x="416342" y="5676343"/>
                    <a:pt x="418783" y="5677682"/>
                    <a:pt x="421303" y="5678391"/>
                  </a:cubicBezTo>
                  <a:cubicBezTo>
                    <a:pt x="643262" y="5741931"/>
                    <a:pt x="869868" y="5779883"/>
                    <a:pt x="1099780" y="5799016"/>
                  </a:cubicBezTo>
                  <a:cubicBezTo>
                    <a:pt x="1283552" y="5814291"/>
                    <a:pt x="1467089" y="5811614"/>
                    <a:pt x="1650861" y="5795551"/>
                  </a:cubicBezTo>
                  <a:cubicBezTo>
                    <a:pt x="1915811" y="5772324"/>
                    <a:pt x="2175407" y="5722720"/>
                    <a:pt x="2428232" y="5640203"/>
                  </a:cubicBezTo>
                  <a:cubicBezTo>
                    <a:pt x="2986872" y="5457769"/>
                    <a:pt x="3466774" y="5149671"/>
                    <a:pt x="3867625" y="4721184"/>
                  </a:cubicBezTo>
                  <a:cubicBezTo>
                    <a:pt x="4226351" y="4337656"/>
                    <a:pt x="4487601" y="3895547"/>
                    <a:pt x="4641217" y="3391787"/>
                  </a:cubicBezTo>
                  <a:cubicBezTo>
                    <a:pt x="4652319" y="3355332"/>
                    <a:pt x="4666413" y="3319506"/>
                    <a:pt x="4670271" y="3281161"/>
                  </a:cubicBezTo>
                  <a:cubicBezTo>
                    <a:pt x="4647437" y="3255965"/>
                    <a:pt x="4617045" y="3242265"/>
                    <a:pt x="4586337" y="3256280"/>
                  </a:cubicBezTo>
                  <a:close/>
                  <a:moveTo>
                    <a:pt x="1282371" y="4050108"/>
                  </a:moveTo>
                  <a:cubicBezTo>
                    <a:pt x="1282450" y="4093728"/>
                    <a:pt x="1259380" y="4116719"/>
                    <a:pt x="1226468" y="4107034"/>
                  </a:cubicBezTo>
                  <a:cubicBezTo>
                    <a:pt x="1208595" y="4101759"/>
                    <a:pt x="1202138" y="4092862"/>
                    <a:pt x="1212925" y="4076091"/>
                  </a:cubicBezTo>
                  <a:cubicBezTo>
                    <a:pt x="1223948" y="4058926"/>
                    <a:pt x="1234972" y="4041683"/>
                    <a:pt x="1247018" y="4025148"/>
                  </a:cubicBezTo>
                  <a:cubicBezTo>
                    <a:pt x="1252530" y="4017589"/>
                    <a:pt x="1258986" y="4006487"/>
                    <a:pt x="1269852" y="4009637"/>
                  </a:cubicBezTo>
                  <a:cubicBezTo>
                    <a:pt x="1281820" y="4013101"/>
                    <a:pt x="1280797" y="4026486"/>
                    <a:pt x="1282293" y="4036722"/>
                  </a:cubicBezTo>
                  <a:cubicBezTo>
                    <a:pt x="1282922" y="4041131"/>
                    <a:pt x="1282371" y="4045698"/>
                    <a:pt x="1282371" y="4050108"/>
                  </a:cubicBezTo>
                  <a:close/>
                  <a:moveTo>
                    <a:pt x="1438586" y="4165615"/>
                  </a:moveTo>
                  <a:cubicBezTo>
                    <a:pt x="1426618" y="4171599"/>
                    <a:pt x="1418587" y="4162466"/>
                    <a:pt x="1411185" y="4155143"/>
                  </a:cubicBezTo>
                  <a:cubicBezTo>
                    <a:pt x="1397170" y="4141285"/>
                    <a:pt x="1388509" y="4123805"/>
                    <a:pt x="1379533" y="4106483"/>
                  </a:cubicBezTo>
                  <a:cubicBezTo>
                    <a:pt x="1369140" y="4086484"/>
                    <a:pt x="1376856" y="4080736"/>
                    <a:pt x="1393391" y="4082941"/>
                  </a:cubicBezTo>
                  <a:cubicBezTo>
                    <a:pt x="1426381" y="4084752"/>
                    <a:pt x="1448585" y="4104830"/>
                    <a:pt x="1452286" y="4133884"/>
                  </a:cubicBezTo>
                  <a:cubicBezTo>
                    <a:pt x="1453861" y="4147033"/>
                    <a:pt x="1451341" y="4159237"/>
                    <a:pt x="1438586" y="4165615"/>
                  </a:cubicBezTo>
                  <a:close/>
                  <a:moveTo>
                    <a:pt x="2501221" y="2848422"/>
                  </a:moveTo>
                  <a:cubicBezTo>
                    <a:pt x="2511300" y="2850233"/>
                    <a:pt x="2520276" y="2857949"/>
                    <a:pt x="2521378" y="2869603"/>
                  </a:cubicBezTo>
                  <a:cubicBezTo>
                    <a:pt x="2522166" y="2877712"/>
                    <a:pt x="2516575" y="2882830"/>
                    <a:pt x="2508544" y="2882830"/>
                  </a:cubicBezTo>
                  <a:cubicBezTo>
                    <a:pt x="2494686" y="2882830"/>
                    <a:pt x="2495159" y="2872043"/>
                    <a:pt x="2494450" y="2862595"/>
                  </a:cubicBezTo>
                  <a:cubicBezTo>
                    <a:pt x="2495238" y="2856768"/>
                    <a:pt x="2493112" y="2846926"/>
                    <a:pt x="2501221" y="2848422"/>
                  </a:cubicBezTo>
                  <a:close/>
                  <a:moveTo>
                    <a:pt x="3019390" y="2254587"/>
                  </a:moveTo>
                  <a:cubicBezTo>
                    <a:pt x="2970022" y="2296633"/>
                    <a:pt x="2950653" y="2357969"/>
                    <a:pt x="2920339" y="2411668"/>
                  </a:cubicBezTo>
                  <a:cubicBezTo>
                    <a:pt x="2895458" y="2455760"/>
                    <a:pt x="2872782" y="2500404"/>
                    <a:pt x="2843413" y="2542292"/>
                  </a:cubicBezTo>
                  <a:cubicBezTo>
                    <a:pt x="2788769" y="2620242"/>
                    <a:pt x="2732472" y="2697090"/>
                    <a:pt x="2679876" y="2776614"/>
                  </a:cubicBezTo>
                  <a:cubicBezTo>
                    <a:pt x="2624760" y="2859918"/>
                    <a:pt x="2572951" y="2943694"/>
                    <a:pt x="2544921" y="3040383"/>
                  </a:cubicBezTo>
                  <a:cubicBezTo>
                    <a:pt x="2543425" y="3045580"/>
                    <a:pt x="2543661" y="3054477"/>
                    <a:pt x="2534685" y="3053453"/>
                  </a:cubicBezTo>
                  <a:cubicBezTo>
                    <a:pt x="2528543" y="3052745"/>
                    <a:pt x="2527756" y="3046131"/>
                    <a:pt x="2525866" y="3041249"/>
                  </a:cubicBezTo>
                  <a:cubicBezTo>
                    <a:pt x="2511457" y="3004715"/>
                    <a:pt x="2498938" y="2967709"/>
                    <a:pt x="2494765" y="2928340"/>
                  </a:cubicBezTo>
                  <a:cubicBezTo>
                    <a:pt x="2493033" y="2912278"/>
                    <a:pt x="2497600" y="2902908"/>
                    <a:pt x="2514371" y="2895979"/>
                  </a:cubicBezTo>
                  <a:cubicBezTo>
                    <a:pt x="2548542" y="2881886"/>
                    <a:pt x="2553660" y="2860154"/>
                    <a:pt x="2525787" y="2838265"/>
                  </a:cubicBezTo>
                  <a:cubicBezTo>
                    <a:pt x="2493426" y="2812912"/>
                    <a:pt x="2496261" y="2784881"/>
                    <a:pt x="2508465" y="2752757"/>
                  </a:cubicBezTo>
                  <a:cubicBezTo>
                    <a:pt x="2532874" y="2688428"/>
                    <a:pt x="2569171" y="2629848"/>
                    <a:pt x="2598147" y="2567724"/>
                  </a:cubicBezTo>
                  <a:cubicBezTo>
                    <a:pt x="2615941" y="2529537"/>
                    <a:pt x="2640035" y="2495208"/>
                    <a:pt x="2662160" y="2459697"/>
                  </a:cubicBezTo>
                  <a:cubicBezTo>
                    <a:pt x="2682789" y="2426628"/>
                    <a:pt x="2692474" y="2425998"/>
                    <a:pt x="2718929" y="2453634"/>
                  </a:cubicBezTo>
                  <a:cubicBezTo>
                    <a:pt x="2747747" y="2483712"/>
                    <a:pt x="2769951" y="2483082"/>
                    <a:pt x="2795305" y="2450249"/>
                  </a:cubicBezTo>
                  <a:cubicBezTo>
                    <a:pt x="2803572" y="2439540"/>
                    <a:pt x="2814280" y="2438753"/>
                    <a:pt x="2825933" y="2437257"/>
                  </a:cubicBezTo>
                  <a:cubicBezTo>
                    <a:pt x="2860893" y="2432927"/>
                    <a:pt x="2867743" y="2420644"/>
                    <a:pt x="2851051" y="2389385"/>
                  </a:cubicBezTo>
                  <a:cubicBezTo>
                    <a:pt x="2836799" y="2362851"/>
                    <a:pt x="2825067" y="2334663"/>
                    <a:pt x="2799635" y="2310018"/>
                  </a:cubicBezTo>
                  <a:cubicBezTo>
                    <a:pt x="2820815" y="2304743"/>
                    <a:pt x="2837744" y="2302381"/>
                    <a:pt x="2853255" y="2296239"/>
                  </a:cubicBezTo>
                  <a:cubicBezTo>
                    <a:pt x="2879238" y="2286003"/>
                    <a:pt x="2881443" y="2267579"/>
                    <a:pt x="2859003" y="2251831"/>
                  </a:cubicBezTo>
                  <a:cubicBezTo>
                    <a:pt x="2834201" y="2234430"/>
                    <a:pt x="2807981" y="2218998"/>
                    <a:pt x="2783336" y="2201361"/>
                  </a:cubicBezTo>
                  <a:cubicBezTo>
                    <a:pt x="2750503" y="2177818"/>
                    <a:pt x="2752078" y="2155851"/>
                    <a:pt x="2787273" y="2136560"/>
                  </a:cubicBezTo>
                  <a:cubicBezTo>
                    <a:pt x="2820106" y="2118608"/>
                    <a:pt x="2853964" y="2102310"/>
                    <a:pt x="2884277" y="2080106"/>
                  </a:cubicBezTo>
                  <a:cubicBezTo>
                    <a:pt x="2894907" y="2072311"/>
                    <a:pt x="2904906" y="2072626"/>
                    <a:pt x="2916481" y="2078767"/>
                  </a:cubicBezTo>
                  <a:cubicBezTo>
                    <a:pt x="2972069" y="2108294"/>
                    <a:pt x="3008997" y="2153331"/>
                    <a:pt x="3028839" y="2212620"/>
                  </a:cubicBezTo>
                  <a:cubicBezTo>
                    <a:pt x="3034193" y="2228053"/>
                    <a:pt x="3032224" y="2243643"/>
                    <a:pt x="3019390" y="2254587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787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50" name="자유형: 도형 49">
              <a:extLst>
                <a:ext uri="{FF2B5EF4-FFF2-40B4-BE49-F238E27FC236}">
                  <a16:creationId xmlns:a16="http://schemas.microsoft.com/office/drawing/2014/main" id="{424B78BF-3886-4BE3-8B6C-967823937FE2}"/>
                </a:ext>
              </a:extLst>
            </p:cNvPr>
            <p:cNvSpPr/>
            <p:nvPr/>
          </p:nvSpPr>
          <p:spPr>
            <a:xfrm>
              <a:off x="3316502" y="2633155"/>
              <a:ext cx="3269871" cy="3914305"/>
            </a:xfrm>
            <a:custGeom>
              <a:avLst/>
              <a:gdLst>
                <a:gd name="connsiteX0" fmla="*/ 273611 w 3269871"/>
                <a:gd name="connsiteY0" fmla="*/ 3136462 h 3914305"/>
                <a:gd name="connsiteX1" fmla="*/ 1024 w 3269871"/>
                <a:gd name="connsiteY1" fmla="*/ 2804271 h 3914305"/>
                <a:gd name="connsiteX2" fmla="*/ 0 w 3269871"/>
                <a:gd name="connsiteY2" fmla="*/ 2799152 h 3914305"/>
                <a:gd name="connsiteX3" fmla="*/ 74958 w 3269871"/>
                <a:gd name="connsiteY3" fmla="*/ 2800334 h 3914305"/>
                <a:gd name="connsiteX4" fmla="*/ 103697 w 3269871"/>
                <a:gd name="connsiteY4" fmla="*/ 2772618 h 3914305"/>
                <a:gd name="connsiteX5" fmla="*/ 106374 w 3269871"/>
                <a:gd name="connsiteY5" fmla="*/ 2437671 h 3914305"/>
                <a:gd name="connsiteX6" fmla="*/ 133538 w 3269871"/>
                <a:gd name="connsiteY6" fmla="*/ 2411451 h 3914305"/>
                <a:gd name="connsiteX7" fmla="*/ 431007 w 3269871"/>
                <a:gd name="connsiteY7" fmla="*/ 2414601 h 3914305"/>
                <a:gd name="connsiteX8" fmla="*/ 456911 w 3269871"/>
                <a:gd name="connsiteY8" fmla="*/ 2388066 h 3914305"/>
                <a:gd name="connsiteX9" fmla="*/ 460297 w 3269871"/>
                <a:gd name="connsiteY9" fmla="*/ 2216656 h 3914305"/>
                <a:gd name="connsiteX10" fmla="*/ 431716 w 3269871"/>
                <a:gd name="connsiteY10" fmla="*/ 2186499 h 3914305"/>
                <a:gd name="connsiteX11" fmla="*/ 346050 w 3269871"/>
                <a:gd name="connsiteY11" fmla="*/ 2187602 h 3914305"/>
                <a:gd name="connsiteX12" fmla="*/ 321247 w 3269871"/>
                <a:gd name="connsiteY12" fmla="*/ 2161854 h 3914305"/>
                <a:gd name="connsiteX13" fmla="*/ 325027 w 3269871"/>
                <a:gd name="connsiteY13" fmla="*/ 1416765 h 3914305"/>
                <a:gd name="connsiteX14" fmla="*/ 327389 w 3269871"/>
                <a:gd name="connsiteY14" fmla="*/ 33670 h 3914305"/>
                <a:gd name="connsiteX15" fmla="*/ 361561 w 3269871"/>
                <a:gd name="connsiteY15" fmla="*/ 49 h 3914305"/>
                <a:gd name="connsiteX16" fmla="*/ 691154 w 3269871"/>
                <a:gd name="connsiteY16" fmla="*/ 3750 h 3914305"/>
                <a:gd name="connsiteX17" fmla="*/ 718555 w 3269871"/>
                <a:gd name="connsiteY17" fmla="*/ 32489 h 3914305"/>
                <a:gd name="connsiteX18" fmla="*/ 715799 w 3269871"/>
                <a:gd name="connsiteY18" fmla="*/ 860724 h 3914305"/>
                <a:gd name="connsiteX19" fmla="*/ 712413 w 3269871"/>
                <a:gd name="connsiteY19" fmla="*/ 2155319 h 3914305"/>
                <a:gd name="connsiteX20" fmla="*/ 680052 w 3269871"/>
                <a:gd name="connsiteY20" fmla="*/ 2187444 h 3914305"/>
                <a:gd name="connsiteX21" fmla="*/ 594386 w 3269871"/>
                <a:gd name="connsiteY21" fmla="*/ 2186499 h 3914305"/>
                <a:gd name="connsiteX22" fmla="*/ 568167 w 3269871"/>
                <a:gd name="connsiteY22" fmla="*/ 2211223 h 3914305"/>
                <a:gd name="connsiteX23" fmla="*/ 567301 w 3269871"/>
                <a:gd name="connsiteY23" fmla="*/ 2393499 h 3914305"/>
                <a:gd name="connsiteX24" fmla="*/ 591316 w 3269871"/>
                <a:gd name="connsiteY24" fmla="*/ 2417514 h 3914305"/>
                <a:gd name="connsiteX25" fmla="*/ 891540 w 3269871"/>
                <a:gd name="connsiteY25" fmla="*/ 2418774 h 3914305"/>
                <a:gd name="connsiteX26" fmla="*/ 920988 w 3269871"/>
                <a:gd name="connsiteY26" fmla="*/ 2448851 h 3914305"/>
                <a:gd name="connsiteX27" fmla="*/ 915949 w 3269871"/>
                <a:gd name="connsiteY27" fmla="*/ 2778445 h 3914305"/>
                <a:gd name="connsiteX28" fmla="*/ 942877 w 3269871"/>
                <a:gd name="connsiteY28" fmla="*/ 2804664 h 3914305"/>
                <a:gd name="connsiteX29" fmla="*/ 2215977 w 3269871"/>
                <a:gd name="connsiteY29" fmla="*/ 2810805 h 3914305"/>
                <a:gd name="connsiteX30" fmla="*/ 3100430 w 3269871"/>
                <a:gd name="connsiteY30" fmla="*/ 2814192 h 3914305"/>
                <a:gd name="connsiteX31" fmla="*/ 3244362 w 3269871"/>
                <a:gd name="connsiteY31" fmla="*/ 2903086 h 3914305"/>
                <a:gd name="connsiteX32" fmla="*/ 3262314 w 3269871"/>
                <a:gd name="connsiteY32" fmla="*/ 3035836 h 3914305"/>
                <a:gd name="connsiteX33" fmla="*/ 3218457 w 3269871"/>
                <a:gd name="connsiteY33" fmla="*/ 3087015 h 3914305"/>
                <a:gd name="connsiteX34" fmla="*/ 3121138 w 3269871"/>
                <a:gd name="connsiteY34" fmla="*/ 3137486 h 3914305"/>
                <a:gd name="connsiteX35" fmla="*/ 3055550 w 3269871"/>
                <a:gd name="connsiteY35" fmla="*/ 3145044 h 3914305"/>
                <a:gd name="connsiteX36" fmla="*/ 2085273 w 3269871"/>
                <a:gd name="connsiteY36" fmla="*/ 3146383 h 3914305"/>
                <a:gd name="connsiteX37" fmla="*/ 1409788 w 3269871"/>
                <a:gd name="connsiteY37" fmla="*/ 3146619 h 3914305"/>
                <a:gd name="connsiteX38" fmla="*/ 1367112 w 3269871"/>
                <a:gd name="connsiteY38" fmla="*/ 3187563 h 3914305"/>
                <a:gd name="connsiteX39" fmla="*/ 1355380 w 3269871"/>
                <a:gd name="connsiteY39" fmla="*/ 3712581 h 3914305"/>
                <a:gd name="connsiteX40" fmla="*/ 1351601 w 3269871"/>
                <a:gd name="connsiteY40" fmla="*/ 3894779 h 3914305"/>
                <a:gd name="connsiteX41" fmla="*/ 1346089 w 3269871"/>
                <a:gd name="connsiteY41" fmla="*/ 3914306 h 3914305"/>
                <a:gd name="connsiteX42" fmla="*/ 1098934 w 3269871"/>
                <a:gd name="connsiteY42" fmla="*/ 3785098 h 3914305"/>
                <a:gd name="connsiteX43" fmla="*/ 1090351 w 3269871"/>
                <a:gd name="connsiteY43" fmla="*/ 3741399 h 3914305"/>
                <a:gd name="connsiteX44" fmla="*/ 1090745 w 3269871"/>
                <a:gd name="connsiteY44" fmla="*/ 3363461 h 3914305"/>
                <a:gd name="connsiteX45" fmla="*/ 1084918 w 3269871"/>
                <a:gd name="connsiteY45" fmla="*/ 3181500 h 3914305"/>
                <a:gd name="connsiteX46" fmla="*/ 1057203 w 3269871"/>
                <a:gd name="connsiteY46" fmla="*/ 3154729 h 3914305"/>
                <a:gd name="connsiteX47" fmla="*/ 893902 w 3269871"/>
                <a:gd name="connsiteY47" fmla="*/ 3149690 h 3914305"/>
                <a:gd name="connsiteX48" fmla="*/ 545491 w 3269871"/>
                <a:gd name="connsiteY48" fmla="*/ 3149060 h 3914305"/>
                <a:gd name="connsiteX49" fmla="*/ 304555 w 3269871"/>
                <a:gd name="connsiteY49" fmla="*/ 3144257 h 3914305"/>
                <a:gd name="connsiteX50" fmla="*/ 273611 w 3269871"/>
                <a:gd name="connsiteY50" fmla="*/ 3136462 h 3914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269871" h="3914305">
                  <a:moveTo>
                    <a:pt x="273611" y="3136462"/>
                  </a:moveTo>
                  <a:cubicBezTo>
                    <a:pt x="174718" y="3032372"/>
                    <a:pt x="85351" y="2920329"/>
                    <a:pt x="1024" y="2804271"/>
                  </a:cubicBezTo>
                  <a:cubicBezTo>
                    <a:pt x="79" y="2803011"/>
                    <a:pt x="315" y="2800885"/>
                    <a:pt x="0" y="2799152"/>
                  </a:cubicBezTo>
                  <a:cubicBezTo>
                    <a:pt x="25038" y="2799389"/>
                    <a:pt x="50156" y="2798365"/>
                    <a:pt x="74958" y="2800334"/>
                  </a:cubicBezTo>
                  <a:cubicBezTo>
                    <a:pt x="96847" y="2802066"/>
                    <a:pt x="103697" y="2795452"/>
                    <a:pt x="103697" y="2772618"/>
                  </a:cubicBezTo>
                  <a:cubicBezTo>
                    <a:pt x="103697" y="2660969"/>
                    <a:pt x="106374" y="2549320"/>
                    <a:pt x="106374" y="2437671"/>
                  </a:cubicBezTo>
                  <a:cubicBezTo>
                    <a:pt x="106374" y="2415939"/>
                    <a:pt x="113066" y="2411136"/>
                    <a:pt x="133538" y="2411451"/>
                  </a:cubicBezTo>
                  <a:cubicBezTo>
                    <a:pt x="232668" y="2413105"/>
                    <a:pt x="331877" y="2412396"/>
                    <a:pt x="431007" y="2414601"/>
                  </a:cubicBezTo>
                  <a:cubicBezTo>
                    <a:pt x="453447" y="2415073"/>
                    <a:pt x="456990" y="2407987"/>
                    <a:pt x="456911" y="2388066"/>
                  </a:cubicBezTo>
                  <a:cubicBezTo>
                    <a:pt x="456754" y="2330903"/>
                    <a:pt x="457856" y="2273740"/>
                    <a:pt x="460297" y="2216656"/>
                  </a:cubicBezTo>
                  <a:cubicBezTo>
                    <a:pt x="461242" y="2194373"/>
                    <a:pt x="457305" y="2184137"/>
                    <a:pt x="431716" y="2186499"/>
                  </a:cubicBezTo>
                  <a:cubicBezTo>
                    <a:pt x="403370" y="2189177"/>
                    <a:pt x="374474" y="2185712"/>
                    <a:pt x="346050" y="2187602"/>
                  </a:cubicBezTo>
                  <a:cubicBezTo>
                    <a:pt x="325184" y="2188940"/>
                    <a:pt x="321090" y="2181303"/>
                    <a:pt x="321247" y="2161854"/>
                  </a:cubicBezTo>
                  <a:cubicBezTo>
                    <a:pt x="323058" y="1913518"/>
                    <a:pt x="324318" y="1665181"/>
                    <a:pt x="325027" y="1416765"/>
                  </a:cubicBezTo>
                  <a:cubicBezTo>
                    <a:pt x="326287" y="955760"/>
                    <a:pt x="327310" y="494754"/>
                    <a:pt x="327389" y="33670"/>
                  </a:cubicBezTo>
                  <a:cubicBezTo>
                    <a:pt x="327389" y="6112"/>
                    <a:pt x="334475" y="-660"/>
                    <a:pt x="361561" y="49"/>
                  </a:cubicBezTo>
                  <a:cubicBezTo>
                    <a:pt x="471399" y="2805"/>
                    <a:pt x="581316" y="3907"/>
                    <a:pt x="691154" y="3750"/>
                  </a:cubicBezTo>
                  <a:cubicBezTo>
                    <a:pt x="714224" y="3750"/>
                    <a:pt x="718633" y="10915"/>
                    <a:pt x="718555" y="32489"/>
                  </a:cubicBezTo>
                  <a:cubicBezTo>
                    <a:pt x="717216" y="308541"/>
                    <a:pt x="718476" y="584672"/>
                    <a:pt x="715799" y="860724"/>
                  </a:cubicBezTo>
                  <a:cubicBezTo>
                    <a:pt x="711705" y="1292203"/>
                    <a:pt x="713673" y="1723761"/>
                    <a:pt x="712413" y="2155319"/>
                  </a:cubicBezTo>
                  <a:cubicBezTo>
                    <a:pt x="712334" y="2181224"/>
                    <a:pt x="706114" y="2189649"/>
                    <a:pt x="680052" y="2187444"/>
                  </a:cubicBezTo>
                  <a:cubicBezTo>
                    <a:pt x="651628" y="2185003"/>
                    <a:pt x="622889" y="2187995"/>
                    <a:pt x="594386" y="2186499"/>
                  </a:cubicBezTo>
                  <a:cubicBezTo>
                    <a:pt x="575174" y="2185476"/>
                    <a:pt x="567773" y="2190121"/>
                    <a:pt x="568167" y="2211223"/>
                  </a:cubicBezTo>
                  <a:cubicBezTo>
                    <a:pt x="569348" y="2271929"/>
                    <a:pt x="568797" y="2332714"/>
                    <a:pt x="567301" y="2393499"/>
                  </a:cubicBezTo>
                  <a:cubicBezTo>
                    <a:pt x="566828" y="2412554"/>
                    <a:pt x="572734" y="2417514"/>
                    <a:pt x="591316" y="2417514"/>
                  </a:cubicBezTo>
                  <a:cubicBezTo>
                    <a:pt x="691390" y="2417435"/>
                    <a:pt x="791465" y="2419325"/>
                    <a:pt x="891540" y="2418774"/>
                  </a:cubicBezTo>
                  <a:cubicBezTo>
                    <a:pt x="915240" y="2418616"/>
                    <a:pt x="921539" y="2425151"/>
                    <a:pt x="920988" y="2448851"/>
                  </a:cubicBezTo>
                  <a:cubicBezTo>
                    <a:pt x="918389" y="2558690"/>
                    <a:pt x="918389" y="2668606"/>
                    <a:pt x="915949" y="2778445"/>
                  </a:cubicBezTo>
                  <a:cubicBezTo>
                    <a:pt x="915476" y="2800334"/>
                    <a:pt x="922562" y="2804585"/>
                    <a:pt x="942877" y="2804664"/>
                  </a:cubicBezTo>
                  <a:cubicBezTo>
                    <a:pt x="1367270" y="2806318"/>
                    <a:pt x="1791584" y="2808522"/>
                    <a:pt x="2215977" y="2810805"/>
                  </a:cubicBezTo>
                  <a:cubicBezTo>
                    <a:pt x="2510768" y="2812380"/>
                    <a:pt x="2805639" y="2816711"/>
                    <a:pt x="3100430" y="2814192"/>
                  </a:cubicBezTo>
                  <a:cubicBezTo>
                    <a:pt x="3173498" y="2813561"/>
                    <a:pt x="3205859" y="2859622"/>
                    <a:pt x="3244362" y="2903086"/>
                  </a:cubicBezTo>
                  <a:cubicBezTo>
                    <a:pt x="3278927" y="2942139"/>
                    <a:pt x="3271211" y="2989854"/>
                    <a:pt x="3262314" y="3035836"/>
                  </a:cubicBezTo>
                  <a:cubicBezTo>
                    <a:pt x="3257590" y="3060245"/>
                    <a:pt x="3239952" y="3075914"/>
                    <a:pt x="3218457" y="3087015"/>
                  </a:cubicBezTo>
                  <a:cubicBezTo>
                    <a:pt x="3186018" y="3103786"/>
                    <a:pt x="3152869" y="3119140"/>
                    <a:pt x="3121138" y="3137486"/>
                  </a:cubicBezTo>
                  <a:cubicBezTo>
                    <a:pt x="3102163" y="3148430"/>
                    <a:pt x="3077675" y="3145044"/>
                    <a:pt x="3055550" y="3145044"/>
                  </a:cubicBezTo>
                  <a:cubicBezTo>
                    <a:pt x="2732098" y="3145674"/>
                    <a:pt x="2408725" y="3146068"/>
                    <a:pt x="2085273" y="3146383"/>
                  </a:cubicBezTo>
                  <a:cubicBezTo>
                    <a:pt x="1860085" y="3146619"/>
                    <a:pt x="1634976" y="3146462"/>
                    <a:pt x="1409788" y="3146619"/>
                  </a:cubicBezTo>
                  <a:cubicBezTo>
                    <a:pt x="1368608" y="3146619"/>
                    <a:pt x="1368608" y="3147013"/>
                    <a:pt x="1367112" y="3187563"/>
                  </a:cubicBezTo>
                  <a:cubicBezTo>
                    <a:pt x="1360656" y="3362516"/>
                    <a:pt x="1356246" y="3537549"/>
                    <a:pt x="1355380" y="3712581"/>
                  </a:cubicBezTo>
                  <a:cubicBezTo>
                    <a:pt x="1355065" y="3773288"/>
                    <a:pt x="1353018" y="3833994"/>
                    <a:pt x="1351601" y="3894779"/>
                  </a:cubicBezTo>
                  <a:cubicBezTo>
                    <a:pt x="1351443" y="3901629"/>
                    <a:pt x="1353333" y="3909345"/>
                    <a:pt x="1346089" y="3914306"/>
                  </a:cubicBezTo>
                  <a:cubicBezTo>
                    <a:pt x="1261762" y="3875016"/>
                    <a:pt x="1177986" y="3834624"/>
                    <a:pt x="1098934" y="3785098"/>
                  </a:cubicBezTo>
                  <a:cubicBezTo>
                    <a:pt x="1088225" y="3772107"/>
                    <a:pt x="1090351" y="3756438"/>
                    <a:pt x="1090351" y="3741399"/>
                  </a:cubicBezTo>
                  <a:cubicBezTo>
                    <a:pt x="1090194" y="3615420"/>
                    <a:pt x="1089170" y="3489440"/>
                    <a:pt x="1090745" y="3363461"/>
                  </a:cubicBezTo>
                  <a:cubicBezTo>
                    <a:pt x="1091454" y="3302597"/>
                    <a:pt x="1083816" y="3242206"/>
                    <a:pt x="1084918" y="3181500"/>
                  </a:cubicBezTo>
                  <a:cubicBezTo>
                    <a:pt x="1085312" y="3161501"/>
                    <a:pt x="1075627" y="3156383"/>
                    <a:pt x="1057203" y="3154729"/>
                  </a:cubicBezTo>
                  <a:cubicBezTo>
                    <a:pt x="1002796" y="3149847"/>
                    <a:pt x="948388" y="3149611"/>
                    <a:pt x="893902" y="3149690"/>
                  </a:cubicBezTo>
                  <a:cubicBezTo>
                    <a:pt x="777765" y="3149847"/>
                    <a:pt x="661549" y="3151737"/>
                    <a:pt x="545491" y="3149060"/>
                  </a:cubicBezTo>
                  <a:cubicBezTo>
                    <a:pt x="465179" y="3147170"/>
                    <a:pt x="384867" y="3143706"/>
                    <a:pt x="304555" y="3144257"/>
                  </a:cubicBezTo>
                  <a:cubicBezTo>
                    <a:pt x="293374" y="3144493"/>
                    <a:pt x="283139" y="3141895"/>
                    <a:pt x="273611" y="3136462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787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51" name="자유형: 도형 50">
              <a:extLst>
                <a:ext uri="{FF2B5EF4-FFF2-40B4-BE49-F238E27FC236}">
                  <a16:creationId xmlns:a16="http://schemas.microsoft.com/office/drawing/2014/main" id="{0F1221D6-AB86-4457-8072-D0E10D9C6EFB}"/>
                </a:ext>
              </a:extLst>
            </p:cNvPr>
            <p:cNvSpPr/>
            <p:nvPr/>
          </p:nvSpPr>
          <p:spPr>
            <a:xfrm>
              <a:off x="7273198" y="1604208"/>
              <a:ext cx="731001" cy="1412962"/>
            </a:xfrm>
            <a:custGeom>
              <a:avLst/>
              <a:gdLst>
                <a:gd name="connsiteX0" fmla="*/ 575883 w 731001"/>
                <a:gd name="connsiteY0" fmla="*/ 660034 h 1412962"/>
                <a:gd name="connsiteX1" fmla="*/ 549191 w 731001"/>
                <a:gd name="connsiteY1" fmla="*/ 640980 h 1412962"/>
                <a:gd name="connsiteX2" fmla="*/ 169048 w 731001"/>
                <a:gd name="connsiteY2" fmla="*/ 3761 h 1412962"/>
                <a:gd name="connsiteX3" fmla="*/ 151332 w 731001"/>
                <a:gd name="connsiteY3" fmla="*/ 139 h 1412962"/>
                <a:gd name="connsiteX4" fmla="*/ 0 w 731001"/>
                <a:gd name="connsiteY4" fmla="*/ 10138 h 1412962"/>
                <a:gd name="connsiteX5" fmla="*/ 8582 w 731001"/>
                <a:gd name="connsiteY5" fmla="*/ 26516 h 1412962"/>
                <a:gd name="connsiteX6" fmla="*/ 381245 w 731001"/>
                <a:gd name="connsiteY6" fmla="*/ 676963 h 1412962"/>
                <a:gd name="connsiteX7" fmla="*/ 376442 w 731001"/>
                <a:gd name="connsiteY7" fmla="*/ 711450 h 1412962"/>
                <a:gd name="connsiteX8" fmla="*/ 366915 w 731001"/>
                <a:gd name="connsiteY8" fmla="*/ 1002541 h 1412962"/>
                <a:gd name="connsiteX9" fmla="*/ 367702 w 731001"/>
                <a:gd name="connsiteY9" fmla="*/ 1032539 h 1412962"/>
                <a:gd name="connsiteX10" fmla="*/ 153065 w 731001"/>
                <a:gd name="connsiteY10" fmla="*/ 1299537 h 1412962"/>
                <a:gd name="connsiteX11" fmla="*/ 112436 w 731001"/>
                <a:gd name="connsiteY11" fmla="*/ 1318276 h 1412962"/>
                <a:gd name="connsiteX12" fmla="*/ 61336 w 731001"/>
                <a:gd name="connsiteY12" fmla="*/ 1360322 h 1412962"/>
                <a:gd name="connsiteX13" fmla="*/ 104327 w 731001"/>
                <a:gd name="connsiteY13" fmla="*/ 1412682 h 1412962"/>
                <a:gd name="connsiteX14" fmla="*/ 155269 w 731001"/>
                <a:gd name="connsiteY14" fmla="*/ 1372054 h 1412962"/>
                <a:gd name="connsiteX15" fmla="*/ 172277 w 731001"/>
                <a:gd name="connsiteY15" fmla="*/ 1337016 h 1412962"/>
                <a:gd name="connsiteX16" fmla="*/ 396362 w 731001"/>
                <a:gd name="connsiteY16" fmla="*/ 1057027 h 1412962"/>
                <a:gd name="connsiteX17" fmla="*/ 430377 w 731001"/>
                <a:gd name="connsiteY17" fmla="*/ 1050019 h 1412962"/>
                <a:gd name="connsiteX18" fmla="*/ 717373 w 731001"/>
                <a:gd name="connsiteY18" fmla="*/ 936559 h 1412962"/>
                <a:gd name="connsiteX19" fmla="*/ 575883 w 731001"/>
                <a:gd name="connsiteY19" fmla="*/ 660034 h 1412962"/>
                <a:gd name="connsiteX20" fmla="*/ 521082 w 731001"/>
                <a:gd name="connsiteY20" fmla="*/ 936165 h 1412962"/>
                <a:gd name="connsiteX21" fmla="*/ 448644 w 731001"/>
                <a:gd name="connsiteY21" fmla="*/ 859711 h 1412962"/>
                <a:gd name="connsiteX22" fmla="*/ 523208 w 731001"/>
                <a:gd name="connsiteY22" fmla="*/ 788061 h 1412962"/>
                <a:gd name="connsiteX23" fmla="*/ 594623 w 731001"/>
                <a:gd name="connsiteY23" fmla="*/ 863097 h 1412962"/>
                <a:gd name="connsiteX24" fmla="*/ 521082 w 731001"/>
                <a:gd name="connsiteY24" fmla="*/ 936165 h 1412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731001" h="1412962">
                  <a:moveTo>
                    <a:pt x="575883" y="660034"/>
                  </a:moveTo>
                  <a:cubicBezTo>
                    <a:pt x="563600" y="656649"/>
                    <a:pt x="555727" y="651924"/>
                    <a:pt x="549191" y="640980"/>
                  </a:cubicBezTo>
                  <a:cubicBezTo>
                    <a:pt x="422661" y="428469"/>
                    <a:pt x="295815" y="216115"/>
                    <a:pt x="169048" y="3761"/>
                  </a:cubicBezTo>
                  <a:cubicBezTo>
                    <a:pt x="163615" y="60"/>
                    <a:pt x="157632" y="218"/>
                    <a:pt x="151332" y="139"/>
                  </a:cubicBezTo>
                  <a:cubicBezTo>
                    <a:pt x="100626" y="-570"/>
                    <a:pt x="50077" y="1241"/>
                    <a:pt x="0" y="10138"/>
                  </a:cubicBezTo>
                  <a:cubicBezTo>
                    <a:pt x="2834" y="15571"/>
                    <a:pt x="5512" y="21162"/>
                    <a:pt x="8582" y="26516"/>
                  </a:cubicBezTo>
                  <a:cubicBezTo>
                    <a:pt x="132672" y="243436"/>
                    <a:pt x="256526" y="460436"/>
                    <a:pt x="381245" y="676963"/>
                  </a:cubicBezTo>
                  <a:cubicBezTo>
                    <a:pt x="389985" y="692159"/>
                    <a:pt x="389355" y="699088"/>
                    <a:pt x="376442" y="711450"/>
                  </a:cubicBezTo>
                  <a:cubicBezTo>
                    <a:pt x="293689" y="790738"/>
                    <a:pt x="289595" y="916717"/>
                    <a:pt x="366915" y="1002541"/>
                  </a:cubicBezTo>
                  <a:cubicBezTo>
                    <a:pt x="377780" y="1014587"/>
                    <a:pt x="377308" y="1020729"/>
                    <a:pt x="367702" y="1032539"/>
                  </a:cubicBezTo>
                  <a:cubicBezTo>
                    <a:pt x="295736" y="1121198"/>
                    <a:pt x="224401" y="1210407"/>
                    <a:pt x="153065" y="1299537"/>
                  </a:cubicBezTo>
                  <a:cubicBezTo>
                    <a:pt x="142435" y="1312844"/>
                    <a:pt x="134089" y="1323000"/>
                    <a:pt x="112436" y="1318276"/>
                  </a:cubicBezTo>
                  <a:cubicBezTo>
                    <a:pt x="85272" y="1312371"/>
                    <a:pt x="63698" y="1333315"/>
                    <a:pt x="61336" y="1360322"/>
                  </a:cubicBezTo>
                  <a:cubicBezTo>
                    <a:pt x="59132" y="1386305"/>
                    <a:pt x="78265" y="1409690"/>
                    <a:pt x="104327" y="1412682"/>
                  </a:cubicBezTo>
                  <a:cubicBezTo>
                    <a:pt x="128263" y="1415438"/>
                    <a:pt x="152593" y="1397565"/>
                    <a:pt x="155269" y="1372054"/>
                  </a:cubicBezTo>
                  <a:cubicBezTo>
                    <a:pt x="156765" y="1357330"/>
                    <a:pt x="163931" y="1347409"/>
                    <a:pt x="172277" y="1337016"/>
                  </a:cubicBezTo>
                  <a:cubicBezTo>
                    <a:pt x="247156" y="1243791"/>
                    <a:pt x="322507" y="1150960"/>
                    <a:pt x="396362" y="1057027"/>
                  </a:cubicBezTo>
                  <a:cubicBezTo>
                    <a:pt x="407858" y="1042460"/>
                    <a:pt x="415496" y="1042854"/>
                    <a:pt x="430377" y="1050019"/>
                  </a:cubicBezTo>
                  <a:cubicBezTo>
                    <a:pt x="541790" y="1103482"/>
                    <a:pt x="674698" y="1050570"/>
                    <a:pt x="717373" y="936559"/>
                  </a:cubicBezTo>
                  <a:cubicBezTo>
                    <a:pt x="760994" y="820264"/>
                    <a:pt x="696193" y="693025"/>
                    <a:pt x="575883" y="660034"/>
                  </a:cubicBezTo>
                  <a:close/>
                  <a:moveTo>
                    <a:pt x="521082" y="936165"/>
                  </a:moveTo>
                  <a:cubicBezTo>
                    <a:pt x="479824" y="935850"/>
                    <a:pt x="447699" y="901915"/>
                    <a:pt x="448644" y="859711"/>
                  </a:cubicBezTo>
                  <a:cubicBezTo>
                    <a:pt x="449510" y="819398"/>
                    <a:pt x="483209" y="787116"/>
                    <a:pt x="523208" y="788061"/>
                  </a:cubicBezTo>
                  <a:cubicBezTo>
                    <a:pt x="563049" y="789084"/>
                    <a:pt x="595016" y="822705"/>
                    <a:pt x="594623" y="863097"/>
                  </a:cubicBezTo>
                  <a:cubicBezTo>
                    <a:pt x="594229" y="903253"/>
                    <a:pt x="560765" y="936480"/>
                    <a:pt x="521082" y="936165"/>
                  </a:cubicBezTo>
                  <a:close/>
                </a:path>
              </a:pathLst>
            </a:custGeom>
            <a:solidFill>
              <a:schemeClr val="accent3"/>
            </a:solidFill>
            <a:ln w="787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79425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Group 61">
            <a:extLst>
              <a:ext uri="{FF2B5EF4-FFF2-40B4-BE49-F238E27FC236}">
                <a16:creationId xmlns:a16="http://schemas.microsoft.com/office/drawing/2014/main" id="{CFC7B091-7E56-4B81-ABF8-34460CFDA582}"/>
              </a:ext>
            </a:extLst>
          </p:cNvPr>
          <p:cNvGrpSpPr/>
          <p:nvPr/>
        </p:nvGrpSpPr>
        <p:grpSpPr>
          <a:xfrm>
            <a:off x="1197644" y="1709424"/>
            <a:ext cx="9303293" cy="3872226"/>
            <a:chOff x="1158297" y="1471298"/>
            <a:chExt cx="9875401" cy="4110349"/>
          </a:xfrm>
        </p:grpSpPr>
        <p:grpSp>
          <p:nvGrpSpPr>
            <p:cNvPr id="4" name="Group 34">
              <a:extLst>
                <a:ext uri="{FF2B5EF4-FFF2-40B4-BE49-F238E27FC236}">
                  <a16:creationId xmlns:a16="http://schemas.microsoft.com/office/drawing/2014/main" id="{6E07546B-D05C-4DC9-9860-47637309C5CF}"/>
                </a:ext>
              </a:extLst>
            </p:cNvPr>
            <p:cNvGrpSpPr/>
            <p:nvPr/>
          </p:nvGrpSpPr>
          <p:grpSpPr>
            <a:xfrm flipH="1">
              <a:off x="1158297" y="1471298"/>
              <a:ext cx="9875401" cy="3776974"/>
              <a:chOff x="1158297" y="1842431"/>
              <a:chExt cx="9875405" cy="3584343"/>
            </a:xfrm>
            <a:solidFill>
              <a:schemeClr val="accent6"/>
            </a:solidFill>
          </p:grpSpPr>
          <p:sp>
            <p:nvSpPr>
              <p:cNvPr id="14" name="Arrow: U-Turn 32">
                <a:extLst>
                  <a:ext uri="{FF2B5EF4-FFF2-40B4-BE49-F238E27FC236}">
                    <a16:creationId xmlns:a16="http://schemas.microsoft.com/office/drawing/2014/main" id="{47E4CF69-FB69-4312-AE14-3012A6D41477}"/>
                  </a:ext>
                </a:extLst>
              </p:cNvPr>
              <p:cNvSpPr/>
              <p:nvPr/>
            </p:nvSpPr>
            <p:spPr>
              <a:xfrm rot="16200000">
                <a:off x="4581712" y="-1580984"/>
                <a:ext cx="2119950" cy="8966779"/>
              </a:xfrm>
              <a:prstGeom prst="uturnArrow">
                <a:avLst>
                  <a:gd name="adj1" fmla="val 12420"/>
                  <a:gd name="adj2" fmla="val 25000"/>
                  <a:gd name="adj3" fmla="val 0"/>
                  <a:gd name="adj4" fmla="val 43750"/>
                  <a:gd name="adj5" fmla="val 10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en-US" dirty="0">
                  <a:solidFill>
                    <a:schemeClr val="tx1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5" name="Arrow: U-Turn 33">
                <a:extLst>
                  <a:ext uri="{FF2B5EF4-FFF2-40B4-BE49-F238E27FC236}">
                    <a16:creationId xmlns:a16="http://schemas.microsoft.com/office/drawing/2014/main" id="{5D9A85EB-C6E6-4377-8DA5-AB166C7C3AF5}"/>
                  </a:ext>
                </a:extLst>
              </p:cNvPr>
              <p:cNvSpPr/>
              <p:nvPr/>
            </p:nvSpPr>
            <p:spPr>
              <a:xfrm rot="5400000" flipH="1">
                <a:off x="5490339" y="-116590"/>
                <a:ext cx="2119950" cy="8966777"/>
              </a:xfrm>
              <a:prstGeom prst="uturnArrow">
                <a:avLst>
                  <a:gd name="adj1" fmla="val 12420"/>
                  <a:gd name="adj2" fmla="val 25000"/>
                  <a:gd name="adj3" fmla="val 0"/>
                  <a:gd name="adj4" fmla="val 43750"/>
                  <a:gd name="adj5" fmla="val 10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en-US">
                  <a:solidFill>
                    <a:schemeClr val="tx1"/>
                  </a:solidFill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5" name="Oval 35">
              <a:extLst>
                <a:ext uri="{FF2B5EF4-FFF2-40B4-BE49-F238E27FC236}">
                  <a16:creationId xmlns:a16="http://schemas.microsoft.com/office/drawing/2014/main" id="{E592F040-2EF8-49C5-8B04-D0017E45C48E}"/>
                </a:ext>
              </a:extLst>
            </p:cNvPr>
            <p:cNvSpPr/>
            <p:nvPr/>
          </p:nvSpPr>
          <p:spPr>
            <a:xfrm>
              <a:off x="1571622" y="1523999"/>
              <a:ext cx="990600" cy="990600"/>
            </a:xfrm>
            <a:prstGeom prst="ellipse">
              <a:avLst/>
            </a:prstGeom>
            <a:ln w="889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6" name="Oval 36">
              <a:extLst>
                <a:ext uri="{FF2B5EF4-FFF2-40B4-BE49-F238E27FC236}">
                  <a16:creationId xmlns:a16="http://schemas.microsoft.com/office/drawing/2014/main" id="{52F0D578-4748-4266-A46F-54E336CCA4CC}"/>
                </a:ext>
              </a:extLst>
            </p:cNvPr>
            <p:cNvSpPr/>
            <p:nvPr/>
          </p:nvSpPr>
          <p:spPr>
            <a:xfrm>
              <a:off x="5113045" y="1523999"/>
              <a:ext cx="990600" cy="990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" name="Oval 37">
              <a:extLst>
                <a:ext uri="{FF2B5EF4-FFF2-40B4-BE49-F238E27FC236}">
                  <a16:creationId xmlns:a16="http://schemas.microsoft.com/office/drawing/2014/main" id="{B0E0A437-253A-47B9-AD24-C667779EEE98}"/>
                </a:ext>
              </a:extLst>
            </p:cNvPr>
            <p:cNvSpPr/>
            <p:nvPr/>
          </p:nvSpPr>
          <p:spPr>
            <a:xfrm>
              <a:off x="8654470" y="1523999"/>
              <a:ext cx="990600" cy="990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8" name="Oval 38">
              <a:extLst>
                <a:ext uri="{FF2B5EF4-FFF2-40B4-BE49-F238E27FC236}">
                  <a16:creationId xmlns:a16="http://schemas.microsoft.com/office/drawing/2014/main" id="{1E421586-F7C9-4839-81F2-BB5A80233A40}"/>
                </a:ext>
              </a:extLst>
            </p:cNvPr>
            <p:cNvSpPr/>
            <p:nvPr/>
          </p:nvSpPr>
          <p:spPr>
            <a:xfrm>
              <a:off x="2546923" y="4591047"/>
              <a:ext cx="990600" cy="990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9" name="Oval 39">
              <a:extLst>
                <a:ext uri="{FF2B5EF4-FFF2-40B4-BE49-F238E27FC236}">
                  <a16:creationId xmlns:a16="http://schemas.microsoft.com/office/drawing/2014/main" id="{E88DBAF8-8970-444B-B1A2-83E615146C24}"/>
                </a:ext>
              </a:extLst>
            </p:cNvPr>
            <p:cNvSpPr/>
            <p:nvPr/>
          </p:nvSpPr>
          <p:spPr>
            <a:xfrm>
              <a:off x="6088347" y="4591047"/>
              <a:ext cx="990600" cy="990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0" name="Oval 40">
              <a:extLst>
                <a:ext uri="{FF2B5EF4-FFF2-40B4-BE49-F238E27FC236}">
                  <a16:creationId xmlns:a16="http://schemas.microsoft.com/office/drawing/2014/main" id="{E1FC40A9-0EC5-48DF-8F87-2F0D09E706C3}"/>
                </a:ext>
              </a:extLst>
            </p:cNvPr>
            <p:cNvSpPr/>
            <p:nvPr/>
          </p:nvSpPr>
          <p:spPr>
            <a:xfrm>
              <a:off x="9629771" y="4591047"/>
              <a:ext cx="990600" cy="990600"/>
            </a:xfrm>
            <a:prstGeom prst="ellipse">
              <a:avLst/>
            </a:prstGeom>
            <a:solidFill>
              <a:schemeClr val="accent4"/>
            </a:solidFill>
            <a:ln w="889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1" name="Oval 43">
              <a:extLst>
                <a:ext uri="{FF2B5EF4-FFF2-40B4-BE49-F238E27FC236}">
                  <a16:creationId xmlns:a16="http://schemas.microsoft.com/office/drawing/2014/main" id="{6C95D8FF-AD6A-44B2-98FB-D66E48140603}"/>
                </a:ext>
              </a:extLst>
            </p:cNvPr>
            <p:cNvSpPr/>
            <p:nvPr/>
          </p:nvSpPr>
          <p:spPr>
            <a:xfrm>
              <a:off x="2059273" y="3057523"/>
              <a:ext cx="990600" cy="990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2" name="Oval 44">
              <a:extLst>
                <a:ext uri="{FF2B5EF4-FFF2-40B4-BE49-F238E27FC236}">
                  <a16:creationId xmlns:a16="http://schemas.microsoft.com/office/drawing/2014/main" id="{71618AD5-8829-4624-89F7-7C973407F1FB}"/>
                </a:ext>
              </a:extLst>
            </p:cNvPr>
            <p:cNvSpPr/>
            <p:nvPr/>
          </p:nvSpPr>
          <p:spPr>
            <a:xfrm>
              <a:off x="5600696" y="3057523"/>
              <a:ext cx="990600" cy="990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3" name="Oval 45">
              <a:extLst>
                <a:ext uri="{FF2B5EF4-FFF2-40B4-BE49-F238E27FC236}">
                  <a16:creationId xmlns:a16="http://schemas.microsoft.com/office/drawing/2014/main" id="{BAE72AED-5B66-4E08-B8C3-494C22307696}"/>
                </a:ext>
              </a:extLst>
            </p:cNvPr>
            <p:cNvSpPr/>
            <p:nvPr/>
          </p:nvSpPr>
          <p:spPr>
            <a:xfrm>
              <a:off x="9142125" y="3057525"/>
              <a:ext cx="990600" cy="990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16" name="Group 46">
            <a:extLst>
              <a:ext uri="{FF2B5EF4-FFF2-40B4-BE49-F238E27FC236}">
                <a16:creationId xmlns:a16="http://schemas.microsoft.com/office/drawing/2014/main" id="{8F0823A9-0909-4F65-915D-1202AD4AD70C}"/>
              </a:ext>
            </a:extLst>
          </p:cNvPr>
          <p:cNvGrpSpPr/>
          <p:nvPr/>
        </p:nvGrpSpPr>
        <p:grpSpPr>
          <a:xfrm>
            <a:off x="2953796" y="2436293"/>
            <a:ext cx="1937534" cy="764568"/>
            <a:chOff x="2551705" y="4283314"/>
            <a:chExt cx="2357002" cy="764568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799B584-DFA4-4E30-91AB-93E3F74291E0}"/>
                </a:ext>
              </a:extLst>
            </p:cNvPr>
            <p:cNvSpPr txBox="1"/>
            <p:nvPr/>
          </p:nvSpPr>
          <p:spPr>
            <a:xfrm>
              <a:off x="2551707" y="4560313"/>
              <a:ext cx="2357000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مدیریت دانش قابل ویرایش می باشد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4A645C8-5689-4FC1-8C6D-3D7DDFEDB7DB}"/>
                </a:ext>
              </a:extLst>
            </p:cNvPr>
            <p:cNvSpPr txBox="1"/>
            <p:nvPr/>
          </p:nvSpPr>
          <p:spPr>
            <a:xfrm>
              <a:off x="2551705" y="4283314"/>
              <a:ext cx="23369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B Nazanin" panose="00000400000000000000" pitchFamily="2" charset="-78"/>
                </a:rPr>
                <a:t>متن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19" name="Group 49">
            <a:extLst>
              <a:ext uri="{FF2B5EF4-FFF2-40B4-BE49-F238E27FC236}">
                <a16:creationId xmlns:a16="http://schemas.microsoft.com/office/drawing/2014/main" id="{5DCD60A6-F493-480A-B75F-E41E70BBB53A}"/>
              </a:ext>
            </a:extLst>
          </p:cNvPr>
          <p:cNvGrpSpPr/>
          <p:nvPr/>
        </p:nvGrpSpPr>
        <p:grpSpPr>
          <a:xfrm>
            <a:off x="6277283" y="2436293"/>
            <a:ext cx="1937534" cy="764568"/>
            <a:chOff x="2551705" y="4283314"/>
            <a:chExt cx="2357002" cy="764568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5BB91DB-0EFF-41ED-85B8-29D14E1562D0}"/>
                </a:ext>
              </a:extLst>
            </p:cNvPr>
            <p:cNvSpPr txBox="1"/>
            <p:nvPr/>
          </p:nvSpPr>
          <p:spPr>
            <a:xfrm>
              <a:off x="2551707" y="4560313"/>
              <a:ext cx="2357000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مدیریت دانش قابل ویرایش می باشد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BC7F7D3-644C-4CE6-B6D6-1D7C3ED9E038}"/>
                </a:ext>
              </a:extLst>
            </p:cNvPr>
            <p:cNvSpPr txBox="1"/>
            <p:nvPr/>
          </p:nvSpPr>
          <p:spPr>
            <a:xfrm>
              <a:off x="2551705" y="4283314"/>
              <a:ext cx="23369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B Nazanin" panose="00000400000000000000" pitchFamily="2" charset="-78"/>
                </a:rPr>
                <a:t>متن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22" name="Group 62">
            <a:extLst>
              <a:ext uri="{FF2B5EF4-FFF2-40B4-BE49-F238E27FC236}">
                <a16:creationId xmlns:a16="http://schemas.microsoft.com/office/drawing/2014/main" id="{9CA4D97E-681B-4D4A-847B-8BE056EE98CA}"/>
              </a:ext>
            </a:extLst>
          </p:cNvPr>
          <p:cNvGrpSpPr/>
          <p:nvPr/>
        </p:nvGrpSpPr>
        <p:grpSpPr>
          <a:xfrm>
            <a:off x="3034800" y="3915395"/>
            <a:ext cx="1937534" cy="764568"/>
            <a:chOff x="2551705" y="4283314"/>
            <a:chExt cx="2357002" cy="76456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84E5144-4F61-43EA-8631-B6736879F2DC}"/>
                </a:ext>
              </a:extLst>
            </p:cNvPr>
            <p:cNvSpPr txBox="1"/>
            <p:nvPr/>
          </p:nvSpPr>
          <p:spPr>
            <a:xfrm>
              <a:off x="2551707" y="4560313"/>
              <a:ext cx="2357000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مدیریت دانش قابل ویرایش می باشد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69AC9E8-DD11-4626-BB24-8131E74063BD}"/>
                </a:ext>
              </a:extLst>
            </p:cNvPr>
            <p:cNvSpPr txBox="1"/>
            <p:nvPr/>
          </p:nvSpPr>
          <p:spPr>
            <a:xfrm>
              <a:off x="2551705" y="4283314"/>
              <a:ext cx="23369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B Nazanin" panose="00000400000000000000" pitchFamily="2" charset="-78"/>
                </a:rPr>
                <a:t>متن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25" name="Group 65">
            <a:extLst>
              <a:ext uri="{FF2B5EF4-FFF2-40B4-BE49-F238E27FC236}">
                <a16:creationId xmlns:a16="http://schemas.microsoft.com/office/drawing/2014/main" id="{67E38BBC-E8C2-4CE2-8FCD-1A79430971C2}"/>
              </a:ext>
            </a:extLst>
          </p:cNvPr>
          <p:cNvGrpSpPr/>
          <p:nvPr/>
        </p:nvGrpSpPr>
        <p:grpSpPr>
          <a:xfrm>
            <a:off x="6385928" y="3915395"/>
            <a:ext cx="1937534" cy="764568"/>
            <a:chOff x="2551705" y="4283314"/>
            <a:chExt cx="2357002" cy="764568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9AFAE67-75E8-46E7-9112-F790B6304270}"/>
                </a:ext>
              </a:extLst>
            </p:cNvPr>
            <p:cNvSpPr txBox="1"/>
            <p:nvPr/>
          </p:nvSpPr>
          <p:spPr>
            <a:xfrm>
              <a:off x="2551707" y="4560313"/>
              <a:ext cx="2357000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مدیریت دانش قابل ویرایش می باشد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0904F7E-7262-4FE4-81E7-E6A16990F948}"/>
                </a:ext>
              </a:extLst>
            </p:cNvPr>
            <p:cNvSpPr txBox="1"/>
            <p:nvPr/>
          </p:nvSpPr>
          <p:spPr>
            <a:xfrm>
              <a:off x="2551705" y="4283314"/>
              <a:ext cx="23369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B Nazanin" panose="00000400000000000000" pitchFamily="2" charset="-78"/>
                </a:rPr>
                <a:t>متن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28" name="Group 68">
            <a:extLst>
              <a:ext uri="{FF2B5EF4-FFF2-40B4-BE49-F238E27FC236}">
                <a16:creationId xmlns:a16="http://schemas.microsoft.com/office/drawing/2014/main" id="{02CD100B-6E21-4880-82B3-66475BD24BFE}"/>
              </a:ext>
            </a:extLst>
          </p:cNvPr>
          <p:cNvGrpSpPr/>
          <p:nvPr/>
        </p:nvGrpSpPr>
        <p:grpSpPr>
          <a:xfrm>
            <a:off x="9737057" y="3915395"/>
            <a:ext cx="1937534" cy="764568"/>
            <a:chOff x="2551705" y="4283314"/>
            <a:chExt cx="2357002" cy="764568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C44A81F-FBA7-4623-B03A-99AA3242D484}"/>
                </a:ext>
              </a:extLst>
            </p:cNvPr>
            <p:cNvSpPr txBox="1"/>
            <p:nvPr/>
          </p:nvSpPr>
          <p:spPr>
            <a:xfrm>
              <a:off x="2551707" y="4560313"/>
              <a:ext cx="2357000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مدیریت دانش قابل ویرایش می باشد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13E93A9-B2CC-498B-AA12-EE25DA3EE5F2}"/>
                </a:ext>
              </a:extLst>
            </p:cNvPr>
            <p:cNvSpPr txBox="1"/>
            <p:nvPr/>
          </p:nvSpPr>
          <p:spPr>
            <a:xfrm>
              <a:off x="2551705" y="4283314"/>
              <a:ext cx="23369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B Nazanin" panose="00000400000000000000" pitchFamily="2" charset="-78"/>
                </a:rPr>
                <a:t>متن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31" name="Group 71">
            <a:extLst>
              <a:ext uri="{FF2B5EF4-FFF2-40B4-BE49-F238E27FC236}">
                <a16:creationId xmlns:a16="http://schemas.microsoft.com/office/drawing/2014/main" id="{78620C2B-273A-4915-AD80-31F07864B4B8}"/>
              </a:ext>
            </a:extLst>
          </p:cNvPr>
          <p:cNvGrpSpPr/>
          <p:nvPr/>
        </p:nvGrpSpPr>
        <p:grpSpPr>
          <a:xfrm>
            <a:off x="517408" y="5350042"/>
            <a:ext cx="1937534" cy="764568"/>
            <a:chOff x="2551705" y="4283314"/>
            <a:chExt cx="2357002" cy="764568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E0F1737-C088-4905-8722-01C08FA6B6DA}"/>
                </a:ext>
              </a:extLst>
            </p:cNvPr>
            <p:cNvSpPr txBox="1"/>
            <p:nvPr/>
          </p:nvSpPr>
          <p:spPr>
            <a:xfrm>
              <a:off x="2551707" y="4560313"/>
              <a:ext cx="2357000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مدیریت دانش قابل ویرایش می باشد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53AE021-C43B-44F8-BAA9-BAAB224293AC}"/>
                </a:ext>
              </a:extLst>
            </p:cNvPr>
            <p:cNvSpPr txBox="1"/>
            <p:nvPr/>
          </p:nvSpPr>
          <p:spPr>
            <a:xfrm>
              <a:off x="2551705" y="4283314"/>
              <a:ext cx="23369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B Nazanin" panose="00000400000000000000" pitchFamily="2" charset="-78"/>
                </a:rPr>
                <a:t>متن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34" name="Group 74">
            <a:extLst>
              <a:ext uri="{FF2B5EF4-FFF2-40B4-BE49-F238E27FC236}">
                <a16:creationId xmlns:a16="http://schemas.microsoft.com/office/drawing/2014/main" id="{09562AFC-E9FE-4F33-B886-07E8FD851175}"/>
              </a:ext>
            </a:extLst>
          </p:cNvPr>
          <p:cNvGrpSpPr/>
          <p:nvPr/>
        </p:nvGrpSpPr>
        <p:grpSpPr>
          <a:xfrm>
            <a:off x="3840895" y="5350042"/>
            <a:ext cx="1937534" cy="764568"/>
            <a:chOff x="2551705" y="4283314"/>
            <a:chExt cx="2357002" cy="764568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AC840D3-2E7F-441B-B1E7-0136F9DF81F2}"/>
                </a:ext>
              </a:extLst>
            </p:cNvPr>
            <p:cNvSpPr txBox="1"/>
            <p:nvPr/>
          </p:nvSpPr>
          <p:spPr>
            <a:xfrm>
              <a:off x="2551707" y="4560313"/>
              <a:ext cx="2357000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مدیریت دانش قابل ویرایش می باشد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8608585-EF76-467E-8858-5CCA5F9ECC86}"/>
                </a:ext>
              </a:extLst>
            </p:cNvPr>
            <p:cNvSpPr txBox="1"/>
            <p:nvPr/>
          </p:nvSpPr>
          <p:spPr>
            <a:xfrm>
              <a:off x="2551705" y="4283314"/>
              <a:ext cx="23369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B Nazanin" panose="00000400000000000000" pitchFamily="2" charset="-78"/>
                </a:rPr>
                <a:t>متن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F91DFF22-CD5B-4B87-80AA-AA7F43B20F84}"/>
              </a:ext>
            </a:extLst>
          </p:cNvPr>
          <p:cNvSpPr txBox="1"/>
          <p:nvPr/>
        </p:nvSpPr>
        <p:spPr>
          <a:xfrm>
            <a:off x="1464064" y="2052745"/>
            <a:ext cx="119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altLang="ko-KR" dirty="0">
                <a:solidFill>
                  <a:schemeClr val="bg1"/>
                </a:solidFill>
                <a:cs typeface="B Nazanin" panose="00000400000000000000" pitchFamily="2" charset="-78"/>
              </a:rPr>
              <a:t>START</a:t>
            </a:r>
            <a:endParaRPr lang="ko-KR" alt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E931F1C-BA20-4076-9F96-9C8697F76FDF}"/>
              </a:ext>
            </a:extLst>
          </p:cNvPr>
          <p:cNvSpPr txBox="1"/>
          <p:nvPr/>
        </p:nvSpPr>
        <p:spPr>
          <a:xfrm>
            <a:off x="9056877" y="4938737"/>
            <a:ext cx="119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altLang="ko-KR" dirty="0">
                <a:solidFill>
                  <a:schemeClr val="bg1"/>
                </a:solidFill>
                <a:cs typeface="B Nazanin" panose="00000400000000000000" pitchFamily="2" charset="-78"/>
              </a:rPr>
              <a:t>FINISH</a:t>
            </a:r>
            <a:endParaRPr lang="ko-KR" alt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9" name="Arrow: Chevron 81">
            <a:extLst>
              <a:ext uri="{FF2B5EF4-FFF2-40B4-BE49-F238E27FC236}">
                <a16:creationId xmlns:a16="http://schemas.microsoft.com/office/drawing/2014/main" id="{F1246B82-858A-4D1C-B579-2AE501C3EFCD}"/>
              </a:ext>
            </a:extLst>
          </p:cNvPr>
          <p:cNvSpPr/>
          <p:nvPr/>
        </p:nvSpPr>
        <p:spPr>
          <a:xfrm>
            <a:off x="5814364" y="2771536"/>
            <a:ext cx="290080" cy="29008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0" name="Arrow: Chevron 82">
            <a:extLst>
              <a:ext uri="{FF2B5EF4-FFF2-40B4-BE49-F238E27FC236}">
                <a16:creationId xmlns:a16="http://schemas.microsoft.com/office/drawing/2014/main" id="{0EC02104-E3B6-4AA0-B199-66BF063BDB9E}"/>
              </a:ext>
            </a:extLst>
          </p:cNvPr>
          <p:cNvSpPr/>
          <p:nvPr/>
        </p:nvSpPr>
        <p:spPr>
          <a:xfrm flipH="1">
            <a:off x="8580419" y="4187312"/>
            <a:ext cx="290080" cy="29008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1" name="Arrow: Chevron 83">
            <a:extLst>
              <a:ext uri="{FF2B5EF4-FFF2-40B4-BE49-F238E27FC236}">
                <a16:creationId xmlns:a16="http://schemas.microsoft.com/office/drawing/2014/main" id="{4919A930-A4D9-47A6-83A6-95E6CBAB09BE}"/>
              </a:ext>
            </a:extLst>
          </p:cNvPr>
          <p:cNvSpPr/>
          <p:nvPr/>
        </p:nvSpPr>
        <p:spPr>
          <a:xfrm flipH="1">
            <a:off x="5198050" y="4198695"/>
            <a:ext cx="290080" cy="290080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2" name="Arrow: Chevron 84">
            <a:extLst>
              <a:ext uri="{FF2B5EF4-FFF2-40B4-BE49-F238E27FC236}">
                <a16:creationId xmlns:a16="http://schemas.microsoft.com/office/drawing/2014/main" id="{0C5C2F6D-47D9-4F4F-928B-BB6E23CDC831}"/>
              </a:ext>
            </a:extLst>
          </p:cNvPr>
          <p:cNvSpPr/>
          <p:nvPr/>
        </p:nvSpPr>
        <p:spPr>
          <a:xfrm>
            <a:off x="3439035" y="5650051"/>
            <a:ext cx="290080" cy="290080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3" name="Arc 85">
            <a:extLst>
              <a:ext uri="{FF2B5EF4-FFF2-40B4-BE49-F238E27FC236}">
                <a16:creationId xmlns:a16="http://schemas.microsoft.com/office/drawing/2014/main" id="{2BE15170-3522-4420-B5FF-8291D7B34B4D}"/>
              </a:ext>
            </a:extLst>
          </p:cNvPr>
          <p:cNvSpPr/>
          <p:nvPr/>
        </p:nvSpPr>
        <p:spPr>
          <a:xfrm rot="5400000" flipH="1">
            <a:off x="8776689" y="1918400"/>
            <a:ext cx="2082202" cy="2082202"/>
          </a:xfrm>
          <a:prstGeom prst="arc">
            <a:avLst>
              <a:gd name="adj1" fmla="val 12320660"/>
              <a:gd name="adj2" fmla="val 19941231"/>
            </a:avLst>
          </a:prstGeom>
          <a:ln w="88900">
            <a:solidFill>
              <a:schemeClr val="accent3"/>
            </a:solidFill>
            <a:headEnd type="triangle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44" name="Arc 86">
            <a:extLst>
              <a:ext uri="{FF2B5EF4-FFF2-40B4-BE49-F238E27FC236}">
                <a16:creationId xmlns:a16="http://schemas.microsoft.com/office/drawing/2014/main" id="{D5CF0420-B464-4F84-B943-22F134A700F0}"/>
              </a:ext>
            </a:extLst>
          </p:cNvPr>
          <p:cNvSpPr/>
          <p:nvPr/>
        </p:nvSpPr>
        <p:spPr>
          <a:xfrm rot="16200000">
            <a:off x="883586" y="3379315"/>
            <a:ext cx="2082202" cy="2082202"/>
          </a:xfrm>
          <a:prstGeom prst="arc">
            <a:avLst>
              <a:gd name="adj1" fmla="val 12320660"/>
              <a:gd name="adj2" fmla="val 19941231"/>
            </a:avLst>
          </a:prstGeom>
          <a:ln w="88900">
            <a:solidFill>
              <a:schemeClr val="accent2"/>
            </a:solidFill>
            <a:headEnd type="triangle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45" name="Rounded Rectangle 5">
            <a:extLst>
              <a:ext uri="{FF2B5EF4-FFF2-40B4-BE49-F238E27FC236}">
                <a16:creationId xmlns:a16="http://schemas.microsoft.com/office/drawing/2014/main" id="{22C8254E-7016-4DC6-AD36-47A8614ED24F}"/>
              </a:ext>
            </a:extLst>
          </p:cNvPr>
          <p:cNvSpPr/>
          <p:nvPr/>
        </p:nvSpPr>
        <p:spPr>
          <a:xfrm flipH="1">
            <a:off x="8982502" y="3539118"/>
            <a:ext cx="391682" cy="32311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46" name="Teardrop 1">
            <a:extLst>
              <a:ext uri="{FF2B5EF4-FFF2-40B4-BE49-F238E27FC236}">
                <a16:creationId xmlns:a16="http://schemas.microsoft.com/office/drawing/2014/main" id="{AF0A76E6-56AC-46E3-B2DF-D5E79C0E6787}"/>
              </a:ext>
            </a:extLst>
          </p:cNvPr>
          <p:cNvSpPr/>
          <p:nvPr/>
        </p:nvSpPr>
        <p:spPr>
          <a:xfrm rot="18805991">
            <a:off x="6127463" y="4923637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7" name="Rounded Rectangle 25">
            <a:extLst>
              <a:ext uri="{FF2B5EF4-FFF2-40B4-BE49-F238E27FC236}">
                <a16:creationId xmlns:a16="http://schemas.microsoft.com/office/drawing/2014/main" id="{BEA0ED3B-FF24-4ADC-B04F-D6D28AB0DFAB}"/>
              </a:ext>
            </a:extLst>
          </p:cNvPr>
          <p:cNvSpPr/>
          <p:nvPr/>
        </p:nvSpPr>
        <p:spPr>
          <a:xfrm>
            <a:off x="2299739" y="3530482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48" name="Donut 39">
            <a:extLst>
              <a:ext uri="{FF2B5EF4-FFF2-40B4-BE49-F238E27FC236}">
                <a16:creationId xmlns:a16="http://schemas.microsoft.com/office/drawing/2014/main" id="{26F66128-23BD-43AA-A1FA-F73D943F33AD}"/>
              </a:ext>
            </a:extLst>
          </p:cNvPr>
          <p:cNvSpPr/>
          <p:nvPr/>
        </p:nvSpPr>
        <p:spPr>
          <a:xfrm>
            <a:off x="5198050" y="2032499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9" name="Rectangle 36">
            <a:extLst>
              <a:ext uri="{FF2B5EF4-FFF2-40B4-BE49-F238E27FC236}">
                <a16:creationId xmlns:a16="http://schemas.microsoft.com/office/drawing/2014/main" id="{921C9A17-3AA4-42E2-BB1C-9357F826DC52}"/>
              </a:ext>
            </a:extLst>
          </p:cNvPr>
          <p:cNvSpPr/>
          <p:nvPr/>
        </p:nvSpPr>
        <p:spPr>
          <a:xfrm>
            <a:off x="8524263" y="2061803"/>
            <a:ext cx="389370" cy="325482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50" name="Chord 15">
            <a:extLst>
              <a:ext uri="{FF2B5EF4-FFF2-40B4-BE49-F238E27FC236}">
                <a16:creationId xmlns:a16="http://schemas.microsoft.com/office/drawing/2014/main" id="{0688E9C3-AAE5-4EFC-9E76-935BD1139964}"/>
              </a:ext>
            </a:extLst>
          </p:cNvPr>
          <p:cNvSpPr/>
          <p:nvPr/>
        </p:nvSpPr>
        <p:spPr>
          <a:xfrm>
            <a:off x="5742520" y="3472511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51" name="Rectangle 16">
            <a:extLst>
              <a:ext uri="{FF2B5EF4-FFF2-40B4-BE49-F238E27FC236}">
                <a16:creationId xmlns:a16="http://schemas.microsoft.com/office/drawing/2014/main" id="{046D55E1-43CE-4BCB-9904-CE7320244334}"/>
              </a:ext>
            </a:extLst>
          </p:cNvPr>
          <p:cNvSpPr/>
          <p:nvPr/>
        </p:nvSpPr>
        <p:spPr>
          <a:xfrm rot="2700000">
            <a:off x="2842816" y="4870565"/>
            <a:ext cx="268580" cy="48151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sz="1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31334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그룹 76">
            <a:extLst>
              <a:ext uri="{FF2B5EF4-FFF2-40B4-BE49-F238E27FC236}">
                <a16:creationId xmlns:a16="http://schemas.microsoft.com/office/drawing/2014/main" id="{322B4577-87BB-4324-9802-FD6837A194E1}"/>
              </a:ext>
            </a:extLst>
          </p:cNvPr>
          <p:cNvGrpSpPr/>
          <p:nvPr/>
        </p:nvGrpSpPr>
        <p:grpSpPr>
          <a:xfrm>
            <a:off x="6246994" y="2516298"/>
            <a:ext cx="5191551" cy="3328465"/>
            <a:chOff x="2695954" y="2499654"/>
            <a:chExt cx="6800092" cy="4359751"/>
          </a:xfrm>
        </p:grpSpPr>
        <p:sp>
          <p:nvSpPr>
            <p:cNvPr id="78" name="자유형: 도형 77">
              <a:extLst>
                <a:ext uri="{FF2B5EF4-FFF2-40B4-BE49-F238E27FC236}">
                  <a16:creationId xmlns:a16="http://schemas.microsoft.com/office/drawing/2014/main" id="{6FAC7AFC-61C3-4BD5-857E-A7F931935B35}"/>
                </a:ext>
              </a:extLst>
            </p:cNvPr>
            <p:cNvSpPr/>
            <p:nvPr/>
          </p:nvSpPr>
          <p:spPr>
            <a:xfrm>
              <a:off x="3018586" y="2499654"/>
              <a:ext cx="6154910" cy="3904758"/>
            </a:xfrm>
            <a:custGeom>
              <a:avLst/>
              <a:gdLst>
                <a:gd name="connsiteX0" fmla="*/ 5800181 w 6154910"/>
                <a:gd name="connsiteY0" fmla="*/ 3904758 h 3904758"/>
                <a:gd name="connsiteX1" fmla="*/ 354730 w 6154910"/>
                <a:gd name="connsiteY1" fmla="*/ 3904758 h 3904758"/>
                <a:gd name="connsiteX2" fmla="*/ 0 w 6154910"/>
                <a:gd name="connsiteY2" fmla="*/ 3550028 h 3904758"/>
                <a:gd name="connsiteX3" fmla="*/ 0 w 6154910"/>
                <a:gd name="connsiteY3" fmla="*/ 354730 h 3904758"/>
                <a:gd name="connsiteX4" fmla="*/ 354730 w 6154910"/>
                <a:gd name="connsiteY4" fmla="*/ 0 h 3904758"/>
                <a:gd name="connsiteX5" fmla="*/ 5800181 w 6154910"/>
                <a:gd name="connsiteY5" fmla="*/ 0 h 3904758"/>
                <a:gd name="connsiteX6" fmla="*/ 6154911 w 6154910"/>
                <a:gd name="connsiteY6" fmla="*/ 354730 h 3904758"/>
                <a:gd name="connsiteX7" fmla="*/ 6154911 w 6154910"/>
                <a:gd name="connsiteY7" fmla="*/ 3550028 h 3904758"/>
                <a:gd name="connsiteX8" fmla="*/ 5800181 w 6154910"/>
                <a:gd name="connsiteY8" fmla="*/ 3904758 h 3904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54910" h="3904758">
                  <a:moveTo>
                    <a:pt x="5800181" y="3904758"/>
                  </a:moveTo>
                  <a:lnTo>
                    <a:pt x="354730" y="3904758"/>
                  </a:lnTo>
                  <a:cubicBezTo>
                    <a:pt x="158834" y="3904758"/>
                    <a:pt x="0" y="3745924"/>
                    <a:pt x="0" y="3550028"/>
                  </a:cubicBezTo>
                  <a:lnTo>
                    <a:pt x="0" y="354730"/>
                  </a:lnTo>
                  <a:cubicBezTo>
                    <a:pt x="0" y="158834"/>
                    <a:pt x="158834" y="0"/>
                    <a:pt x="354730" y="0"/>
                  </a:cubicBezTo>
                  <a:lnTo>
                    <a:pt x="5800181" y="0"/>
                  </a:lnTo>
                  <a:cubicBezTo>
                    <a:pt x="5996076" y="0"/>
                    <a:pt x="6154911" y="158834"/>
                    <a:pt x="6154911" y="354730"/>
                  </a:cubicBezTo>
                  <a:lnTo>
                    <a:pt x="6154911" y="3550028"/>
                  </a:lnTo>
                  <a:cubicBezTo>
                    <a:pt x="6154828" y="3745924"/>
                    <a:pt x="5995994" y="3904758"/>
                    <a:pt x="5800181" y="3904758"/>
                  </a:cubicBezTo>
                  <a:close/>
                </a:path>
              </a:pathLst>
            </a:custGeom>
            <a:solidFill>
              <a:srgbClr val="222B32"/>
            </a:solidFill>
            <a:ln w="82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79" name="자유형: 도형 78">
              <a:extLst>
                <a:ext uri="{FF2B5EF4-FFF2-40B4-BE49-F238E27FC236}">
                  <a16:creationId xmlns:a16="http://schemas.microsoft.com/office/drawing/2014/main" id="{84408A2A-7552-4E0F-A45A-9010814DA362}"/>
                </a:ext>
              </a:extLst>
            </p:cNvPr>
            <p:cNvSpPr/>
            <p:nvPr/>
          </p:nvSpPr>
          <p:spPr>
            <a:xfrm>
              <a:off x="3225401" y="2706552"/>
              <a:ext cx="5749469" cy="3491044"/>
            </a:xfrm>
            <a:custGeom>
              <a:avLst/>
              <a:gdLst>
                <a:gd name="connsiteX0" fmla="*/ 5623312 w 5749469"/>
                <a:gd name="connsiteY0" fmla="*/ 3491045 h 3491044"/>
                <a:gd name="connsiteX1" fmla="*/ 126157 w 5749469"/>
                <a:gd name="connsiteY1" fmla="*/ 3491045 h 3491044"/>
                <a:gd name="connsiteX2" fmla="*/ 0 w 5749469"/>
                <a:gd name="connsiteY2" fmla="*/ 3364887 h 3491044"/>
                <a:gd name="connsiteX3" fmla="*/ 0 w 5749469"/>
                <a:gd name="connsiteY3" fmla="*/ 126157 h 3491044"/>
                <a:gd name="connsiteX4" fmla="*/ 126157 w 5749469"/>
                <a:gd name="connsiteY4" fmla="*/ 0 h 3491044"/>
                <a:gd name="connsiteX5" fmla="*/ 5623312 w 5749469"/>
                <a:gd name="connsiteY5" fmla="*/ 0 h 3491044"/>
                <a:gd name="connsiteX6" fmla="*/ 5749470 w 5749469"/>
                <a:gd name="connsiteY6" fmla="*/ 126157 h 3491044"/>
                <a:gd name="connsiteX7" fmla="*/ 5749470 w 5749469"/>
                <a:gd name="connsiteY7" fmla="*/ 3364887 h 3491044"/>
                <a:gd name="connsiteX8" fmla="*/ 5623312 w 5749469"/>
                <a:gd name="connsiteY8" fmla="*/ 3491045 h 3491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49469" h="3491044">
                  <a:moveTo>
                    <a:pt x="5623312" y="3491045"/>
                  </a:moveTo>
                  <a:lnTo>
                    <a:pt x="126157" y="3491045"/>
                  </a:lnTo>
                  <a:cubicBezTo>
                    <a:pt x="56502" y="3491045"/>
                    <a:pt x="0" y="3434543"/>
                    <a:pt x="0" y="3364887"/>
                  </a:cubicBezTo>
                  <a:lnTo>
                    <a:pt x="0" y="126157"/>
                  </a:lnTo>
                  <a:cubicBezTo>
                    <a:pt x="0" y="56502"/>
                    <a:pt x="56502" y="0"/>
                    <a:pt x="126157" y="0"/>
                  </a:cubicBezTo>
                  <a:lnTo>
                    <a:pt x="5623312" y="0"/>
                  </a:lnTo>
                  <a:cubicBezTo>
                    <a:pt x="5692968" y="0"/>
                    <a:pt x="5749470" y="56502"/>
                    <a:pt x="5749470" y="126157"/>
                  </a:cubicBezTo>
                  <a:lnTo>
                    <a:pt x="5749470" y="3364887"/>
                  </a:lnTo>
                  <a:cubicBezTo>
                    <a:pt x="5749470" y="3434543"/>
                    <a:pt x="5692968" y="3491045"/>
                    <a:pt x="5623312" y="3491045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82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80" name="자유형: 도형 79">
              <a:extLst>
                <a:ext uri="{FF2B5EF4-FFF2-40B4-BE49-F238E27FC236}">
                  <a16:creationId xmlns:a16="http://schemas.microsoft.com/office/drawing/2014/main" id="{14821388-BE10-4B10-A3B5-6C4910E4901A}"/>
                </a:ext>
              </a:extLst>
            </p:cNvPr>
            <p:cNvSpPr/>
            <p:nvPr/>
          </p:nvSpPr>
          <p:spPr>
            <a:xfrm>
              <a:off x="2695954" y="6462320"/>
              <a:ext cx="6800092" cy="397085"/>
            </a:xfrm>
            <a:custGeom>
              <a:avLst/>
              <a:gdLst>
                <a:gd name="connsiteX0" fmla="*/ 6448506 w 6800092"/>
                <a:gd name="connsiteY0" fmla="*/ 397086 h 397085"/>
                <a:gd name="connsiteX1" fmla="*/ 351586 w 6800092"/>
                <a:gd name="connsiteY1" fmla="*/ 397086 h 397085"/>
                <a:gd name="connsiteX2" fmla="*/ 0 w 6800092"/>
                <a:gd name="connsiteY2" fmla="*/ 45499 h 397085"/>
                <a:gd name="connsiteX3" fmla="*/ 0 w 6800092"/>
                <a:gd name="connsiteY3" fmla="*/ 45499 h 397085"/>
                <a:gd name="connsiteX4" fmla="*/ 45499 w 6800092"/>
                <a:gd name="connsiteY4" fmla="*/ 0 h 397085"/>
                <a:gd name="connsiteX5" fmla="*/ 6754593 w 6800092"/>
                <a:gd name="connsiteY5" fmla="*/ 0 h 397085"/>
                <a:gd name="connsiteX6" fmla="*/ 6800092 w 6800092"/>
                <a:gd name="connsiteY6" fmla="*/ 45499 h 397085"/>
                <a:gd name="connsiteX7" fmla="*/ 6800092 w 6800092"/>
                <a:gd name="connsiteY7" fmla="*/ 45499 h 397085"/>
                <a:gd name="connsiteX8" fmla="*/ 6448506 w 6800092"/>
                <a:gd name="connsiteY8" fmla="*/ 397086 h 39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00092" h="397085">
                  <a:moveTo>
                    <a:pt x="6448506" y="397086"/>
                  </a:moveTo>
                  <a:lnTo>
                    <a:pt x="351586" y="397086"/>
                  </a:lnTo>
                  <a:cubicBezTo>
                    <a:pt x="157428" y="397086"/>
                    <a:pt x="0" y="239658"/>
                    <a:pt x="0" y="45499"/>
                  </a:cubicBezTo>
                  <a:lnTo>
                    <a:pt x="0" y="45499"/>
                  </a:lnTo>
                  <a:cubicBezTo>
                    <a:pt x="0" y="20351"/>
                    <a:pt x="20351" y="0"/>
                    <a:pt x="45499" y="0"/>
                  </a:cubicBezTo>
                  <a:lnTo>
                    <a:pt x="6754593" y="0"/>
                  </a:lnTo>
                  <a:cubicBezTo>
                    <a:pt x="6779741" y="0"/>
                    <a:pt x="6800092" y="20351"/>
                    <a:pt x="6800092" y="45499"/>
                  </a:cubicBezTo>
                  <a:lnTo>
                    <a:pt x="6800092" y="45499"/>
                  </a:lnTo>
                  <a:cubicBezTo>
                    <a:pt x="6800092" y="239658"/>
                    <a:pt x="6642664" y="397086"/>
                    <a:pt x="6448506" y="397086"/>
                  </a:cubicBezTo>
                  <a:close/>
                </a:path>
              </a:pathLst>
            </a:custGeom>
            <a:solidFill>
              <a:srgbClr val="222B32"/>
            </a:solidFill>
            <a:ln w="826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</p:grpSp>
      <p:graphicFrame>
        <p:nvGraphicFramePr>
          <p:cNvPr id="81" name="Chart 2">
            <a:extLst>
              <a:ext uri="{FF2B5EF4-FFF2-40B4-BE49-F238E27FC236}">
                <a16:creationId xmlns:a16="http://schemas.microsoft.com/office/drawing/2014/main" id="{026CFFE4-129E-4BA4-9B56-4359DF9762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3709902"/>
              </p:ext>
            </p:extLst>
          </p:nvPr>
        </p:nvGraphicFramePr>
        <p:xfrm>
          <a:off x="4104750" y="1833952"/>
          <a:ext cx="1440388" cy="1481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2" name="Group 3">
            <a:extLst>
              <a:ext uri="{FF2B5EF4-FFF2-40B4-BE49-F238E27FC236}">
                <a16:creationId xmlns:a16="http://schemas.microsoft.com/office/drawing/2014/main" id="{AFD52986-C79B-4763-9CC8-9233CB3789C0}"/>
              </a:ext>
            </a:extLst>
          </p:cNvPr>
          <p:cNvGrpSpPr/>
          <p:nvPr/>
        </p:nvGrpSpPr>
        <p:grpSpPr>
          <a:xfrm>
            <a:off x="803619" y="1864546"/>
            <a:ext cx="3124922" cy="1119311"/>
            <a:chOff x="3059831" y="2116291"/>
            <a:chExt cx="2760888" cy="953790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800B98B5-94C6-43D5-9769-10850C2D7D97}"/>
                </a:ext>
              </a:extLst>
            </p:cNvPr>
            <p:cNvSpPr txBox="1"/>
            <p:nvPr/>
          </p:nvSpPr>
          <p:spPr>
            <a:xfrm>
              <a:off x="3059832" y="2361970"/>
              <a:ext cx="2760887" cy="708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این قالب پاورپوینت دارای طراحی تمیز و خنثی است که می تواند با هر محتوایی سازگار باشد و با بخش های مختلف بازار مطابقت داشته باشد. یک پاورپوینت مدرن ارائه دهید که به زیبایی طراحی شده است.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7CA04DF6-A1B8-4B9B-82D0-C831C0E8E814}"/>
                </a:ext>
              </a:extLst>
            </p:cNvPr>
            <p:cNvSpPr txBox="1"/>
            <p:nvPr/>
          </p:nvSpPr>
          <p:spPr>
            <a:xfrm>
              <a:off x="3059831" y="2116291"/>
              <a:ext cx="2760887" cy="445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محتویات اینجا 
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2161AB22-5163-487B-9BD3-276826FEC320}"/>
              </a:ext>
            </a:extLst>
          </p:cNvPr>
          <p:cNvSpPr txBox="1"/>
          <p:nvPr/>
        </p:nvSpPr>
        <p:spPr>
          <a:xfrm>
            <a:off x="4375899" y="2092387"/>
            <a:ext cx="5668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altLang="ko-KR" sz="1100" b="1" dirty="0">
                <a:solidFill>
                  <a:schemeClr val="bg1"/>
                </a:solidFill>
                <a:cs typeface="B Nazanin" panose="00000400000000000000" pitchFamily="2" charset="-78"/>
              </a:rPr>
              <a:t>15%</a:t>
            </a:r>
            <a:endParaRPr lang="ko-KR" altLang="en-US" sz="1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04897BD-2121-4DCC-B85B-7B45CC82AEAA}"/>
              </a:ext>
            </a:extLst>
          </p:cNvPr>
          <p:cNvSpPr txBox="1"/>
          <p:nvPr/>
        </p:nvSpPr>
        <p:spPr>
          <a:xfrm>
            <a:off x="4208582" y="2432154"/>
            <a:ext cx="5668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altLang="ko-KR" sz="1100" b="1" dirty="0">
                <a:solidFill>
                  <a:schemeClr val="bg1"/>
                </a:solidFill>
                <a:cs typeface="B Nazanin" panose="00000400000000000000" pitchFamily="2" charset="-78"/>
              </a:rPr>
              <a:t>20%</a:t>
            </a:r>
            <a:endParaRPr lang="ko-KR" altLang="en-US" sz="1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A56C647-CD94-4706-AC21-DBE8067850D1}"/>
              </a:ext>
            </a:extLst>
          </p:cNvPr>
          <p:cNvSpPr txBox="1"/>
          <p:nvPr/>
        </p:nvSpPr>
        <p:spPr>
          <a:xfrm>
            <a:off x="821077" y="2528454"/>
            <a:ext cx="5668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altLang="ko-KR" sz="1100" b="1" dirty="0">
                <a:solidFill>
                  <a:schemeClr val="bg1"/>
                </a:solidFill>
                <a:cs typeface="B Nazanin" panose="00000400000000000000" pitchFamily="2" charset="-78"/>
              </a:rPr>
              <a:t>60%</a:t>
            </a:r>
            <a:endParaRPr lang="ko-KR" altLang="en-US" sz="1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795B51D-D66F-4C62-A654-F577E1D7D3FD}"/>
              </a:ext>
            </a:extLst>
          </p:cNvPr>
          <p:cNvSpPr txBox="1"/>
          <p:nvPr/>
        </p:nvSpPr>
        <p:spPr>
          <a:xfrm>
            <a:off x="874881" y="3501749"/>
            <a:ext cx="3002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این قالب پاورپوینت دارای طراحی تمیز و خنثی است که می تواند با هر محتوایی سازگار باشد و با بخش های مختلف بازار مطابقت داشته باشد.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89" name="Group 19">
            <a:extLst>
              <a:ext uri="{FF2B5EF4-FFF2-40B4-BE49-F238E27FC236}">
                <a16:creationId xmlns:a16="http://schemas.microsoft.com/office/drawing/2014/main" id="{DF4D6FF1-5167-4B0F-A24A-D0AEDAC9B432}"/>
              </a:ext>
            </a:extLst>
          </p:cNvPr>
          <p:cNvGrpSpPr/>
          <p:nvPr/>
        </p:nvGrpSpPr>
        <p:grpSpPr>
          <a:xfrm>
            <a:off x="3849006" y="3556266"/>
            <a:ext cx="960985" cy="721963"/>
            <a:chOff x="5515436" y="3593272"/>
            <a:chExt cx="996474" cy="721963"/>
          </a:xfrm>
        </p:grpSpPr>
        <p:sp>
          <p:nvSpPr>
            <p:cNvPr id="90" name="Content Placeholder 3">
              <a:extLst>
                <a:ext uri="{FF2B5EF4-FFF2-40B4-BE49-F238E27FC236}">
                  <a16:creationId xmlns:a16="http://schemas.microsoft.com/office/drawing/2014/main" id="{66D8E7CB-DBDB-4850-BF26-7077F2170B68}"/>
                </a:ext>
              </a:extLst>
            </p:cNvPr>
            <p:cNvSpPr txBox="1">
              <a:spLocks/>
            </p:cNvSpPr>
            <p:nvPr/>
          </p:nvSpPr>
          <p:spPr>
            <a:xfrm>
              <a:off x="5518461" y="3999853"/>
              <a:ext cx="993449" cy="315382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 rtl="1">
                <a:buNone/>
              </a:pPr>
              <a:r>
                <a:rPr lang="fa-IR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79F2723D-6A72-4444-9273-4C2364C8D0CD}"/>
                </a:ext>
              </a:extLst>
            </p:cNvPr>
            <p:cNvSpPr txBox="1"/>
            <p:nvPr/>
          </p:nvSpPr>
          <p:spPr>
            <a:xfrm>
              <a:off x="5515436" y="3593272"/>
              <a:ext cx="9964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en-US" altLang="ko-KR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20%</a:t>
              </a:r>
              <a:endParaRPr lang="ko-KR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B18BB60D-0FC8-43D4-A16A-A51D7DCDD452}"/>
              </a:ext>
            </a:extLst>
          </p:cNvPr>
          <p:cNvSpPr txBox="1"/>
          <p:nvPr/>
        </p:nvSpPr>
        <p:spPr>
          <a:xfrm>
            <a:off x="874881" y="4402362"/>
            <a:ext cx="3002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این قالب پاورپوینت دارای طراحی تمیز و خنثی است که می تواند با هر محتوایی سازگار باشد و با بخش های مختلف بازار مطابقت داشته باشد.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93" name="Group 23">
            <a:extLst>
              <a:ext uri="{FF2B5EF4-FFF2-40B4-BE49-F238E27FC236}">
                <a16:creationId xmlns:a16="http://schemas.microsoft.com/office/drawing/2014/main" id="{D87B90CB-4684-4BDA-A82E-BF7E3C951479}"/>
              </a:ext>
            </a:extLst>
          </p:cNvPr>
          <p:cNvGrpSpPr/>
          <p:nvPr/>
        </p:nvGrpSpPr>
        <p:grpSpPr>
          <a:xfrm>
            <a:off x="3849006" y="4456879"/>
            <a:ext cx="960985" cy="721963"/>
            <a:chOff x="5515436" y="3593272"/>
            <a:chExt cx="996474" cy="721963"/>
          </a:xfrm>
        </p:grpSpPr>
        <p:sp>
          <p:nvSpPr>
            <p:cNvPr id="94" name="Content Placeholder 3">
              <a:extLst>
                <a:ext uri="{FF2B5EF4-FFF2-40B4-BE49-F238E27FC236}">
                  <a16:creationId xmlns:a16="http://schemas.microsoft.com/office/drawing/2014/main" id="{E67537C8-6000-4FA3-9239-93BCDB8BD440}"/>
                </a:ext>
              </a:extLst>
            </p:cNvPr>
            <p:cNvSpPr txBox="1">
              <a:spLocks/>
            </p:cNvSpPr>
            <p:nvPr/>
          </p:nvSpPr>
          <p:spPr>
            <a:xfrm>
              <a:off x="5518461" y="3999853"/>
              <a:ext cx="993449" cy="315382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 rtl="1">
                <a:buNone/>
              </a:pPr>
              <a:r>
                <a:rPr lang="fa-IR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6E5C531C-01C5-4BEE-A900-D5B04D94503E}"/>
                </a:ext>
              </a:extLst>
            </p:cNvPr>
            <p:cNvSpPr txBox="1"/>
            <p:nvPr/>
          </p:nvSpPr>
          <p:spPr>
            <a:xfrm>
              <a:off x="5515436" y="3593272"/>
              <a:ext cx="9444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en-US" altLang="ko-KR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60%</a:t>
              </a:r>
              <a:endParaRPr lang="ko-KR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2D3B3A4A-4149-4EBD-8672-5DC71B999A0D}"/>
              </a:ext>
            </a:extLst>
          </p:cNvPr>
          <p:cNvSpPr txBox="1"/>
          <p:nvPr/>
        </p:nvSpPr>
        <p:spPr>
          <a:xfrm>
            <a:off x="874881" y="5302976"/>
            <a:ext cx="3002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این قالب پاورپوینت دارای طراحی تمیز و خنثی است که می تواند با هر محتوایی سازگار باشد و با بخش های مختلف بازار مطابقت داشته باشد.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97" name="Group 27">
            <a:extLst>
              <a:ext uri="{FF2B5EF4-FFF2-40B4-BE49-F238E27FC236}">
                <a16:creationId xmlns:a16="http://schemas.microsoft.com/office/drawing/2014/main" id="{BEF25538-FC6A-4E40-B676-E4A2CB83B503}"/>
              </a:ext>
            </a:extLst>
          </p:cNvPr>
          <p:cNvGrpSpPr/>
          <p:nvPr/>
        </p:nvGrpSpPr>
        <p:grpSpPr>
          <a:xfrm>
            <a:off x="3849008" y="5357493"/>
            <a:ext cx="960983" cy="721963"/>
            <a:chOff x="5515436" y="3593272"/>
            <a:chExt cx="1032782" cy="721963"/>
          </a:xfrm>
        </p:grpSpPr>
        <p:sp>
          <p:nvSpPr>
            <p:cNvPr id="98" name="Content Placeholder 3">
              <a:extLst>
                <a:ext uri="{FF2B5EF4-FFF2-40B4-BE49-F238E27FC236}">
                  <a16:creationId xmlns:a16="http://schemas.microsoft.com/office/drawing/2014/main" id="{2FDE0DD0-589F-4EF2-BB8F-32AC0CB44124}"/>
                </a:ext>
              </a:extLst>
            </p:cNvPr>
            <p:cNvSpPr txBox="1">
              <a:spLocks/>
            </p:cNvSpPr>
            <p:nvPr/>
          </p:nvSpPr>
          <p:spPr>
            <a:xfrm>
              <a:off x="5518462" y="3999853"/>
              <a:ext cx="1029756" cy="315382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 rtl="1">
                <a:buNone/>
              </a:pPr>
              <a:r>
                <a:rPr lang="fa-IR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C9556430-D0F6-4F7A-804A-7B128D8F508B}"/>
                </a:ext>
              </a:extLst>
            </p:cNvPr>
            <p:cNvSpPr txBox="1"/>
            <p:nvPr/>
          </p:nvSpPr>
          <p:spPr>
            <a:xfrm>
              <a:off x="5515436" y="3593272"/>
              <a:ext cx="9964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en-US" altLang="ko-KR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15%</a:t>
              </a:r>
              <a:endParaRPr lang="ko-KR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00" name="Rectangle 30">
            <a:extLst>
              <a:ext uri="{FF2B5EF4-FFF2-40B4-BE49-F238E27FC236}">
                <a16:creationId xmlns:a16="http://schemas.microsoft.com/office/drawing/2014/main" id="{2E881A25-B163-4426-94CE-1D3CC6173ABB}"/>
              </a:ext>
            </a:extLst>
          </p:cNvPr>
          <p:cNvSpPr/>
          <p:nvPr/>
        </p:nvSpPr>
        <p:spPr>
          <a:xfrm>
            <a:off x="4947366" y="3723602"/>
            <a:ext cx="396914" cy="395754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101" name="Rounded Rectangle 5">
            <a:extLst>
              <a:ext uri="{FF2B5EF4-FFF2-40B4-BE49-F238E27FC236}">
                <a16:creationId xmlns:a16="http://schemas.microsoft.com/office/drawing/2014/main" id="{D611F1B8-7D61-4E8C-A67B-E849A046B90C}"/>
              </a:ext>
            </a:extLst>
          </p:cNvPr>
          <p:cNvSpPr/>
          <p:nvPr/>
        </p:nvSpPr>
        <p:spPr>
          <a:xfrm flipH="1">
            <a:off x="4900773" y="4584530"/>
            <a:ext cx="490100" cy="404303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102" name="Rounded Rectangle 27">
            <a:extLst>
              <a:ext uri="{FF2B5EF4-FFF2-40B4-BE49-F238E27FC236}">
                <a16:creationId xmlns:a16="http://schemas.microsoft.com/office/drawing/2014/main" id="{B634B223-22AF-4661-BAE9-774C9A376AED}"/>
              </a:ext>
            </a:extLst>
          </p:cNvPr>
          <p:cNvSpPr/>
          <p:nvPr/>
        </p:nvSpPr>
        <p:spPr>
          <a:xfrm>
            <a:off x="4929106" y="5454008"/>
            <a:ext cx="433435" cy="33293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78FC8D4B-0542-4180-89FD-386FA8739FBC}"/>
              </a:ext>
            </a:extLst>
          </p:cNvPr>
          <p:cNvGrpSpPr/>
          <p:nvPr/>
        </p:nvGrpSpPr>
        <p:grpSpPr>
          <a:xfrm flipH="1">
            <a:off x="6978513" y="3383667"/>
            <a:ext cx="3872001" cy="1694757"/>
            <a:chOff x="323529" y="4121686"/>
            <a:chExt cx="5495863" cy="2405514"/>
          </a:xfrm>
        </p:grpSpPr>
        <p:sp>
          <p:nvSpPr>
            <p:cNvPr id="104" name="자유형: 도형 103">
              <a:extLst>
                <a:ext uri="{FF2B5EF4-FFF2-40B4-BE49-F238E27FC236}">
                  <a16:creationId xmlns:a16="http://schemas.microsoft.com/office/drawing/2014/main" id="{822FFBA3-E328-4A83-A215-FB3B014CEC9B}"/>
                </a:ext>
              </a:extLst>
            </p:cNvPr>
            <p:cNvSpPr/>
            <p:nvPr/>
          </p:nvSpPr>
          <p:spPr>
            <a:xfrm>
              <a:off x="387363" y="4225002"/>
              <a:ext cx="5432029" cy="2302198"/>
            </a:xfrm>
            <a:custGeom>
              <a:avLst/>
              <a:gdLst>
                <a:gd name="connsiteX0" fmla="*/ 2432252 w 5432029"/>
                <a:gd name="connsiteY0" fmla="*/ 2056059 h 2302198"/>
                <a:gd name="connsiteX1" fmla="*/ 2442526 w 5432029"/>
                <a:gd name="connsiteY1" fmla="*/ 2063334 h 2302198"/>
                <a:gd name="connsiteX2" fmla="*/ 2442719 w 5432029"/>
                <a:gd name="connsiteY2" fmla="*/ 2063136 h 2302198"/>
                <a:gd name="connsiteX3" fmla="*/ 3045007 w 5432029"/>
                <a:gd name="connsiteY3" fmla="*/ 2039551 h 2302198"/>
                <a:gd name="connsiteX4" fmla="*/ 3045278 w 5432029"/>
                <a:gd name="connsiteY4" fmla="*/ 2039866 h 2302198"/>
                <a:gd name="connsiteX5" fmla="*/ 3038617 w 5432029"/>
                <a:gd name="connsiteY5" fmla="*/ 2044147 h 2302198"/>
                <a:gd name="connsiteX6" fmla="*/ 3047642 w 5432029"/>
                <a:gd name="connsiteY6" fmla="*/ 2039742 h 2302198"/>
                <a:gd name="connsiteX7" fmla="*/ 3045187 w 5432029"/>
                <a:gd name="connsiteY7" fmla="*/ 2039685 h 2302198"/>
                <a:gd name="connsiteX8" fmla="*/ 2408526 w 5432029"/>
                <a:gd name="connsiteY8" fmla="*/ 2032685 h 2302198"/>
                <a:gd name="connsiteX9" fmla="*/ 2404697 w 5432029"/>
                <a:gd name="connsiteY9" fmla="*/ 2036209 h 2302198"/>
                <a:gd name="connsiteX10" fmla="*/ 2402409 w 5432029"/>
                <a:gd name="connsiteY10" fmla="*/ 2036368 h 2302198"/>
                <a:gd name="connsiteX11" fmla="*/ 2405060 w 5432029"/>
                <a:gd name="connsiteY11" fmla="*/ 2036843 h 2302198"/>
                <a:gd name="connsiteX12" fmla="*/ 2405078 w 5432029"/>
                <a:gd name="connsiteY12" fmla="*/ 2036856 h 2302198"/>
                <a:gd name="connsiteX13" fmla="*/ 2560484 w 5432029"/>
                <a:gd name="connsiteY13" fmla="*/ 1962787 h 2302198"/>
                <a:gd name="connsiteX14" fmla="*/ 2505252 w 5432029"/>
                <a:gd name="connsiteY14" fmla="*/ 1998693 h 2302198"/>
                <a:gd name="connsiteX15" fmla="*/ 2490336 w 5432029"/>
                <a:gd name="connsiteY15" fmla="*/ 2014177 h 2302198"/>
                <a:gd name="connsiteX16" fmla="*/ 2503826 w 5432029"/>
                <a:gd name="connsiteY16" fmla="*/ 2000307 h 2302198"/>
                <a:gd name="connsiteX17" fmla="*/ 2662644 w 5432029"/>
                <a:gd name="connsiteY17" fmla="*/ 1870400 h 2302198"/>
                <a:gd name="connsiteX18" fmla="*/ 2643136 w 5432029"/>
                <a:gd name="connsiteY18" fmla="*/ 1872970 h 2302198"/>
                <a:gd name="connsiteX19" fmla="*/ 2621121 w 5432029"/>
                <a:gd name="connsiteY19" fmla="*/ 1880320 h 2302198"/>
                <a:gd name="connsiteX20" fmla="*/ 2707287 w 5432029"/>
                <a:gd name="connsiteY20" fmla="*/ 1864520 h 2302198"/>
                <a:gd name="connsiteX21" fmla="*/ 2684828 w 5432029"/>
                <a:gd name="connsiteY21" fmla="*/ 1867478 h 2302198"/>
                <a:gd name="connsiteX22" fmla="*/ 2738185 w 5432029"/>
                <a:gd name="connsiteY22" fmla="*/ 1866396 h 2302198"/>
                <a:gd name="connsiteX23" fmla="*/ 4919998 w 5432029"/>
                <a:gd name="connsiteY23" fmla="*/ 1837661 h 2302198"/>
                <a:gd name="connsiteX24" fmla="*/ 5005100 w 5432029"/>
                <a:gd name="connsiteY24" fmla="*/ 1847224 h 2302198"/>
                <a:gd name="connsiteX25" fmla="*/ 5043049 w 5432029"/>
                <a:gd name="connsiteY25" fmla="*/ 1849298 h 2302198"/>
                <a:gd name="connsiteX26" fmla="*/ 2712614 w 5432029"/>
                <a:gd name="connsiteY26" fmla="*/ 1771706 h 2302198"/>
                <a:gd name="connsiteX27" fmla="*/ 2730141 w 5432029"/>
                <a:gd name="connsiteY27" fmla="*/ 1788053 h 2302198"/>
                <a:gd name="connsiteX28" fmla="*/ 2745583 w 5432029"/>
                <a:gd name="connsiteY28" fmla="*/ 1794212 h 2302198"/>
                <a:gd name="connsiteX29" fmla="*/ 2750801 w 5432029"/>
                <a:gd name="connsiteY29" fmla="*/ 1788522 h 2302198"/>
                <a:gd name="connsiteX30" fmla="*/ 2752646 w 5432029"/>
                <a:gd name="connsiteY30" fmla="*/ 1784599 h 2302198"/>
                <a:gd name="connsiteX31" fmla="*/ 2746584 w 5432029"/>
                <a:gd name="connsiteY31" fmla="*/ 1791136 h 2302198"/>
                <a:gd name="connsiteX32" fmla="*/ 2746585 w 5432029"/>
                <a:gd name="connsiteY32" fmla="*/ 1791134 h 2302198"/>
                <a:gd name="connsiteX33" fmla="*/ 2746584 w 5432029"/>
                <a:gd name="connsiteY33" fmla="*/ 1791136 h 2302198"/>
                <a:gd name="connsiteX34" fmla="*/ 2733648 w 5432029"/>
                <a:gd name="connsiteY34" fmla="*/ 1788808 h 2302198"/>
                <a:gd name="connsiteX35" fmla="*/ 2781558 w 5432029"/>
                <a:gd name="connsiteY35" fmla="*/ 1757305 h 2302198"/>
                <a:gd name="connsiteX36" fmla="*/ 2771043 w 5432029"/>
                <a:gd name="connsiteY36" fmla="*/ 1766852 h 2302198"/>
                <a:gd name="connsiteX37" fmla="*/ 2763115 w 5432029"/>
                <a:gd name="connsiteY37" fmla="*/ 1776496 h 2302198"/>
                <a:gd name="connsiteX38" fmla="*/ 2770909 w 5432029"/>
                <a:gd name="connsiteY38" fmla="*/ 1769173 h 2302198"/>
                <a:gd name="connsiteX39" fmla="*/ 1060503 w 5432029"/>
                <a:gd name="connsiteY39" fmla="*/ 1755919 h 2302198"/>
                <a:gd name="connsiteX40" fmla="*/ 1028932 w 5432029"/>
                <a:gd name="connsiteY40" fmla="*/ 1764220 h 2302198"/>
                <a:gd name="connsiteX41" fmla="*/ 1043467 w 5432029"/>
                <a:gd name="connsiteY41" fmla="*/ 1761122 h 2302198"/>
                <a:gd name="connsiteX42" fmla="*/ 4393245 w 5432029"/>
                <a:gd name="connsiteY42" fmla="*/ 1747425 h 2302198"/>
                <a:gd name="connsiteX43" fmla="*/ 4409920 w 5432029"/>
                <a:gd name="connsiteY43" fmla="*/ 1752092 h 2302198"/>
                <a:gd name="connsiteX44" fmla="*/ 4419749 w 5432029"/>
                <a:gd name="connsiteY44" fmla="*/ 1754125 h 2302198"/>
                <a:gd name="connsiteX45" fmla="*/ 1149484 w 5432029"/>
                <a:gd name="connsiteY45" fmla="*/ 1728614 h 2302198"/>
                <a:gd name="connsiteX46" fmla="*/ 1146880 w 5432029"/>
                <a:gd name="connsiteY46" fmla="*/ 1729540 h 2302198"/>
                <a:gd name="connsiteX47" fmla="*/ 1147391 w 5432029"/>
                <a:gd name="connsiteY47" fmla="*/ 1729384 h 2302198"/>
                <a:gd name="connsiteX48" fmla="*/ 1366458 w 5432029"/>
                <a:gd name="connsiteY48" fmla="*/ 1652503 h 2302198"/>
                <a:gd name="connsiteX49" fmla="*/ 1362080 w 5432029"/>
                <a:gd name="connsiteY49" fmla="*/ 1653667 h 2302198"/>
                <a:gd name="connsiteX50" fmla="*/ 1353845 w 5432029"/>
                <a:gd name="connsiteY50" fmla="*/ 1656552 h 2302198"/>
                <a:gd name="connsiteX51" fmla="*/ 4020525 w 5432029"/>
                <a:gd name="connsiteY51" fmla="*/ 1643624 h 2302198"/>
                <a:gd name="connsiteX52" fmla="*/ 4085375 w 5432029"/>
                <a:gd name="connsiteY52" fmla="*/ 1660822 h 2302198"/>
                <a:gd name="connsiteX53" fmla="*/ 4031222 w 5432029"/>
                <a:gd name="connsiteY53" fmla="*/ 1645990 h 2302198"/>
                <a:gd name="connsiteX54" fmla="*/ 4031345 w 5432029"/>
                <a:gd name="connsiteY54" fmla="*/ 1645791 h 2302198"/>
                <a:gd name="connsiteX55" fmla="*/ 4031322 w 5432029"/>
                <a:gd name="connsiteY55" fmla="*/ 1645786 h 2302198"/>
                <a:gd name="connsiteX56" fmla="*/ 4031192 w 5432029"/>
                <a:gd name="connsiteY56" fmla="*/ 1645990 h 2302198"/>
                <a:gd name="connsiteX57" fmla="*/ 2478122 w 5432029"/>
                <a:gd name="connsiteY57" fmla="*/ 1614211 h 2302198"/>
                <a:gd name="connsiteX58" fmla="*/ 2494931 w 5432029"/>
                <a:gd name="connsiteY58" fmla="*/ 1622628 h 2302198"/>
                <a:gd name="connsiteX59" fmla="*/ 2485068 w 5432029"/>
                <a:gd name="connsiteY59" fmla="*/ 1616882 h 2302198"/>
                <a:gd name="connsiteX60" fmla="*/ 3120333 w 5432029"/>
                <a:gd name="connsiteY60" fmla="*/ 1562703 h 2302198"/>
                <a:gd name="connsiteX61" fmla="*/ 3108793 w 5432029"/>
                <a:gd name="connsiteY61" fmla="*/ 1565427 h 2302198"/>
                <a:gd name="connsiteX62" fmla="*/ 3103951 w 5432029"/>
                <a:gd name="connsiteY62" fmla="*/ 1567074 h 2302198"/>
                <a:gd name="connsiteX63" fmla="*/ 3428537 w 5432029"/>
                <a:gd name="connsiteY63" fmla="*/ 1537047 h 2302198"/>
                <a:gd name="connsiteX64" fmla="*/ 3471354 w 5432029"/>
                <a:gd name="connsiteY64" fmla="*/ 1540974 h 2302198"/>
                <a:gd name="connsiteX65" fmla="*/ 3435852 w 5432029"/>
                <a:gd name="connsiteY65" fmla="*/ 1537180 h 2302198"/>
                <a:gd name="connsiteX66" fmla="*/ 3310746 w 5432029"/>
                <a:gd name="connsiteY66" fmla="*/ 1534905 h 2302198"/>
                <a:gd name="connsiteX67" fmla="*/ 3310578 w 5432029"/>
                <a:gd name="connsiteY67" fmla="*/ 1534923 h 2302198"/>
                <a:gd name="connsiteX68" fmla="*/ 3311558 w 5432029"/>
                <a:gd name="connsiteY68" fmla="*/ 1534920 h 2302198"/>
                <a:gd name="connsiteX69" fmla="*/ 2118878 w 5432029"/>
                <a:gd name="connsiteY69" fmla="*/ 1529064 h 2302198"/>
                <a:gd name="connsiteX70" fmla="*/ 2174046 w 5432029"/>
                <a:gd name="connsiteY70" fmla="*/ 1532635 h 2302198"/>
                <a:gd name="connsiteX71" fmla="*/ 2247209 w 5432029"/>
                <a:gd name="connsiteY71" fmla="*/ 1542940 h 2302198"/>
                <a:gd name="connsiteX72" fmla="*/ 2204208 w 5432029"/>
                <a:gd name="connsiteY72" fmla="*/ 1533882 h 2302198"/>
                <a:gd name="connsiteX73" fmla="*/ 2043118 w 5432029"/>
                <a:gd name="connsiteY73" fmla="*/ 1524787 h 2302198"/>
                <a:gd name="connsiteX74" fmla="*/ 2034655 w 5432029"/>
                <a:gd name="connsiteY74" fmla="*/ 1525427 h 2302198"/>
                <a:gd name="connsiteX75" fmla="*/ 2049461 w 5432029"/>
                <a:gd name="connsiteY75" fmla="*/ 1525145 h 2302198"/>
                <a:gd name="connsiteX76" fmla="*/ 3144765 w 5432029"/>
                <a:gd name="connsiteY76" fmla="*/ 1171836 h 2302198"/>
                <a:gd name="connsiteX77" fmla="*/ 3125608 w 5432029"/>
                <a:gd name="connsiteY77" fmla="*/ 1195104 h 2302198"/>
                <a:gd name="connsiteX78" fmla="*/ 3104127 w 5432029"/>
                <a:gd name="connsiteY78" fmla="*/ 1223656 h 2302198"/>
                <a:gd name="connsiteX79" fmla="*/ 3931960 w 5432029"/>
                <a:gd name="connsiteY79" fmla="*/ 59 h 2302198"/>
                <a:gd name="connsiteX80" fmla="*/ 3953874 w 5432029"/>
                <a:gd name="connsiteY80" fmla="*/ 4230 h 2302198"/>
                <a:gd name="connsiteX81" fmla="*/ 4573447 w 5432029"/>
                <a:gd name="connsiteY81" fmla="*/ 201879 h 2302198"/>
                <a:gd name="connsiteX82" fmla="*/ 4071604 w 5432029"/>
                <a:gd name="connsiteY82" fmla="*/ 354339 h 2302198"/>
                <a:gd name="connsiteX83" fmla="*/ 3745042 w 5432029"/>
                <a:gd name="connsiteY83" fmla="*/ 564077 h 2302198"/>
                <a:gd name="connsiteX84" fmla="*/ 3330304 w 5432029"/>
                <a:gd name="connsiteY84" fmla="*/ 956940 h 2302198"/>
                <a:gd name="connsiteX85" fmla="*/ 3326106 w 5432029"/>
                <a:gd name="connsiteY85" fmla="*/ 961485 h 2302198"/>
                <a:gd name="connsiteX86" fmla="*/ 3349430 w 5432029"/>
                <a:gd name="connsiteY86" fmla="*/ 958104 h 2302198"/>
                <a:gd name="connsiteX87" fmla="*/ 3755229 w 5432029"/>
                <a:gd name="connsiteY87" fmla="*/ 907317 h 2302198"/>
                <a:gd name="connsiteX88" fmla="*/ 3780046 w 5432029"/>
                <a:gd name="connsiteY88" fmla="*/ 905914 h 2302198"/>
                <a:gd name="connsiteX89" fmla="*/ 3780225 w 5432029"/>
                <a:gd name="connsiteY89" fmla="*/ 905874 h 2302198"/>
                <a:gd name="connsiteX90" fmla="*/ 3830824 w 5432029"/>
                <a:gd name="connsiteY90" fmla="*/ 900494 h 2302198"/>
                <a:gd name="connsiteX91" fmla="*/ 4578466 w 5432029"/>
                <a:gd name="connsiteY91" fmla="*/ 920745 h 2302198"/>
                <a:gd name="connsiteX92" fmla="*/ 4578928 w 5432029"/>
                <a:gd name="connsiteY92" fmla="*/ 920988 h 2302198"/>
                <a:gd name="connsiteX93" fmla="*/ 4581269 w 5432029"/>
                <a:gd name="connsiteY93" fmla="*/ 921134 h 2302198"/>
                <a:gd name="connsiteX94" fmla="*/ 4596835 w 5432029"/>
                <a:gd name="connsiteY94" fmla="*/ 929295 h 2302198"/>
                <a:gd name="connsiteX95" fmla="*/ 5058448 w 5432029"/>
                <a:gd name="connsiteY95" fmla="*/ 1289711 h 2302198"/>
                <a:gd name="connsiteX96" fmla="*/ 5073319 w 5432029"/>
                <a:gd name="connsiteY96" fmla="*/ 1310264 h 2302198"/>
                <a:gd name="connsiteX97" fmla="*/ 5048594 w 5432029"/>
                <a:gd name="connsiteY97" fmla="*/ 1320451 h 2302198"/>
                <a:gd name="connsiteX98" fmla="*/ 4871469 w 5432029"/>
                <a:gd name="connsiteY98" fmla="*/ 1334990 h 2302198"/>
                <a:gd name="connsiteX99" fmla="*/ 4563980 w 5432029"/>
                <a:gd name="connsiteY99" fmla="*/ 1345115 h 2302198"/>
                <a:gd name="connsiteX100" fmla="*/ 4361499 w 5432029"/>
                <a:gd name="connsiteY100" fmla="*/ 1338643 h 2302198"/>
                <a:gd name="connsiteX101" fmla="*/ 4335829 w 5432029"/>
                <a:gd name="connsiteY101" fmla="*/ 1337339 h 2302198"/>
                <a:gd name="connsiteX102" fmla="*/ 4393207 w 5432029"/>
                <a:gd name="connsiteY102" fmla="*/ 1344633 h 2302198"/>
                <a:gd name="connsiteX103" fmla="*/ 4394896 w 5432029"/>
                <a:gd name="connsiteY103" fmla="*/ 1344880 h 2302198"/>
                <a:gd name="connsiteX104" fmla="*/ 4396011 w 5432029"/>
                <a:gd name="connsiteY104" fmla="*/ 1345022 h 2302198"/>
                <a:gd name="connsiteX105" fmla="*/ 4478974 w 5432029"/>
                <a:gd name="connsiteY105" fmla="*/ 1356877 h 2302198"/>
                <a:gd name="connsiteX106" fmla="*/ 4504704 w 5432029"/>
                <a:gd name="connsiteY106" fmla="*/ 1360950 h 2302198"/>
                <a:gd name="connsiteX107" fmla="*/ 4511028 w 5432029"/>
                <a:gd name="connsiteY107" fmla="*/ 1361875 h 2302198"/>
                <a:gd name="connsiteX108" fmla="*/ 4516761 w 5432029"/>
                <a:gd name="connsiteY108" fmla="*/ 1362858 h 2302198"/>
                <a:gd name="connsiteX109" fmla="*/ 4543525 w 5432029"/>
                <a:gd name="connsiteY109" fmla="*/ 1367094 h 2302198"/>
                <a:gd name="connsiteX110" fmla="*/ 4585168 w 5432029"/>
                <a:gd name="connsiteY110" fmla="*/ 1374495 h 2302198"/>
                <a:gd name="connsiteX111" fmla="*/ 4593600 w 5432029"/>
                <a:gd name="connsiteY111" fmla="*/ 1377245 h 2302198"/>
                <a:gd name="connsiteX112" fmla="*/ 4591418 w 5432029"/>
                <a:gd name="connsiteY112" fmla="*/ 1377363 h 2302198"/>
                <a:gd name="connsiteX113" fmla="*/ 4611321 w 5432029"/>
                <a:gd name="connsiteY113" fmla="*/ 1380884 h 2302198"/>
                <a:gd name="connsiteX114" fmla="*/ 4632751 w 5432029"/>
                <a:gd name="connsiteY114" fmla="*/ 1395325 h 2302198"/>
                <a:gd name="connsiteX115" fmla="*/ 4873260 w 5432029"/>
                <a:gd name="connsiteY115" fmla="*/ 1612197 h 2302198"/>
                <a:gd name="connsiteX116" fmla="*/ 4987544 w 5432029"/>
                <a:gd name="connsiteY116" fmla="*/ 1715480 h 2302198"/>
                <a:gd name="connsiteX117" fmla="*/ 5113708 w 5432029"/>
                <a:gd name="connsiteY117" fmla="*/ 1827528 h 2302198"/>
                <a:gd name="connsiteX118" fmla="*/ 5143519 w 5432029"/>
                <a:gd name="connsiteY118" fmla="*/ 1854789 h 2302198"/>
                <a:gd name="connsiteX119" fmla="*/ 5143570 w 5432029"/>
                <a:gd name="connsiteY119" fmla="*/ 1854792 h 2302198"/>
                <a:gd name="connsiteX120" fmla="*/ 5431746 w 5432029"/>
                <a:gd name="connsiteY120" fmla="*/ 2131754 h 2302198"/>
                <a:gd name="connsiteX121" fmla="*/ 5429827 w 5432029"/>
                <a:gd name="connsiteY121" fmla="*/ 2131690 h 2302198"/>
                <a:gd name="connsiteX122" fmla="*/ 5431898 w 5432029"/>
                <a:gd name="connsiteY122" fmla="*/ 2137738 h 2302198"/>
                <a:gd name="connsiteX123" fmla="*/ 5431958 w 5432029"/>
                <a:gd name="connsiteY123" fmla="*/ 2238904 h 2302198"/>
                <a:gd name="connsiteX124" fmla="*/ 5429902 w 5432029"/>
                <a:gd name="connsiteY124" fmla="*/ 2247337 h 2302198"/>
                <a:gd name="connsiteX125" fmla="*/ 3869201 w 5432029"/>
                <a:gd name="connsiteY125" fmla="*/ 2172300 h 2302198"/>
                <a:gd name="connsiteX126" fmla="*/ 3714353 w 5432029"/>
                <a:gd name="connsiteY126" fmla="*/ 2164080 h 2302198"/>
                <a:gd name="connsiteX127" fmla="*/ 3733616 w 5432029"/>
                <a:gd name="connsiteY127" fmla="*/ 2253564 h 2302198"/>
                <a:gd name="connsiteX128" fmla="*/ 3660703 w 5432029"/>
                <a:gd name="connsiteY128" fmla="*/ 2208811 h 2302198"/>
                <a:gd name="connsiteX129" fmla="*/ 3597291 w 5432029"/>
                <a:gd name="connsiteY129" fmla="*/ 2157843 h 2302198"/>
                <a:gd name="connsiteX130" fmla="*/ 3526437 w 5432029"/>
                <a:gd name="connsiteY130" fmla="*/ 2154061 h 2302198"/>
                <a:gd name="connsiteX131" fmla="*/ 3478327 w 5432029"/>
                <a:gd name="connsiteY131" fmla="*/ 2235459 h 2302198"/>
                <a:gd name="connsiteX132" fmla="*/ 3424434 w 5432029"/>
                <a:gd name="connsiteY132" fmla="*/ 2302198 h 2302198"/>
                <a:gd name="connsiteX133" fmla="*/ 3401646 w 5432029"/>
                <a:gd name="connsiteY133" fmla="*/ 2147377 h 2302198"/>
                <a:gd name="connsiteX134" fmla="*/ 3341903 w 5432029"/>
                <a:gd name="connsiteY134" fmla="*/ 2144174 h 2302198"/>
                <a:gd name="connsiteX135" fmla="*/ 3084784 w 5432029"/>
                <a:gd name="connsiteY135" fmla="*/ 2130332 h 2302198"/>
                <a:gd name="connsiteX136" fmla="*/ 3067162 w 5432029"/>
                <a:gd name="connsiteY136" fmla="*/ 2136529 h 2302198"/>
                <a:gd name="connsiteX137" fmla="*/ 2670324 w 5432029"/>
                <a:gd name="connsiteY137" fmla="*/ 2256042 h 2302198"/>
                <a:gd name="connsiteX138" fmla="*/ 2388919 w 5432029"/>
                <a:gd name="connsiteY138" fmla="*/ 2137980 h 2302198"/>
                <a:gd name="connsiteX139" fmla="*/ 2365766 w 5432029"/>
                <a:gd name="connsiteY139" fmla="*/ 2130877 h 2302198"/>
                <a:gd name="connsiteX140" fmla="*/ 10582 w 5432029"/>
                <a:gd name="connsiteY140" fmla="*/ 2293039 h 2302198"/>
                <a:gd name="connsiteX141" fmla="*/ 2 w 5432029"/>
                <a:gd name="connsiteY141" fmla="*/ 2285029 h 2302198"/>
                <a:gd name="connsiteX142" fmla="*/ 305 w 5432029"/>
                <a:gd name="connsiteY142" fmla="*/ 2198915 h 2302198"/>
                <a:gd name="connsiteX143" fmla="*/ 2541 w 5432029"/>
                <a:gd name="connsiteY143" fmla="*/ 2193475 h 2302198"/>
                <a:gd name="connsiteX144" fmla="*/ 2570 w 5432029"/>
                <a:gd name="connsiteY144" fmla="*/ 2193473 h 2302198"/>
                <a:gd name="connsiteX145" fmla="*/ 2511 w 5432029"/>
                <a:gd name="connsiteY145" fmla="*/ 2193476 h 2302198"/>
                <a:gd name="connsiteX146" fmla="*/ 325295 w 5432029"/>
                <a:gd name="connsiteY146" fmla="*/ 1845785 h 2302198"/>
                <a:gd name="connsiteX147" fmla="*/ 325327 w 5432029"/>
                <a:gd name="connsiteY147" fmla="*/ 1845784 h 2302198"/>
                <a:gd name="connsiteX148" fmla="*/ 351873 w 5432029"/>
                <a:gd name="connsiteY148" fmla="*/ 1822210 h 2302198"/>
                <a:gd name="connsiteX149" fmla="*/ 813508 w 5432029"/>
                <a:gd name="connsiteY149" fmla="*/ 1411284 h 2302198"/>
                <a:gd name="connsiteX150" fmla="*/ 904125 w 5432029"/>
                <a:gd name="connsiteY150" fmla="*/ 1368393 h 2302198"/>
                <a:gd name="connsiteX151" fmla="*/ 1992746 w 5432029"/>
                <a:gd name="connsiteY151" fmla="*/ 1099805 h 2302198"/>
                <a:gd name="connsiteX152" fmla="*/ 2233255 w 5432029"/>
                <a:gd name="connsiteY152" fmla="*/ 1081578 h 2302198"/>
                <a:gd name="connsiteX153" fmla="*/ 2735310 w 5432029"/>
                <a:gd name="connsiteY153" fmla="*/ 1236850 h 2302198"/>
                <a:gd name="connsiteX154" fmla="*/ 2758493 w 5432029"/>
                <a:gd name="connsiteY154" fmla="*/ 1228447 h 2302198"/>
                <a:gd name="connsiteX155" fmla="*/ 3008191 w 5432029"/>
                <a:gd name="connsiteY155" fmla="*/ 673617 h 2302198"/>
                <a:gd name="connsiteX156" fmla="*/ 3575232 w 5432029"/>
                <a:gd name="connsiteY156" fmla="*/ 135835 h 2302198"/>
                <a:gd name="connsiteX157" fmla="*/ 3909774 w 5432029"/>
                <a:gd name="connsiteY157" fmla="*/ 2779 h 2302198"/>
                <a:gd name="connsiteX158" fmla="*/ 3931960 w 5432029"/>
                <a:gd name="connsiteY158" fmla="*/ 59 h 2302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</a:cxnLst>
              <a:rect l="l" t="t" r="r" b="b"/>
              <a:pathLst>
                <a:path w="5432029" h="2302198">
                  <a:moveTo>
                    <a:pt x="2432252" y="2056059"/>
                  </a:moveTo>
                  <a:lnTo>
                    <a:pt x="2442526" y="2063334"/>
                  </a:lnTo>
                  <a:lnTo>
                    <a:pt x="2442719" y="2063136"/>
                  </a:lnTo>
                  <a:close/>
                  <a:moveTo>
                    <a:pt x="3045007" y="2039551"/>
                  </a:moveTo>
                  <a:lnTo>
                    <a:pt x="3045278" y="2039866"/>
                  </a:lnTo>
                  <a:lnTo>
                    <a:pt x="3038617" y="2044147"/>
                  </a:lnTo>
                  <a:lnTo>
                    <a:pt x="3047642" y="2039742"/>
                  </a:lnTo>
                  <a:lnTo>
                    <a:pt x="3045187" y="2039685"/>
                  </a:lnTo>
                  <a:close/>
                  <a:moveTo>
                    <a:pt x="2408526" y="2032685"/>
                  </a:moveTo>
                  <a:lnTo>
                    <a:pt x="2404697" y="2036209"/>
                  </a:lnTo>
                  <a:lnTo>
                    <a:pt x="2402409" y="2036368"/>
                  </a:lnTo>
                  <a:lnTo>
                    <a:pt x="2405060" y="2036843"/>
                  </a:lnTo>
                  <a:lnTo>
                    <a:pt x="2405078" y="2036856"/>
                  </a:lnTo>
                  <a:close/>
                  <a:moveTo>
                    <a:pt x="2560484" y="1962787"/>
                  </a:moveTo>
                  <a:lnTo>
                    <a:pt x="2505252" y="1998693"/>
                  </a:lnTo>
                  <a:lnTo>
                    <a:pt x="2490336" y="2014177"/>
                  </a:lnTo>
                  <a:lnTo>
                    <a:pt x="2503826" y="2000307"/>
                  </a:lnTo>
                  <a:close/>
                  <a:moveTo>
                    <a:pt x="2662644" y="1870400"/>
                  </a:moveTo>
                  <a:lnTo>
                    <a:pt x="2643136" y="1872970"/>
                  </a:lnTo>
                  <a:lnTo>
                    <a:pt x="2621121" y="1880320"/>
                  </a:lnTo>
                  <a:close/>
                  <a:moveTo>
                    <a:pt x="2707287" y="1864520"/>
                  </a:moveTo>
                  <a:lnTo>
                    <a:pt x="2684828" y="1867478"/>
                  </a:lnTo>
                  <a:lnTo>
                    <a:pt x="2738185" y="1866396"/>
                  </a:lnTo>
                  <a:close/>
                  <a:moveTo>
                    <a:pt x="4919998" y="1837661"/>
                  </a:moveTo>
                  <a:lnTo>
                    <a:pt x="5005100" y="1847224"/>
                  </a:lnTo>
                  <a:lnTo>
                    <a:pt x="5043049" y="1849298"/>
                  </a:lnTo>
                  <a:close/>
                  <a:moveTo>
                    <a:pt x="2712614" y="1771706"/>
                  </a:moveTo>
                  <a:lnTo>
                    <a:pt x="2730141" y="1788053"/>
                  </a:lnTo>
                  <a:cubicBezTo>
                    <a:pt x="2735718" y="1792746"/>
                    <a:pt x="2738812" y="1799020"/>
                    <a:pt x="2745583" y="1794212"/>
                  </a:cubicBezTo>
                  <a:lnTo>
                    <a:pt x="2750801" y="1788522"/>
                  </a:lnTo>
                  <a:lnTo>
                    <a:pt x="2752646" y="1784599"/>
                  </a:lnTo>
                  <a:lnTo>
                    <a:pt x="2746584" y="1791136"/>
                  </a:lnTo>
                  <a:lnTo>
                    <a:pt x="2746585" y="1791134"/>
                  </a:lnTo>
                  <a:lnTo>
                    <a:pt x="2746584" y="1791136"/>
                  </a:lnTo>
                  <a:cubicBezTo>
                    <a:pt x="2740781" y="1798692"/>
                    <a:pt x="2737366" y="1792314"/>
                    <a:pt x="2733648" y="1788808"/>
                  </a:cubicBezTo>
                  <a:close/>
                  <a:moveTo>
                    <a:pt x="2781558" y="1757305"/>
                  </a:moveTo>
                  <a:lnTo>
                    <a:pt x="2771043" y="1766852"/>
                  </a:lnTo>
                  <a:lnTo>
                    <a:pt x="2763115" y="1776496"/>
                  </a:lnTo>
                  <a:lnTo>
                    <a:pt x="2770909" y="1769173"/>
                  </a:lnTo>
                  <a:close/>
                  <a:moveTo>
                    <a:pt x="1060503" y="1755919"/>
                  </a:moveTo>
                  <a:lnTo>
                    <a:pt x="1028932" y="1764220"/>
                  </a:lnTo>
                  <a:lnTo>
                    <a:pt x="1043467" y="1761122"/>
                  </a:lnTo>
                  <a:close/>
                  <a:moveTo>
                    <a:pt x="4393245" y="1747425"/>
                  </a:moveTo>
                  <a:lnTo>
                    <a:pt x="4409920" y="1752092"/>
                  </a:lnTo>
                  <a:lnTo>
                    <a:pt x="4419749" y="1754125"/>
                  </a:lnTo>
                  <a:close/>
                  <a:moveTo>
                    <a:pt x="1149484" y="1728614"/>
                  </a:moveTo>
                  <a:lnTo>
                    <a:pt x="1146880" y="1729540"/>
                  </a:lnTo>
                  <a:lnTo>
                    <a:pt x="1147391" y="1729384"/>
                  </a:lnTo>
                  <a:close/>
                  <a:moveTo>
                    <a:pt x="1366458" y="1652503"/>
                  </a:moveTo>
                  <a:lnTo>
                    <a:pt x="1362080" y="1653667"/>
                  </a:lnTo>
                  <a:lnTo>
                    <a:pt x="1353845" y="1656552"/>
                  </a:lnTo>
                  <a:close/>
                  <a:moveTo>
                    <a:pt x="4020525" y="1643624"/>
                  </a:moveTo>
                  <a:lnTo>
                    <a:pt x="4085375" y="1660822"/>
                  </a:lnTo>
                  <a:lnTo>
                    <a:pt x="4031222" y="1645990"/>
                  </a:lnTo>
                  <a:lnTo>
                    <a:pt x="4031345" y="1645791"/>
                  </a:lnTo>
                  <a:lnTo>
                    <a:pt x="4031322" y="1645786"/>
                  </a:lnTo>
                  <a:lnTo>
                    <a:pt x="4031192" y="1645990"/>
                  </a:lnTo>
                  <a:close/>
                  <a:moveTo>
                    <a:pt x="2478122" y="1614211"/>
                  </a:moveTo>
                  <a:lnTo>
                    <a:pt x="2494931" y="1622628"/>
                  </a:lnTo>
                  <a:lnTo>
                    <a:pt x="2485068" y="1616882"/>
                  </a:lnTo>
                  <a:close/>
                  <a:moveTo>
                    <a:pt x="3120333" y="1562703"/>
                  </a:moveTo>
                  <a:lnTo>
                    <a:pt x="3108793" y="1565427"/>
                  </a:lnTo>
                  <a:lnTo>
                    <a:pt x="3103951" y="1567074"/>
                  </a:lnTo>
                  <a:close/>
                  <a:moveTo>
                    <a:pt x="3428537" y="1537047"/>
                  </a:moveTo>
                  <a:lnTo>
                    <a:pt x="3471354" y="1540974"/>
                  </a:lnTo>
                  <a:lnTo>
                    <a:pt x="3435852" y="1537180"/>
                  </a:lnTo>
                  <a:close/>
                  <a:moveTo>
                    <a:pt x="3310746" y="1534905"/>
                  </a:moveTo>
                  <a:lnTo>
                    <a:pt x="3310578" y="1534923"/>
                  </a:lnTo>
                  <a:lnTo>
                    <a:pt x="3311558" y="1534920"/>
                  </a:lnTo>
                  <a:close/>
                  <a:moveTo>
                    <a:pt x="2118878" y="1529064"/>
                  </a:moveTo>
                  <a:lnTo>
                    <a:pt x="2174046" y="1532635"/>
                  </a:lnTo>
                  <a:lnTo>
                    <a:pt x="2247209" y="1542940"/>
                  </a:lnTo>
                  <a:lnTo>
                    <a:pt x="2204208" y="1533882"/>
                  </a:lnTo>
                  <a:close/>
                  <a:moveTo>
                    <a:pt x="2043118" y="1524787"/>
                  </a:moveTo>
                  <a:lnTo>
                    <a:pt x="2034655" y="1525427"/>
                  </a:lnTo>
                  <a:lnTo>
                    <a:pt x="2049461" y="1525145"/>
                  </a:lnTo>
                  <a:close/>
                  <a:moveTo>
                    <a:pt x="3144765" y="1171836"/>
                  </a:moveTo>
                  <a:lnTo>
                    <a:pt x="3125608" y="1195104"/>
                  </a:lnTo>
                  <a:lnTo>
                    <a:pt x="3104127" y="1223656"/>
                  </a:lnTo>
                  <a:close/>
                  <a:moveTo>
                    <a:pt x="3931960" y="59"/>
                  </a:moveTo>
                  <a:cubicBezTo>
                    <a:pt x="3939206" y="362"/>
                    <a:pt x="3946408" y="1812"/>
                    <a:pt x="3953874" y="4230"/>
                  </a:cubicBezTo>
                  <a:cubicBezTo>
                    <a:pt x="4063473" y="39655"/>
                    <a:pt x="4476634" y="171078"/>
                    <a:pt x="4573447" y="201879"/>
                  </a:cubicBezTo>
                  <a:cubicBezTo>
                    <a:pt x="4575744" y="202604"/>
                    <a:pt x="4212276" y="289081"/>
                    <a:pt x="4071604" y="354339"/>
                  </a:cubicBezTo>
                  <a:cubicBezTo>
                    <a:pt x="3953027" y="409350"/>
                    <a:pt x="3844093" y="478840"/>
                    <a:pt x="3745042" y="564077"/>
                  </a:cubicBezTo>
                  <a:cubicBezTo>
                    <a:pt x="3682474" y="617918"/>
                    <a:pt x="3388411" y="896612"/>
                    <a:pt x="3330304" y="956940"/>
                  </a:cubicBezTo>
                  <a:lnTo>
                    <a:pt x="3326106" y="961485"/>
                  </a:lnTo>
                  <a:lnTo>
                    <a:pt x="3349430" y="958104"/>
                  </a:lnTo>
                  <a:cubicBezTo>
                    <a:pt x="3440558" y="945376"/>
                    <a:pt x="3676307" y="914485"/>
                    <a:pt x="3755229" y="907317"/>
                  </a:cubicBezTo>
                  <a:lnTo>
                    <a:pt x="3780046" y="905914"/>
                  </a:lnTo>
                  <a:lnTo>
                    <a:pt x="3780225" y="905874"/>
                  </a:lnTo>
                  <a:cubicBezTo>
                    <a:pt x="3796547" y="899315"/>
                    <a:pt x="3814078" y="901552"/>
                    <a:pt x="3830824" y="900494"/>
                  </a:cubicBezTo>
                  <a:cubicBezTo>
                    <a:pt x="3959344" y="892242"/>
                    <a:pt x="4528048" y="915970"/>
                    <a:pt x="4578466" y="920745"/>
                  </a:cubicBezTo>
                  <a:lnTo>
                    <a:pt x="4578928" y="920988"/>
                  </a:lnTo>
                  <a:lnTo>
                    <a:pt x="4581269" y="921134"/>
                  </a:lnTo>
                  <a:cubicBezTo>
                    <a:pt x="4587918" y="921769"/>
                    <a:pt x="4592089" y="925487"/>
                    <a:pt x="4596835" y="929295"/>
                  </a:cubicBezTo>
                  <a:cubicBezTo>
                    <a:pt x="4628119" y="954473"/>
                    <a:pt x="4980011" y="1226780"/>
                    <a:pt x="5058448" y="1289711"/>
                  </a:cubicBezTo>
                  <a:cubicBezTo>
                    <a:pt x="5065339" y="1295242"/>
                    <a:pt x="5076250" y="1300441"/>
                    <a:pt x="5073319" y="1310264"/>
                  </a:cubicBezTo>
                  <a:cubicBezTo>
                    <a:pt x="5070205" y="1320783"/>
                    <a:pt x="5058115" y="1319484"/>
                    <a:pt x="5048594" y="1320451"/>
                  </a:cubicBezTo>
                  <a:cubicBezTo>
                    <a:pt x="4989653" y="1326496"/>
                    <a:pt x="4930501" y="1329790"/>
                    <a:pt x="4871469" y="1334990"/>
                  </a:cubicBezTo>
                  <a:cubicBezTo>
                    <a:pt x="4852971" y="1336622"/>
                    <a:pt x="4610739" y="1344239"/>
                    <a:pt x="4563980" y="1345115"/>
                  </a:cubicBezTo>
                  <a:cubicBezTo>
                    <a:pt x="4531986" y="1345720"/>
                    <a:pt x="4446839" y="1342591"/>
                    <a:pt x="4361499" y="1338643"/>
                  </a:cubicBezTo>
                  <a:lnTo>
                    <a:pt x="4335829" y="1337339"/>
                  </a:lnTo>
                  <a:lnTo>
                    <a:pt x="4393207" y="1344633"/>
                  </a:lnTo>
                  <a:lnTo>
                    <a:pt x="4394896" y="1344880"/>
                  </a:lnTo>
                  <a:lnTo>
                    <a:pt x="4396011" y="1345022"/>
                  </a:lnTo>
                  <a:cubicBezTo>
                    <a:pt x="4426234" y="1349115"/>
                    <a:pt x="4454138" y="1353133"/>
                    <a:pt x="4478974" y="1356877"/>
                  </a:cubicBezTo>
                  <a:lnTo>
                    <a:pt x="4504704" y="1360950"/>
                  </a:lnTo>
                  <a:lnTo>
                    <a:pt x="4511028" y="1361875"/>
                  </a:lnTo>
                  <a:lnTo>
                    <a:pt x="4516761" y="1362858"/>
                  </a:lnTo>
                  <a:lnTo>
                    <a:pt x="4543525" y="1367094"/>
                  </a:lnTo>
                  <a:cubicBezTo>
                    <a:pt x="4561474" y="1370096"/>
                    <a:pt x="4575605" y="1372628"/>
                    <a:pt x="4585168" y="1374495"/>
                  </a:cubicBezTo>
                  <a:cubicBezTo>
                    <a:pt x="4588039" y="1375069"/>
                    <a:pt x="4590789" y="1376309"/>
                    <a:pt x="4593600" y="1377245"/>
                  </a:cubicBezTo>
                  <a:lnTo>
                    <a:pt x="4591418" y="1377363"/>
                  </a:lnTo>
                  <a:lnTo>
                    <a:pt x="4611321" y="1380884"/>
                  </a:lnTo>
                  <a:cubicBezTo>
                    <a:pt x="4618031" y="1383627"/>
                    <a:pt x="4624831" y="1388161"/>
                    <a:pt x="4632751" y="1395325"/>
                  </a:cubicBezTo>
                  <a:cubicBezTo>
                    <a:pt x="4696196" y="1452754"/>
                    <a:pt x="4826893" y="1570364"/>
                    <a:pt x="4873260" y="1612197"/>
                  </a:cubicBezTo>
                  <a:cubicBezTo>
                    <a:pt x="4911375" y="1646594"/>
                    <a:pt x="4949308" y="1681233"/>
                    <a:pt x="4987544" y="1715480"/>
                  </a:cubicBezTo>
                  <a:cubicBezTo>
                    <a:pt x="5029468" y="1752990"/>
                    <a:pt x="5071694" y="1790138"/>
                    <a:pt x="5113708" y="1827528"/>
                  </a:cubicBezTo>
                  <a:lnTo>
                    <a:pt x="5143519" y="1854789"/>
                  </a:lnTo>
                  <a:lnTo>
                    <a:pt x="5143570" y="1854792"/>
                  </a:lnTo>
                  <a:cubicBezTo>
                    <a:pt x="5188910" y="1897109"/>
                    <a:pt x="5388402" y="2090556"/>
                    <a:pt x="5431746" y="2131754"/>
                  </a:cubicBezTo>
                  <a:lnTo>
                    <a:pt x="5429827" y="2131690"/>
                  </a:lnTo>
                  <a:lnTo>
                    <a:pt x="5431898" y="2137738"/>
                  </a:lnTo>
                  <a:cubicBezTo>
                    <a:pt x="5431988" y="2171440"/>
                    <a:pt x="5431988" y="2205172"/>
                    <a:pt x="5431958" y="2238904"/>
                  </a:cubicBezTo>
                  <a:cubicBezTo>
                    <a:pt x="5431958" y="2241836"/>
                    <a:pt x="5432623" y="2245040"/>
                    <a:pt x="5429902" y="2247337"/>
                  </a:cubicBezTo>
                  <a:cubicBezTo>
                    <a:pt x="5407724" y="2252514"/>
                    <a:pt x="4543218" y="2207970"/>
                    <a:pt x="3869201" y="2172300"/>
                  </a:cubicBezTo>
                  <a:lnTo>
                    <a:pt x="3714353" y="2164080"/>
                  </a:lnTo>
                  <a:lnTo>
                    <a:pt x="3733616" y="2253564"/>
                  </a:lnTo>
                  <a:cubicBezTo>
                    <a:pt x="3707637" y="2240295"/>
                    <a:pt x="3683554" y="2225212"/>
                    <a:pt x="3660703" y="2208811"/>
                  </a:cubicBezTo>
                  <a:lnTo>
                    <a:pt x="3597291" y="2157843"/>
                  </a:lnTo>
                  <a:lnTo>
                    <a:pt x="3526437" y="2154061"/>
                  </a:lnTo>
                  <a:lnTo>
                    <a:pt x="3478327" y="2235459"/>
                  </a:lnTo>
                  <a:cubicBezTo>
                    <a:pt x="3461249" y="2257041"/>
                    <a:pt x="3445925" y="2279982"/>
                    <a:pt x="3424434" y="2302198"/>
                  </a:cubicBezTo>
                  <a:lnTo>
                    <a:pt x="3401646" y="2147377"/>
                  </a:lnTo>
                  <a:lnTo>
                    <a:pt x="3341903" y="2144174"/>
                  </a:lnTo>
                  <a:cubicBezTo>
                    <a:pt x="3201871" y="2136652"/>
                    <a:pt x="3106870" y="2131511"/>
                    <a:pt x="3084784" y="2130332"/>
                  </a:cubicBezTo>
                  <a:cubicBezTo>
                    <a:pt x="3077620" y="2129939"/>
                    <a:pt x="3072602" y="2132207"/>
                    <a:pt x="3067162" y="2136529"/>
                  </a:cubicBezTo>
                  <a:cubicBezTo>
                    <a:pt x="2950882" y="2229413"/>
                    <a:pt x="2818855" y="2271669"/>
                    <a:pt x="2670324" y="2256042"/>
                  </a:cubicBezTo>
                  <a:cubicBezTo>
                    <a:pt x="2565137" y="2244980"/>
                    <a:pt x="2471376" y="2204235"/>
                    <a:pt x="2388919" y="2137980"/>
                  </a:cubicBezTo>
                  <a:cubicBezTo>
                    <a:pt x="2381635" y="2132116"/>
                    <a:pt x="2374925" y="2130212"/>
                    <a:pt x="2365766" y="2130877"/>
                  </a:cubicBezTo>
                  <a:cubicBezTo>
                    <a:pt x="2254292" y="2138826"/>
                    <a:pt x="41201" y="2290863"/>
                    <a:pt x="10582" y="2293039"/>
                  </a:cubicBezTo>
                  <a:cubicBezTo>
                    <a:pt x="4476" y="2293493"/>
                    <a:pt x="-119" y="2293523"/>
                    <a:pt x="2" y="2285029"/>
                  </a:cubicBezTo>
                  <a:cubicBezTo>
                    <a:pt x="365" y="2256315"/>
                    <a:pt x="153" y="2227630"/>
                    <a:pt x="305" y="2198915"/>
                  </a:cubicBezTo>
                  <a:cubicBezTo>
                    <a:pt x="305" y="2197102"/>
                    <a:pt x="1755" y="2195288"/>
                    <a:pt x="2541" y="2193475"/>
                  </a:cubicBezTo>
                  <a:lnTo>
                    <a:pt x="2570" y="2193473"/>
                  </a:lnTo>
                  <a:lnTo>
                    <a:pt x="2511" y="2193476"/>
                  </a:lnTo>
                  <a:cubicBezTo>
                    <a:pt x="26390" y="2167028"/>
                    <a:pt x="314535" y="1853523"/>
                    <a:pt x="325295" y="1845785"/>
                  </a:cubicBezTo>
                  <a:lnTo>
                    <a:pt x="325327" y="1845784"/>
                  </a:lnTo>
                  <a:lnTo>
                    <a:pt x="351873" y="1822210"/>
                  </a:lnTo>
                  <a:cubicBezTo>
                    <a:pt x="446564" y="1738388"/>
                    <a:pt x="749240" y="1471427"/>
                    <a:pt x="813508" y="1411284"/>
                  </a:cubicBezTo>
                  <a:cubicBezTo>
                    <a:pt x="840348" y="1386166"/>
                    <a:pt x="870786" y="1376343"/>
                    <a:pt x="904125" y="1368393"/>
                  </a:cubicBezTo>
                  <a:cubicBezTo>
                    <a:pt x="1142850" y="1311478"/>
                    <a:pt x="1864800" y="1115976"/>
                    <a:pt x="1992746" y="1099805"/>
                  </a:cubicBezTo>
                  <a:cubicBezTo>
                    <a:pt x="2072604" y="1089709"/>
                    <a:pt x="2152733" y="1082606"/>
                    <a:pt x="2233255" y="1081578"/>
                  </a:cubicBezTo>
                  <a:cubicBezTo>
                    <a:pt x="2417271" y="1079221"/>
                    <a:pt x="2584059" y="1132993"/>
                    <a:pt x="2735310" y="1236850"/>
                  </a:cubicBezTo>
                  <a:cubicBezTo>
                    <a:pt x="2752206" y="1248456"/>
                    <a:pt x="2751995" y="1248366"/>
                    <a:pt x="2758493" y="1228447"/>
                  </a:cubicBezTo>
                  <a:cubicBezTo>
                    <a:pt x="2821726" y="1034516"/>
                    <a:pt x="2901795" y="847991"/>
                    <a:pt x="3008191" y="673617"/>
                  </a:cubicBezTo>
                  <a:cubicBezTo>
                    <a:pt x="3148621" y="443476"/>
                    <a:pt x="3336627" y="262905"/>
                    <a:pt x="3575232" y="135835"/>
                  </a:cubicBezTo>
                  <a:cubicBezTo>
                    <a:pt x="3681869" y="79040"/>
                    <a:pt x="3793736" y="35756"/>
                    <a:pt x="3909774" y="2779"/>
                  </a:cubicBezTo>
                  <a:cubicBezTo>
                    <a:pt x="3917421" y="603"/>
                    <a:pt x="3924713" y="-243"/>
                    <a:pt x="3931960" y="59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64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105" name="자유형: 도형 104">
              <a:extLst>
                <a:ext uri="{FF2B5EF4-FFF2-40B4-BE49-F238E27FC236}">
                  <a16:creationId xmlns:a16="http://schemas.microsoft.com/office/drawing/2014/main" id="{C26B4518-28FB-4C84-B69E-BB2316DE137D}"/>
                </a:ext>
              </a:extLst>
            </p:cNvPr>
            <p:cNvSpPr/>
            <p:nvPr/>
          </p:nvSpPr>
          <p:spPr>
            <a:xfrm>
              <a:off x="326040" y="5646216"/>
              <a:ext cx="5429236" cy="668944"/>
            </a:xfrm>
            <a:custGeom>
              <a:avLst/>
              <a:gdLst>
                <a:gd name="connsiteX0" fmla="*/ 0 w 11667231"/>
                <a:gd name="connsiteY0" fmla="*/ 1437537 h 1437536"/>
                <a:gd name="connsiteX1" fmla="*/ 693651 w 11667231"/>
                <a:gd name="connsiteY1" fmla="*/ 690362 h 1437536"/>
                <a:gd name="connsiteX2" fmla="*/ 1415623 w 11667231"/>
                <a:gd name="connsiteY2" fmla="*/ 651650 h 1437536"/>
                <a:gd name="connsiteX3" fmla="*/ 2236976 w 11667231"/>
                <a:gd name="connsiteY3" fmla="*/ 508424 h 1437536"/>
                <a:gd name="connsiteX4" fmla="*/ 2679447 w 11667231"/>
                <a:gd name="connsiteY4" fmla="*/ 359548 h 1437536"/>
                <a:gd name="connsiteX5" fmla="*/ 4148983 w 11667231"/>
                <a:gd name="connsiteY5" fmla="*/ 6064 h 1437536"/>
                <a:gd name="connsiteX6" fmla="*/ 5057115 w 11667231"/>
                <a:gd name="connsiteY6" fmla="*/ 87907 h 1437536"/>
                <a:gd name="connsiteX7" fmla="*/ 5861579 w 11667231"/>
                <a:gd name="connsiteY7" fmla="*/ 566299 h 1437536"/>
                <a:gd name="connsiteX8" fmla="*/ 5912438 w 11667231"/>
                <a:gd name="connsiteY8" fmla="*/ 560258 h 1437536"/>
                <a:gd name="connsiteX9" fmla="*/ 6808554 w 11667231"/>
                <a:gd name="connsiteY9" fmla="*/ 53092 h 1437536"/>
                <a:gd name="connsiteX10" fmla="*/ 7305262 w 11667231"/>
                <a:gd name="connsiteY10" fmla="*/ 21654 h 1437536"/>
                <a:gd name="connsiteX11" fmla="*/ 7898558 w 11667231"/>
                <a:gd name="connsiteY11" fmla="*/ 96546 h 1437536"/>
                <a:gd name="connsiteX12" fmla="*/ 9037994 w 11667231"/>
                <a:gd name="connsiteY12" fmla="*/ 367732 h 1437536"/>
                <a:gd name="connsiteX13" fmla="*/ 9912089 w 11667231"/>
                <a:gd name="connsiteY13" fmla="*/ 580199 h 1437536"/>
                <a:gd name="connsiteX14" fmla="*/ 11047952 w 11667231"/>
                <a:gd name="connsiteY14" fmla="*/ 709719 h 1437536"/>
                <a:gd name="connsiteX15" fmla="*/ 11667231 w 11667231"/>
                <a:gd name="connsiteY15" fmla="*/ 1304899 h 1437536"/>
                <a:gd name="connsiteX16" fmla="*/ 6538602 w 11667231"/>
                <a:gd name="connsiteY16" fmla="*/ 1107047 h 1437536"/>
                <a:gd name="connsiteX17" fmla="*/ 6514958 w 11667231"/>
                <a:gd name="connsiteY17" fmla="*/ 1082494 h 1437536"/>
                <a:gd name="connsiteX18" fmla="*/ 5956023 w 11667231"/>
                <a:gd name="connsiteY18" fmla="*/ 739338 h 1437536"/>
                <a:gd name="connsiteX19" fmla="*/ 5416184 w 11667231"/>
                <a:gd name="connsiteY19" fmla="*/ 862038 h 1437536"/>
                <a:gd name="connsiteX20" fmla="*/ 5162211 w 11667231"/>
                <a:gd name="connsiteY20" fmla="*/ 1099577 h 1437536"/>
                <a:gd name="connsiteX21" fmla="*/ 0 w 11667231"/>
                <a:gd name="connsiteY21" fmla="*/ 1437537 h 1437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667231" h="1437536">
                  <a:moveTo>
                    <a:pt x="0" y="1437537"/>
                  </a:moveTo>
                  <a:cubicBezTo>
                    <a:pt x="51314" y="1380701"/>
                    <a:pt x="670528" y="706991"/>
                    <a:pt x="693651" y="690362"/>
                  </a:cubicBezTo>
                  <a:cubicBezTo>
                    <a:pt x="940999" y="690168"/>
                    <a:pt x="1238232" y="670746"/>
                    <a:pt x="1415623" y="651650"/>
                  </a:cubicBezTo>
                  <a:cubicBezTo>
                    <a:pt x="1693175" y="621770"/>
                    <a:pt x="1966959" y="579160"/>
                    <a:pt x="2236976" y="508424"/>
                  </a:cubicBezTo>
                  <a:cubicBezTo>
                    <a:pt x="2387865" y="468932"/>
                    <a:pt x="2534143" y="415669"/>
                    <a:pt x="2679447" y="359548"/>
                  </a:cubicBezTo>
                  <a:cubicBezTo>
                    <a:pt x="2899773" y="274457"/>
                    <a:pt x="3662602" y="47116"/>
                    <a:pt x="4148983" y="6064"/>
                  </a:cubicBezTo>
                  <a:cubicBezTo>
                    <a:pt x="4500518" y="-17839"/>
                    <a:pt x="4874916" y="32956"/>
                    <a:pt x="5057115" y="87907"/>
                  </a:cubicBezTo>
                  <a:cubicBezTo>
                    <a:pt x="5314270" y="165463"/>
                    <a:pt x="5689189" y="358899"/>
                    <a:pt x="5861579" y="566299"/>
                  </a:cubicBezTo>
                  <a:cubicBezTo>
                    <a:pt x="5877558" y="579745"/>
                    <a:pt x="5884053" y="599231"/>
                    <a:pt x="5912438" y="560258"/>
                  </a:cubicBezTo>
                  <a:cubicBezTo>
                    <a:pt x="6182845" y="267962"/>
                    <a:pt x="6464358" y="119021"/>
                    <a:pt x="6808554" y="53092"/>
                  </a:cubicBezTo>
                  <a:cubicBezTo>
                    <a:pt x="6972889" y="21589"/>
                    <a:pt x="7138913" y="13534"/>
                    <a:pt x="7305262" y="21654"/>
                  </a:cubicBezTo>
                  <a:cubicBezTo>
                    <a:pt x="7504738" y="31332"/>
                    <a:pt x="7702135" y="59847"/>
                    <a:pt x="7898558" y="96546"/>
                  </a:cubicBezTo>
                  <a:cubicBezTo>
                    <a:pt x="8280882" y="151043"/>
                    <a:pt x="8913801" y="327525"/>
                    <a:pt x="9037994" y="367732"/>
                  </a:cubicBezTo>
                  <a:cubicBezTo>
                    <a:pt x="9324119" y="460358"/>
                    <a:pt x="9616156" y="527716"/>
                    <a:pt x="9912089" y="580199"/>
                  </a:cubicBezTo>
                  <a:cubicBezTo>
                    <a:pt x="10071423" y="608454"/>
                    <a:pt x="10710188" y="709719"/>
                    <a:pt x="11047952" y="709719"/>
                  </a:cubicBezTo>
                  <a:cubicBezTo>
                    <a:pt x="11145384" y="800656"/>
                    <a:pt x="11574086" y="1216366"/>
                    <a:pt x="11667231" y="1304899"/>
                  </a:cubicBezTo>
                  <a:cubicBezTo>
                    <a:pt x="11470158" y="1300807"/>
                    <a:pt x="6721969" y="1105943"/>
                    <a:pt x="6538602" y="1107047"/>
                  </a:cubicBezTo>
                  <a:cubicBezTo>
                    <a:pt x="6535224" y="1108021"/>
                    <a:pt x="6525351" y="1096005"/>
                    <a:pt x="6514958" y="1082494"/>
                  </a:cubicBezTo>
                  <a:cubicBezTo>
                    <a:pt x="6376085" y="901011"/>
                    <a:pt x="6182650" y="774089"/>
                    <a:pt x="5956023" y="739338"/>
                  </a:cubicBezTo>
                  <a:cubicBezTo>
                    <a:pt x="5760834" y="709394"/>
                    <a:pt x="5580715" y="753564"/>
                    <a:pt x="5416184" y="862038"/>
                  </a:cubicBezTo>
                  <a:cubicBezTo>
                    <a:pt x="5329664" y="919068"/>
                    <a:pt x="5176696" y="1095160"/>
                    <a:pt x="5162211" y="1099577"/>
                  </a:cubicBezTo>
                  <a:cubicBezTo>
                    <a:pt x="5158574" y="1100357"/>
                    <a:pt x="271900" y="1430651"/>
                    <a:pt x="0" y="1437537"/>
                  </a:cubicBezTo>
                  <a:close/>
                </a:path>
              </a:pathLst>
            </a:custGeom>
            <a:solidFill>
              <a:srgbClr val="AEAEA6"/>
            </a:solidFill>
            <a:ln w="64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106" name="자유형: 도형 105">
              <a:extLst>
                <a:ext uri="{FF2B5EF4-FFF2-40B4-BE49-F238E27FC236}">
                  <a16:creationId xmlns:a16="http://schemas.microsoft.com/office/drawing/2014/main" id="{185543BD-D669-47F0-9EC3-74D44A97A0AA}"/>
                </a:ext>
              </a:extLst>
            </p:cNvPr>
            <p:cNvSpPr/>
            <p:nvPr/>
          </p:nvSpPr>
          <p:spPr>
            <a:xfrm>
              <a:off x="648855" y="4121686"/>
              <a:ext cx="4818427" cy="1855003"/>
            </a:xfrm>
            <a:custGeom>
              <a:avLst/>
              <a:gdLst>
                <a:gd name="connsiteX0" fmla="*/ 6058873 w 10354626"/>
                <a:gd name="connsiteY0" fmla="*/ 2518232 h 3986333"/>
                <a:gd name="connsiteX1" fmla="*/ 6017705 w 10354626"/>
                <a:gd name="connsiteY1" fmla="*/ 2568234 h 3986333"/>
                <a:gd name="connsiteX2" fmla="*/ 5971544 w 10354626"/>
                <a:gd name="connsiteY2" fmla="*/ 2629592 h 3986333"/>
                <a:gd name="connsiteX3" fmla="*/ 7750526 w 10354626"/>
                <a:gd name="connsiteY3" fmla="*/ 127 h 3986333"/>
                <a:gd name="connsiteX4" fmla="*/ 7797618 w 10354626"/>
                <a:gd name="connsiteY4" fmla="*/ 9091 h 3986333"/>
                <a:gd name="connsiteX5" fmla="*/ 9129059 w 10354626"/>
                <a:gd name="connsiteY5" fmla="*/ 433830 h 3986333"/>
                <a:gd name="connsiteX6" fmla="*/ 8050617 w 10354626"/>
                <a:gd name="connsiteY6" fmla="*/ 761462 h 3986333"/>
                <a:gd name="connsiteX7" fmla="*/ 7348846 w 10354626"/>
                <a:gd name="connsiteY7" fmla="*/ 1212182 h 3986333"/>
                <a:gd name="connsiteX8" fmla="*/ 6457590 w 10354626"/>
                <a:gd name="connsiteY8" fmla="*/ 2056430 h 3986333"/>
                <a:gd name="connsiteX9" fmla="*/ 6448568 w 10354626"/>
                <a:gd name="connsiteY9" fmla="*/ 2066196 h 3986333"/>
                <a:gd name="connsiteX10" fmla="*/ 6498690 w 10354626"/>
                <a:gd name="connsiteY10" fmla="*/ 2058930 h 3986333"/>
                <a:gd name="connsiteX11" fmla="*/ 7370738 w 10354626"/>
                <a:gd name="connsiteY11" fmla="*/ 1949791 h 3986333"/>
                <a:gd name="connsiteX12" fmla="*/ 7424070 w 10354626"/>
                <a:gd name="connsiteY12" fmla="*/ 1946777 h 3986333"/>
                <a:gd name="connsiteX13" fmla="*/ 7424454 w 10354626"/>
                <a:gd name="connsiteY13" fmla="*/ 1946691 h 3986333"/>
                <a:gd name="connsiteX14" fmla="*/ 7533188 w 10354626"/>
                <a:gd name="connsiteY14" fmla="*/ 1935129 h 3986333"/>
                <a:gd name="connsiteX15" fmla="*/ 9139843 w 10354626"/>
                <a:gd name="connsiteY15" fmla="*/ 1978648 h 3986333"/>
                <a:gd name="connsiteX16" fmla="*/ 9173294 w 10354626"/>
                <a:gd name="connsiteY16" fmla="*/ 1996186 h 3986333"/>
                <a:gd name="connsiteX17" fmla="*/ 10165283 w 10354626"/>
                <a:gd name="connsiteY17" fmla="*/ 2770706 h 3986333"/>
                <a:gd name="connsiteX18" fmla="*/ 10197241 w 10354626"/>
                <a:gd name="connsiteY18" fmla="*/ 2814875 h 3986333"/>
                <a:gd name="connsiteX19" fmla="*/ 10144107 w 10354626"/>
                <a:gd name="connsiteY19" fmla="*/ 2836765 h 3986333"/>
                <a:gd name="connsiteX20" fmla="*/ 9763473 w 10354626"/>
                <a:gd name="connsiteY20" fmla="*/ 2868009 h 3986333"/>
                <a:gd name="connsiteX21" fmla="*/ 9102689 w 10354626"/>
                <a:gd name="connsiteY21" fmla="*/ 2889768 h 3986333"/>
                <a:gd name="connsiteX22" fmla="*/ 8667565 w 10354626"/>
                <a:gd name="connsiteY22" fmla="*/ 2875860 h 3986333"/>
                <a:gd name="connsiteX23" fmla="*/ 8613094 w 10354626"/>
                <a:gd name="connsiteY23" fmla="*/ 2873215 h 3986333"/>
                <a:gd name="connsiteX24" fmla="*/ 8741730 w 10354626"/>
                <a:gd name="connsiteY24" fmla="*/ 2889567 h 3986333"/>
                <a:gd name="connsiteX25" fmla="*/ 9148222 w 10354626"/>
                <a:gd name="connsiteY25" fmla="*/ 2952903 h 3986333"/>
                <a:gd name="connsiteX26" fmla="*/ 9166344 w 10354626"/>
                <a:gd name="connsiteY26" fmla="*/ 2958814 h 3986333"/>
                <a:gd name="connsiteX27" fmla="*/ 9152719 w 10354626"/>
                <a:gd name="connsiteY27" fmla="*/ 2959550 h 3986333"/>
                <a:gd name="connsiteX28" fmla="*/ 9165564 w 10354626"/>
                <a:gd name="connsiteY28" fmla="*/ 2959529 h 3986333"/>
                <a:gd name="connsiteX29" fmla="*/ 9256501 w 10354626"/>
                <a:gd name="connsiteY29" fmla="*/ 2998502 h 3986333"/>
                <a:gd name="connsiteX30" fmla="*/ 9773346 w 10354626"/>
                <a:gd name="connsiteY30" fmla="*/ 3464552 h 3986333"/>
                <a:gd name="connsiteX31" fmla="*/ 10018939 w 10354626"/>
                <a:gd name="connsiteY31" fmla="*/ 3686502 h 3986333"/>
                <a:gd name="connsiteX32" fmla="*/ 10290060 w 10354626"/>
                <a:gd name="connsiteY32" fmla="*/ 3927289 h 3986333"/>
                <a:gd name="connsiteX33" fmla="*/ 10354626 w 10354626"/>
                <a:gd name="connsiteY33" fmla="*/ 3986333 h 3986333"/>
                <a:gd name="connsiteX34" fmla="*/ 10248619 w 10354626"/>
                <a:gd name="connsiteY34" fmla="*/ 3984514 h 3986333"/>
                <a:gd name="connsiteX35" fmla="*/ 9700531 w 10354626"/>
                <a:gd name="connsiteY35" fmla="*/ 3932680 h 3986333"/>
                <a:gd name="connsiteX36" fmla="*/ 8925038 w 10354626"/>
                <a:gd name="connsiteY36" fmla="*/ 3801472 h 3986333"/>
                <a:gd name="connsiteX37" fmla="*/ 8156883 w 10354626"/>
                <a:gd name="connsiteY37" fmla="*/ 3590044 h 3986333"/>
                <a:gd name="connsiteX38" fmla="*/ 7963837 w 10354626"/>
                <a:gd name="connsiteY38" fmla="*/ 3537171 h 3986333"/>
                <a:gd name="connsiteX39" fmla="*/ 7966219 w 10354626"/>
                <a:gd name="connsiteY39" fmla="*/ 3533327 h 3986333"/>
                <a:gd name="connsiteX40" fmla="*/ 7963772 w 10354626"/>
                <a:gd name="connsiteY40" fmla="*/ 3537171 h 3986333"/>
                <a:gd name="connsiteX41" fmla="*/ 6945672 w 10354626"/>
                <a:gd name="connsiteY41" fmla="*/ 3331070 h 3986333"/>
                <a:gd name="connsiteX42" fmla="*/ 6409536 w 10354626"/>
                <a:gd name="connsiteY42" fmla="*/ 3297618 h 3986333"/>
                <a:gd name="connsiteX43" fmla="*/ 5241780 w 10354626"/>
                <a:gd name="connsiteY43" fmla="*/ 3809591 h 3986333"/>
                <a:gd name="connsiteX44" fmla="*/ 5368663 w 10354626"/>
                <a:gd name="connsiteY44" fmla="*/ 3653671 h 3986333"/>
                <a:gd name="connsiteX45" fmla="*/ 5358699 w 10354626"/>
                <a:gd name="connsiteY45" fmla="*/ 3663379 h 3986333"/>
                <a:gd name="connsiteX46" fmla="*/ 5203197 w 10354626"/>
                <a:gd name="connsiteY46" fmla="*/ 3849085 h 3986333"/>
                <a:gd name="connsiteX47" fmla="*/ 5203199 w 10354626"/>
                <a:gd name="connsiteY47" fmla="*/ 3849081 h 3986333"/>
                <a:gd name="connsiteX48" fmla="*/ 5203197 w 10354626"/>
                <a:gd name="connsiteY48" fmla="*/ 3849084 h 3986333"/>
                <a:gd name="connsiteX49" fmla="*/ 5175396 w 10354626"/>
                <a:gd name="connsiteY49" fmla="*/ 3844083 h 3986333"/>
                <a:gd name="connsiteX50" fmla="*/ 4641208 w 10354626"/>
                <a:gd name="connsiteY50" fmla="*/ 3474620 h 3986333"/>
                <a:gd name="connsiteX51" fmla="*/ 4037649 w 10354626"/>
                <a:gd name="connsiteY51" fmla="*/ 3296255 h 3986333"/>
                <a:gd name="connsiteX52" fmla="*/ 3345882 w 10354626"/>
                <a:gd name="connsiteY52" fmla="*/ 3302815 h 3986333"/>
                <a:gd name="connsiteX53" fmla="*/ 2227947 w 10354626"/>
                <a:gd name="connsiteY53" fmla="*/ 3553670 h 3986333"/>
                <a:gd name="connsiteX54" fmla="*/ 1680638 w 10354626"/>
                <a:gd name="connsiteY54" fmla="*/ 3746910 h 3986333"/>
                <a:gd name="connsiteX55" fmla="*/ 1023881 w 10354626"/>
                <a:gd name="connsiteY55" fmla="*/ 3895527 h 3986333"/>
                <a:gd name="connsiteX56" fmla="*/ 0 w 10354626"/>
                <a:gd name="connsiteY56" fmla="*/ 3966522 h 3986333"/>
                <a:gd name="connsiteX57" fmla="*/ 1049084 w 10354626"/>
                <a:gd name="connsiteY57" fmla="*/ 3032798 h 3986333"/>
                <a:gd name="connsiteX58" fmla="*/ 1243818 w 10354626"/>
                <a:gd name="connsiteY58" fmla="*/ 2940627 h 3986333"/>
                <a:gd name="connsiteX59" fmla="*/ 3583226 w 10354626"/>
                <a:gd name="connsiteY59" fmla="*/ 2363440 h 3986333"/>
                <a:gd name="connsiteX60" fmla="*/ 4100071 w 10354626"/>
                <a:gd name="connsiteY60" fmla="*/ 2324272 h 3986333"/>
                <a:gd name="connsiteX61" fmla="*/ 5178969 w 10354626"/>
                <a:gd name="connsiteY61" fmla="*/ 2657945 h 3986333"/>
                <a:gd name="connsiteX62" fmla="*/ 5228789 w 10354626"/>
                <a:gd name="connsiteY62" fmla="*/ 2639887 h 3986333"/>
                <a:gd name="connsiteX63" fmla="*/ 5765380 w 10354626"/>
                <a:gd name="connsiteY63" fmla="*/ 1447578 h 3986333"/>
                <a:gd name="connsiteX64" fmla="*/ 6983930 w 10354626"/>
                <a:gd name="connsiteY64" fmla="*/ 291904 h 3986333"/>
                <a:gd name="connsiteX65" fmla="*/ 7702849 w 10354626"/>
                <a:gd name="connsiteY65" fmla="*/ 5973 h 3986333"/>
                <a:gd name="connsiteX66" fmla="*/ 7750526 w 10354626"/>
                <a:gd name="connsiteY66" fmla="*/ 127 h 3986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0354626" h="3986333">
                  <a:moveTo>
                    <a:pt x="6058873" y="2518232"/>
                  </a:moveTo>
                  <a:lnTo>
                    <a:pt x="6017705" y="2568234"/>
                  </a:lnTo>
                  <a:lnTo>
                    <a:pt x="5971544" y="2629592"/>
                  </a:lnTo>
                  <a:close/>
                  <a:moveTo>
                    <a:pt x="7750526" y="127"/>
                  </a:moveTo>
                  <a:cubicBezTo>
                    <a:pt x="7766099" y="777"/>
                    <a:pt x="7781574" y="3895"/>
                    <a:pt x="7797618" y="9091"/>
                  </a:cubicBezTo>
                  <a:cubicBezTo>
                    <a:pt x="8033144" y="85218"/>
                    <a:pt x="8921010" y="367641"/>
                    <a:pt x="9129059" y="433830"/>
                  </a:cubicBezTo>
                  <a:cubicBezTo>
                    <a:pt x="9133996" y="435389"/>
                    <a:pt x="8352916" y="621224"/>
                    <a:pt x="8050617" y="761462"/>
                  </a:cubicBezTo>
                  <a:cubicBezTo>
                    <a:pt x="7795799" y="879679"/>
                    <a:pt x="7561703" y="1029010"/>
                    <a:pt x="7348846" y="1212182"/>
                  </a:cubicBezTo>
                  <a:cubicBezTo>
                    <a:pt x="7214389" y="1327883"/>
                    <a:pt x="6582459" y="1926786"/>
                    <a:pt x="6457590" y="2056430"/>
                  </a:cubicBezTo>
                  <a:lnTo>
                    <a:pt x="6448568" y="2066196"/>
                  </a:lnTo>
                  <a:lnTo>
                    <a:pt x="6498690" y="2058930"/>
                  </a:lnTo>
                  <a:cubicBezTo>
                    <a:pt x="6694522" y="2031579"/>
                    <a:pt x="7201138" y="1965194"/>
                    <a:pt x="7370738" y="1949791"/>
                  </a:cubicBezTo>
                  <a:lnTo>
                    <a:pt x="7424070" y="1946777"/>
                  </a:lnTo>
                  <a:lnTo>
                    <a:pt x="7424454" y="1946691"/>
                  </a:lnTo>
                  <a:cubicBezTo>
                    <a:pt x="7459529" y="1932596"/>
                    <a:pt x="7497203" y="1937402"/>
                    <a:pt x="7533188" y="1935129"/>
                  </a:cubicBezTo>
                  <a:cubicBezTo>
                    <a:pt x="7809375" y="1917396"/>
                    <a:pt x="9031498" y="1968386"/>
                    <a:pt x="9139843" y="1978648"/>
                  </a:cubicBezTo>
                  <a:cubicBezTo>
                    <a:pt x="9154132" y="1980012"/>
                    <a:pt x="9163096" y="1988002"/>
                    <a:pt x="9173294" y="1996186"/>
                  </a:cubicBezTo>
                  <a:cubicBezTo>
                    <a:pt x="9240522" y="2050293"/>
                    <a:pt x="9996726" y="2635471"/>
                    <a:pt x="10165283" y="2770706"/>
                  </a:cubicBezTo>
                  <a:cubicBezTo>
                    <a:pt x="10180093" y="2782593"/>
                    <a:pt x="10203541" y="2793765"/>
                    <a:pt x="10197241" y="2814875"/>
                  </a:cubicBezTo>
                  <a:cubicBezTo>
                    <a:pt x="10190550" y="2837480"/>
                    <a:pt x="10164568" y="2834687"/>
                    <a:pt x="10144107" y="2836765"/>
                  </a:cubicBezTo>
                  <a:cubicBezTo>
                    <a:pt x="10017446" y="2849756"/>
                    <a:pt x="9890330" y="2856836"/>
                    <a:pt x="9763473" y="2868009"/>
                  </a:cubicBezTo>
                  <a:cubicBezTo>
                    <a:pt x="9723721" y="2871516"/>
                    <a:pt x="9203173" y="2887885"/>
                    <a:pt x="9102689" y="2889768"/>
                  </a:cubicBezTo>
                  <a:cubicBezTo>
                    <a:pt x="9033934" y="2891068"/>
                    <a:pt x="8850956" y="2884345"/>
                    <a:pt x="8667565" y="2875860"/>
                  </a:cubicBezTo>
                  <a:lnTo>
                    <a:pt x="8613094" y="2873215"/>
                  </a:lnTo>
                  <a:lnTo>
                    <a:pt x="8741730" y="2889567"/>
                  </a:lnTo>
                  <a:cubicBezTo>
                    <a:pt x="8936575" y="2915958"/>
                    <a:pt x="9086572" y="2940871"/>
                    <a:pt x="9148222" y="2952903"/>
                  </a:cubicBezTo>
                  <a:cubicBezTo>
                    <a:pt x="9154392" y="2954137"/>
                    <a:pt x="9160303" y="2956801"/>
                    <a:pt x="9166344" y="2958814"/>
                  </a:cubicBezTo>
                  <a:lnTo>
                    <a:pt x="9152719" y="2959550"/>
                  </a:lnTo>
                  <a:lnTo>
                    <a:pt x="9165564" y="2959529"/>
                  </a:lnTo>
                  <a:cubicBezTo>
                    <a:pt x="9198042" y="2959529"/>
                    <a:pt x="9222465" y="2967713"/>
                    <a:pt x="9256501" y="2998502"/>
                  </a:cubicBezTo>
                  <a:cubicBezTo>
                    <a:pt x="9392841" y="3121916"/>
                    <a:pt x="9673705" y="3374654"/>
                    <a:pt x="9773346" y="3464552"/>
                  </a:cubicBezTo>
                  <a:cubicBezTo>
                    <a:pt x="9855254" y="3538470"/>
                    <a:pt x="9936772" y="3612908"/>
                    <a:pt x="10018939" y="3686502"/>
                  </a:cubicBezTo>
                  <a:cubicBezTo>
                    <a:pt x="10109032" y="3767111"/>
                    <a:pt x="10199774" y="3846940"/>
                    <a:pt x="10290060" y="3927289"/>
                  </a:cubicBezTo>
                  <a:cubicBezTo>
                    <a:pt x="10311821" y="3946646"/>
                    <a:pt x="10333125" y="3966587"/>
                    <a:pt x="10354626" y="3986333"/>
                  </a:cubicBezTo>
                  <a:cubicBezTo>
                    <a:pt x="10319290" y="3985813"/>
                    <a:pt x="10283825" y="3987048"/>
                    <a:pt x="10248619" y="3984514"/>
                  </a:cubicBezTo>
                  <a:cubicBezTo>
                    <a:pt x="10065577" y="3971264"/>
                    <a:pt x="9882600" y="3956064"/>
                    <a:pt x="9700531" y="3932680"/>
                  </a:cubicBezTo>
                  <a:cubicBezTo>
                    <a:pt x="9440323" y="3899294"/>
                    <a:pt x="9182128" y="3854280"/>
                    <a:pt x="8925038" y="3801472"/>
                  </a:cubicBezTo>
                  <a:cubicBezTo>
                    <a:pt x="8664179" y="3747884"/>
                    <a:pt x="8411635" y="3665067"/>
                    <a:pt x="8156883" y="3590044"/>
                  </a:cubicBezTo>
                  <a:cubicBezTo>
                    <a:pt x="8092902" y="3571207"/>
                    <a:pt x="8028207" y="3554774"/>
                    <a:pt x="7963837" y="3537171"/>
                  </a:cubicBezTo>
                  <a:lnTo>
                    <a:pt x="7966219" y="3533327"/>
                  </a:lnTo>
                  <a:lnTo>
                    <a:pt x="7963772" y="3537171"/>
                  </a:lnTo>
                  <a:cubicBezTo>
                    <a:pt x="7845880" y="3510669"/>
                    <a:pt x="7169116" y="3362508"/>
                    <a:pt x="6945672" y="3331070"/>
                  </a:cubicBezTo>
                  <a:cubicBezTo>
                    <a:pt x="6768021" y="3306062"/>
                    <a:pt x="6589265" y="3291058"/>
                    <a:pt x="6409536" y="3297618"/>
                  </a:cubicBezTo>
                  <a:cubicBezTo>
                    <a:pt x="6028642" y="3311583"/>
                    <a:pt x="5631963" y="3420707"/>
                    <a:pt x="5241780" y="3809591"/>
                  </a:cubicBezTo>
                  <a:lnTo>
                    <a:pt x="5368663" y="3653671"/>
                  </a:lnTo>
                  <a:lnTo>
                    <a:pt x="5358699" y="3663379"/>
                  </a:lnTo>
                  <a:cubicBezTo>
                    <a:pt x="5324078" y="3702092"/>
                    <a:pt x="5218721" y="3838562"/>
                    <a:pt x="5203197" y="3849085"/>
                  </a:cubicBezTo>
                  <a:lnTo>
                    <a:pt x="5203199" y="3849081"/>
                  </a:lnTo>
                  <a:lnTo>
                    <a:pt x="5203197" y="3849084"/>
                  </a:lnTo>
                  <a:cubicBezTo>
                    <a:pt x="5190726" y="3865323"/>
                    <a:pt x="5183386" y="3851617"/>
                    <a:pt x="5175396" y="3844083"/>
                  </a:cubicBezTo>
                  <a:cubicBezTo>
                    <a:pt x="5015867" y="3694167"/>
                    <a:pt x="4838996" y="3569129"/>
                    <a:pt x="4641208" y="3474620"/>
                  </a:cubicBezTo>
                  <a:cubicBezTo>
                    <a:pt x="4449592" y="3383034"/>
                    <a:pt x="4248557" y="3323600"/>
                    <a:pt x="4037649" y="3296255"/>
                  </a:cubicBezTo>
                  <a:cubicBezTo>
                    <a:pt x="3806605" y="3266310"/>
                    <a:pt x="3576146" y="3271897"/>
                    <a:pt x="3345882" y="3302815"/>
                  </a:cubicBezTo>
                  <a:cubicBezTo>
                    <a:pt x="2965962" y="3353805"/>
                    <a:pt x="2594746" y="3444286"/>
                    <a:pt x="2227947" y="3553670"/>
                  </a:cubicBezTo>
                  <a:cubicBezTo>
                    <a:pt x="2042371" y="3609011"/>
                    <a:pt x="1865694" y="3689750"/>
                    <a:pt x="1680638" y="3746910"/>
                  </a:cubicBezTo>
                  <a:cubicBezTo>
                    <a:pt x="1465508" y="3813294"/>
                    <a:pt x="1245897" y="3859412"/>
                    <a:pt x="1023881" y="3895527"/>
                  </a:cubicBezTo>
                  <a:cubicBezTo>
                    <a:pt x="871367" y="3920339"/>
                    <a:pt x="344715" y="3992309"/>
                    <a:pt x="0" y="3966522"/>
                  </a:cubicBezTo>
                  <a:cubicBezTo>
                    <a:pt x="64240" y="3908713"/>
                    <a:pt x="891244" y="3180505"/>
                    <a:pt x="1049084" y="3032798"/>
                  </a:cubicBezTo>
                  <a:cubicBezTo>
                    <a:pt x="1106763" y="2978821"/>
                    <a:pt x="1172173" y="2957711"/>
                    <a:pt x="1243818" y="2940627"/>
                  </a:cubicBezTo>
                  <a:cubicBezTo>
                    <a:pt x="1756830" y="2818318"/>
                    <a:pt x="3308274" y="2398191"/>
                    <a:pt x="3583226" y="2363440"/>
                  </a:cubicBezTo>
                  <a:cubicBezTo>
                    <a:pt x="3754836" y="2341745"/>
                    <a:pt x="3927031" y="2326481"/>
                    <a:pt x="4100071" y="2324272"/>
                  </a:cubicBezTo>
                  <a:cubicBezTo>
                    <a:pt x="4495515" y="2319206"/>
                    <a:pt x="4853935" y="2434760"/>
                    <a:pt x="5178969" y="2657945"/>
                  </a:cubicBezTo>
                  <a:cubicBezTo>
                    <a:pt x="5215278" y="2682887"/>
                    <a:pt x="5214823" y="2682692"/>
                    <a:pt x="5228789" y="2639887"/>
                  </a:cubicBezTo>
                  <a:cubicBezTo>
                    <a:pt x="5364674" y="2223138"/>
                    <a:pt x="5536739" y="1822302"/>
                    <a:pt x="5765380" y="1447578"/>
                  </a:cubicBezTo>
                  <a:cubicBezTo>
                    <a:pt x="6067159" y="953013"/>
                    <a:pt x="6471178" y="564974"/>
                    <a:pt x="6983930" y="291904"/>
                  </a:cubicBezTo>
                  <a:cubicBezTo>
                    <a:pt x="7213090" y="169854"/>
                    <a:pt x="7453488" y="76839"/>
                    <a:pt x="7702849" y="5973"/>
                  </a:cubicBezTo>
                  <a:cubicBezTo>
                    <a:pt x="7719282" y="1297"/>
                    <a:pt x="7734953" y="-522"/>
                    <a:pt x="7750526" y="127"/>
                  </a:cubicBezTo>
                  <a:close/>
                </a:path>
              </a:pathLst>
            </a:custGeom>
            <a:solidFill>
              <a:srgbClr val="ECECEC"/>
            </a:solidFill>
            <a:ln w="64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107" name="자유형: 도형 106">
              <a:extLst>
                <a:ext uri="{FF2B5EF4-FFF2-40B4-BE49-F238E27FC236}">
                  <a16:creationId xmlns:a16="http://schemas.microsoft.com/office/drawing/2014/main" id="{6026ACEC-40A7-4EF2-A55C-B198F709A510}"/>
                </a:ext>
              </a:extLst>
            </p:cNvPr>
            <p:cNvSpPr/>
            <p:nvPr/>
          </p:nvSpPr>
          <p:spPr>
            <a:xfrm>
              <a:off x="2728166" y="5985885"/>
              <a:ext cx="640641" cy="202900"/>
            </a:xfrm>
            <a:custGeom>
              <a:avLst/>
              <a:gdLst>
                <a:gd name="connsiteX0" fmla="*/ 1376715 w 1376715"/>
                <a:gd name="connsiteY0" fmla="*/ 377500 h 436024"/>
                <a:gd name="connsiteX1" fmla="*/ 1285649 w 1376715"/>
                <a:gd name="connsiteY1" fmla="*/ 436024 h 436024"/>
                <a:gd name="connsiteX2" fmla="*/ 1064478 w 1376715"/>
                <a:gd name="connsiteY2" fmla="*/ 234015 h 436024"/>
                <a:gd name="connsiteX3" fmla="*/ 634867 w 1376715"/>
                <a:gd name="connsiteY3" fmla="*/ 123982 h 436024"/>
                <a:gd name="connsiteX4" fmla="*/ 82428 w 1376715"/>
                <a:gd name="connsiteY4" fmla="*/ 427905 h 436024"/>
                <a:gd name="connsiteX5" fmla="*/ 0 w 1376715"/>
                <a:gd name="connsiteY5" fmla="*/ 372174 h 436024"/>
                <a:gd name="connsiteX6" fmla="*/ 578746 w 1376715"/>
                <a:gd name="connsiteY6" fmla="*/ 7518 h 436024"/>
                <a:gd name="connsiteX7" fmla="*/ 1256549 w 1376715"/>
                <a:gd name="connsiteY7" fmla="*/ 237717 h 436024"/>
                <a:gd name="connsiteX8" fmla="*/ 1376715 w 1376715"/>
                <a:gd name="connsiteY8" fmla="*/ 377500 h 436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6715" h="436024">
                  <a:moveTo>
                    <a:pt x="1376715" y="377500"/>
                  </a:moveTo>
                  <a:cubicBezTo>
                    <a:pt x="1354761" y="399325"/>
                    <a:pt x="1312215" y="419786"/>
                    <a:pt x="1285649" y="436024"/>
                  </a:cubicBezTo>
                  <a:cubicBezTo>
                    <a:pt x="1280517" y="421345"/>
                    <a:pt x="1138851" y="278964"/>
                    <a:pt x="1064478" y="234015"/>
                  </a:cubicBezTo>
                  <a:cubicBezTo>
                    <a:pt x="932620" y="154251"/>
                    <a:pt x="789265" y="112875"/>
                    <a:pt x="634867" y="123982"/>
                  </a:cubicBezTo>
                  <a:cubicBezTo>
                    <a:pt x="457021" y="136778"/>
                    <a:pt x="254233" y="206994"/>
                    <a:pt x="82428" y="427905"/>
                  </a:cubicBezTo>
                  <a:cubicBezTo>
                    <a:pt x="56316" y="413031"/>
                    <a:pt x="21175" y="393219"/>
                    <a:pt x="0" y="372174"/>
                  </a:cubicBezTo>
                  <a:cubicBezTo>
                    <a:pt x="140692" y="166982"/>
                    <a:pt x="330425" y="40190"/>
                    <a:pt x="578746" y="7518"/>
                  </a:cubicBezTo>
                  <a:cubicBezTo>
                    <a:pt x="839864" y="-26843"/>
                    <a:pt x="1065582" y="57728"/>
                    <a:pt x="1256549" y="237717"/>
                  </a:cubicBezTo>
                  <a:cubicBezTo>
                    <a:pt x="1301628" y="280198"/>
                    <a:pt x="1339886" y="328200"/>
                    <a:pt x="1376715" y="377500"/>
                  </a:cubicBezTo>
                  <a:close/>
                </a:path>
              </a:pathLst>
            </a:custGeom>
            <a:solidFill>
              <a:srgbClr val="E5C8AD"/>
            </a:solidFill>
            <a:ln w="64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108" name="자유형: 도형 107">
              <a:extLst>
                <a:ext uri="{FF2B5EF4-FFF2-40B4-BE49-F238E27FC236}">
                  <a16:creationId xmlns:a16="http://schemas.microsoft.com/office/drawing/2014/main" id="{F0CA2868-3F9C-441D-8E32-F88368CDB210}"/>
                </a:ext>
              </a:extLst>
            </p:cNvPr>
            <p:cNvSpPr/>
            <p:nvPr/>
          </p:nvSpPr>
          <p:spPr>
            <a:xfrm>
              <a:off x="323529" y="6154673"/>
              <a:ext cx="5432093" cy="260209"/>
            </a:xfrm>
            <a:custGeom>
              <a:avLst/>
              <a:gdLst>
                <a:gd name="connsiteX0" fmla="*/ 11672952 w 11673372"/>
                <a:gd name="connsiteY0" fmla="*/ 225105 h 559180"/>
                <a:gd name="connsiteX1" fmla="*/ 11667236 w 11673372"/>
                <a:gd name="connsiteY1" fmla="*/ 208412 h 559180"/>
                <a:gd name="connsiteX2" fmla="*/ 11663404 w 11673372"/>
                <a:gd name="connsiteY2" fmla="*/ 207373 h 559180"/>
                <a:gd name="connsiteX3" fmla="*/ 6805441 w 11673372"/>
                <a:gd name="connsiteY3" fmla="*/ 11275 h 559180"/>
                <a:gd name="connsiteX4" fmla="*/ 6551922 w 11673372"/>
                <a:gd name="connsiteY4" fmla="*/ 13223 h 559180"/>
                <a:gd name="connsiteX5" fmla="*/ 6314643 w 11673372"/>
                <a:gd name="connsiteY5" fmla="*/ 157423 h 559180"/>
                <a:gd name="connsiteX6" fmla="*/ 5788705 w 11673372"/>
                <a:gd name="connsiteY6" fmla="*/ 266741 h 559180"/>
                <a:gd name="connsiteX7" fmla="*/ 5523364 w 11673372"/>
                <a:gd name="connsiteY7" fmla="*/ 210880 h 559180"/>
                <a:gd name="connsiteX8" fmla="*/ 5249320 w 11673372"/>
                <a:gd name="connsiteY8" fmla="*/ 65512 h 559180"/>
                <a:gd name="connsiteX9" fmla="*/ 5168387 w 11673372"/>
                <a:gd name="connsiteY9" fmla="*/ 8287 h 559180"/>
                <a:gd name="connsiteX10" fmla="*/ 5068681 w 11673372"/>
                <a:gd name="connsiteY10" fmla="*/ 6078 h 559180"/>
                <a:gd name="connsiteX11" fmla="*/ 5461 w 11673372"/>
                <a:gd name="connsiteY11" fmla="*/ 344882 h 559180"/>
                <a:gd name="connsiteX12" fmla="*/ 655 w 11673372"/>
                <a:gd name="connsiteY12" fmla="*/ 356574 h 559180"/>
                <a:gd name="connsiteX13" fmla="*/ 5 w 11673372"/>
                <a:gd name="connsiteY13" fmla="*/ 541630 h 559180"/>
                <a:gd name="connsiteX14" fmla="*/ 22739 w 11673372"/>
                <a:gd name="connsiteY14" fmla="*/ 558843 h 559180"/>
                <a:gd name="connsiteX15" fmla="*/ 5083946 w 11673372"/>
                <a:gd name="connsiteY15" fmla="*/ 210361 h 559180"/>
                <a:gd name="connsiteX16" fmla="*/ 5133701 w 11673372"/>
                <a:gd name="connsiteY16" fmla="*/ 225625 h 559180"/>
                <a:gd name="connsiteX17" fmla="*/ 5738430 w 11673372"/>
                <a:gd name="connsiteY17" fmla="*/ 479338 h 559180"/>
                <a:gd name="connsiteX18" fmla="*/ 6591220 w 11673372"/>
                <a:gd name="connsiteY18" fmla="*/ 222507 h 559180"/>
                <a:gd name="connsiteX19" fmla="*/ 6629089 w 11673372"/>
                <a:gd name="connsiteY19" fmla="*/ 209191 h 559180"/>
                <a:gd name="connsiteX20" fmla="*/ 11668664 w 11673372"/>
                <a:gd name="connsiteY20" fmla="*/ 460631 h 559180"/>
                <a:gd name="connsiteX21" fmla="*/ 11673082 w 11673372"/>
                <a:gd name="connsiteY21" fmla="*/ 442509 h 559180"/>
                <a:gd name="connsiteX22" fmla="*/ 11672952 w 11673372"/>
                <a:gd name="connsiteY22" fmla="*/ 225105 h 559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673372" h="559180">
                  <a:moveTo>
                    <a:pt x="11672952" y="225105"/>
                  </a:moveTo>
                  <a:cubicBezTo>
                    <a:pt x="11672952" y="219195"/>
                    <a:pt x="11675680" y="211725"/>
                    <a:pt x="11667236" y="208412"/>
                  </a:cubicBezTo>
                  <a:cubicBezTo>
                    <a:pt x="11665742" y="208802"/>
                    <a:pt x="11664443" y="208412"/>
                    <a:pt x="11663404" y="207373"/>
                  </a:cubicBezTo>
                  <a:cubicBezTo>
                    <a:pt x="11648269" y="207373"/>
                    <a:pt x="7336121" y="45051"/>
                    <a:pt x="6805441" y="11275"/>
                  </a:cubicBezTo>
                  <a:cubicBezTo>
                    <a:pt x="6720545" y="5883"/>
                    <a:pt x="6554066" y="13158"/>
                    <a:pt x="6551922" y="13223"/>
                  </a:cubicBezTo>
                  <a:cubicBezTo>
                    <a:pt x="6533735" y="11599"/>
                    <a:pt x="6367126" y="131765"/>
                    <a:pt x="6314643" y="157423"/>
                  </a:cubicBezTo>
                  <a:cubicBezTo>
                    <a:pt x="6148749" y="238486"/>
                    <a:pt x="5975384" y="282461"/>
                    <a:pt x="5788705" y="266741"/>
                  </a:cubicBezTo>
                  <a:cubicBezTo>
                    <a:pt x="5697573" y="259077"/>
                    <a:pt x="5609559" y="240954"/>
                    <a:pt x="5523364" y="210880"/>
                  </a:cubicBezTo>
                  <a:cubicBezTo>
                    <a:pt x="5424503" y="176324"/>
                    <a:pt x="5334216" y="126114"/>
                    <a:pt x="5249320" y="65512"/>
                  </a:cubicBezTo>
                  <a:cubicBezTo>
                    <a:pt x="5220416" y="45700"/>
                    <a:pt x="5170206" y="8806"/>
                    <a:pt x="5168387" y="8287"/>
                  </a:cubicBezTo>
                  <a:cubicBezTo>
                    <a:pt x="5148966" y="-6263"/>
                    <a:pt x="5100379" y="1921"/>
                    <a:pt x="5068681" y="6078"/>
                  </a:cubicBezTo>
                  <a:cubicBezTo>
                    <a:pt x="4989372" y="16341"/>
                    <a:pt x="134981" y="337542"/>
                    <a:pt x="5461" y="344882"/>
                  </a:cubicBezTo>
                  <a:cubicBezTo>
                    <a:pt x="3772" y="348779"/>
                    <a:pt x="655" y="352677"/>
                    <a:pt x="655" y="356574"/>
                  </a:cubicBezTo>
                  <a:cubicBezTo>
                    <a:pt x="330" y="418281"/>
                    <a:pt x="784" y="479923"/>
                    <a:pt x="5" y="541630"/>
                  </a:cubicBezTo>
                  <a:cubicBezTo>
                    <a:pt x="-255" y="559882"/>
                    <a:pt x="9618" y="559817"/>
                    <a:pt x="22739" y="558843"/>
                  </a:cubicBezTo>
                  <a:cubicBezTo>
                    <a:pt x="88538" y="554166"/>
                    <a:pt x="4844393" y="227444"/>
                    <a:pt x="5083946" y="210361"/>
                  </a:cubicBezTo>
                  <a:cubicBezTo>
                    <a:pt x="5103627" y="208932"/>
                    <a:pt x="5118047" y="213024"/>
                    <a:pt x="5133701" y="225625"/>
                  </a:cubicBezTo>
                  <a:cubicBezTo>
                    <a:pt x="5310898" y="368006"/>
                    <a:pt x="5512387" y="455565"/>
                    <a:pt x="5738430" y="479338"/>
                  </a:cubicBezTo>
                  <a:cubicBezTo>
                    <a:pt x="6057617" y="512920"/>
                    <a:pt x="6341339" y="422113"/>
                    <a:pt x="6591220" y="222507"/>
                  </a:cubicBezTo>
                  <a:cubicBezTo>
                    <a:pt x="6602912" y="213219"/>
                    <a:pt x="6613694" y="208347"/>
                    <a:pt x="6629089" y="209191"/>
                  </a:cubicBezTo>
                  <a:cubicBezTo>
                    <a:pt x="6882217" y="222702"/>
                    <a:pt x="11592408" y="478429"/>
                    <a:pt x="11668664" y="460631"/>
                  </a:cubicBezTo>
                  <a:cubicBezTo>
                    <a:pt x="11674511" y="455695"/>
                    <a:pt x="11673082" y="448809"/>
                    <a:pt x="11673082" y="442509"/>
                  </a:cubicBezTo>
                  <a:cubicBezTo>
                    <a:pt x="11673147" y="370019"/>
                    <a:pt x="11673147" y="297530"/>
                    <a:pt x="11672952" y="225105"/>
                  </a:cubicBezTo>
                  <a:close/>
                </a:path>
              </a:pathLst>
            </a:custGeom>
            <a:solidFill>
              <a:schemeClr val="accent3"/>
            </a:solidFill>
            <a:ln w="64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109" name="자유형: 도형 108">
              <a:extLst>
                <a:ext uri="{FF2B5EF4-FFF2-40B4-BE49-F238E27FC236}">
                  <a16:creationId xmlns:a16="http://schemas.microsoft.com/office/drawing/2014/main" id="{1272FCB9-4011-4226-9924-F11A985E88BB}"/>
                </a:ext>
              </a:extLst>
            </p:cNvPr>
            <p:cNvSpPr/>
            <p:nvPr/>
          </p:nvSpPr>
          <p:spPr>
            <a:xfrm>
              <a:off x="1409887" y="5741057"/>
              <a:ext cx="3787597" cy="544165"/>
            </a:xfrm>
            <a:custGeom>
              <a:avLst/>
              <a:gdLst>
                <a:gd name="connsiteX0" fmla="*/ 2443956 w 8139410"/>
                <a:gd name="connsiteY0" fmla="*/ 779008 h 1169390"/>
                <a:gd name="connsiteX1" fmla="*/ 2827349 w 8139410"/>
                <a:gd name="connsiteY1" fmla="*/ 903626 h 1169390"/>
                <a:gd name="connsiteX2" fmla="*/ 2581755 w 8139410"/>
                <a:gd name="connsiteY2" fmla="*/ 921099 h 1169390"/>
                <a:gd name="connsiteX3" fmla="*/ 1905122 w 8139410"/>
                <a:gd name="connsiteY3" fmla="*/ 964554 h 1169390"/>
                <a:gd name="connsiteX4" fmla="*/ 1354696 w 8139410"/>
                <a:gd name="connsiteY4" fmla="*/ 999304 h 1169390"/>
                <a:gd name="connsiteX5" fmla="*/ 690988 w 8139410"/>
                <a:gd name="connsiteY5" fmla="*/ 1042240 h 1169390"/>
                <a:gd name="connsiteX6" fmla="*/ 454618 w 8139410"/>
                <a:gd name="connsiteY6" fmla="*/ 1056659 h 1169390"/>
                <a:gd name="connsiteX7" fmla="*/ 770947 w 8139410"/>
                <a:gd name="connsiteY7" fmla="*/ 1006189 h 1169390"/>
                <a:gd name="connsiteX8" fmla="*/ 1633093 w 8139410"/>
                <a:gd name="connsiteY8" fmla="*/ 878294 h 1169390"/>
                <a:gd name="connsiteX9" fmla="*/ 2306737 w 8139410"/>
                <a:gd name="connsiteY9" fmla="*/ 783200 h 1169390"/>
                <a:gd name="connsiteX10" fmla="*/ 2443956 w 8139410"/>
                <a:gd name="connsiteY10" fmla="*/ 779008 h 1169390"/>
                <a:gd name="connsiteX11" fmla="*/ 4604868 w 8139410"/>
                <a:gd name="connsiteY11" fmla="*/ 769176 h 1169390"/>
                <a:gd name="connsiteX12" fmla="*/ 4742084 w 8139410"/>
                <a:gd name="connsiteY12" fmla="*/ 770144 h 1169390"/>
                <a:gd name="connsiteX13" fmla="*/ 5417808 w 8139410"/>
                <a:gd name="connsiteY13" fmla="*/ 849129 h 1169390"/>
                <a:gd name="connsiteX14" fmla="*/ 6282745 w 8139410"/>
                <a:gd name="connsiteY14" fmla="*/ 956434 h 1169390"/>
                <a:gd name="connsiteX15" fmla="*/ 6600244 w 8139410"/>
                <a:gd name="connsiteY15" fmla="*/ 992874 h 1169390"/>
                <a:gd name="connsiteX16" fmla="*/ 6363614 w 8139410"/>
                <a:gd name="connsiteY16" fmla="*/ 990536 h 1169390"/>
                <a:gd name="connsiteX17" fmla="*/ 5699127 w 8139410"/>
                <a:gd name="connsiteY17" fmla="*/ 963450 h 1169390"/>
                <a:gd name="connsiteX18" fmla="*/ 5148051 w 8139410"/>
                <a:gd name="connsiteY18" fmla="*/ 941820 h 1169390"/>
                <a:gd name="connsiteX19" fmla="*/ 4470574 w 8139410"/>
                <a:gd name="connsiteY19" fmla="*/ 914474 h 1169390"/>
                <a:gd name="connsiteX20" fmla="*/ 4224590 w 8139410"/>
                <a:gd name="connsiteY20" fmla="*/ 902847 h 1169390"/>
                <a:gd name="connsiteX21" fmla="*/ 4604868 w 8139410"/>
                <a:gd name="connsiteY21" fmla="*/ 769176 h 1169390"/>
                <a:gd name="connsiteX22" fmla="*/ 6898515 w 8139410"/>
                <a:gd name="connsiteY22" fmla="*/ 757219 h 1169390"/>
                <a:gd name="connsiteX23" fmla="*/ 8139410 w 8139410"/>
                <a:gd name="connsiteY23" fmla="*/ 844778 h 1169390"/>
                <a:gd name="connsiteX24" fmla="*/ 6898515 w 8139410"/>
                <a:gd name="connsiteY24" fmla="*/ 757219 h 1169390"/>
                <a:gd name="connsiteX25" fmla="*/ 1315722 w 8139410"/>
                <a:gd name="connsiteY25" fmla="*/ 690575 h 1169390"/>
                <a:gd name="connsiteX26" fmla="*/ 91066 w 8139410"/>
                <a:gd name="connsiteY26" fmla="*/ 897456 h 1169390"/>
                <a:gd name="connsiteX27" fmla="*/ 1315722 w 8139410"/>
                <a:gd name="connsiteY27" fmla="*/ 690575 h 1169390"/>
                <a:gd name="connsiteX28" fmla="*/ 3533419 w 8139410"/>
                <a:gd name="connsiteY28" fmla="*/ 639955 h 1169390"/>
                <a:gd name="connsiteX29" fmla="*/ 3950870 w 8139410"/>
                <a:gd name="connsiteY29" fmla="*/ 788461 h 1169390"/>
                <a:gd name="connsiteX30" fmla="*/ 4124040 w 8139410"/>
                <a:gd name="connsiteY30" fmla="*/ 962150 h 1169390"/>
                <a:gd name="connsiteX31" fmla="*/ 2914323 w 8139410"/>
                <a:gd name="connsiteY31" fmla="*/ 954096 h 1169390"/>
                <a:gd name="connsiteX32" fmla="*/ 3533419 w 8139410"/>
                <a:gd name="connsiteY32" fmla="*/ 639955 h 1169390"/>
                <a:gd name="connsiteX33" fmla="*/ 4963921 w 8139410"/>
                <a:gd name="connsiteY33" fmla="*/ 605135 h 1169390"/>
                <a:gd name="connsiteX34" fmla="*/ 5561618 w 8139410"/>
                <a:gd name="connsiteY34" fmla="*/ 735458 h 1169390"/>
                <a:gd name="connsiteX35" fmla="*/ 4359306 w 8139410"/>
                <a:gd name="connsiteY35" fmla="*/ 698369 h 1169390"/>
                <a:gd name="connsiteX36" fmla="*/ 4963921 w 8139410"/>
                <a:gd name="connsiteY36" fmla="*/ 605135 h 1169390"/>
                <a:gd name="connsiteX37" fmla="*/ 5528569 w 8139410"/>
                <a:gd name="connsiteY37" fmla="*/ 446245 h 1169390"/>
                <a:gd name="connsiteX38" fmla="*/ 6448964 w 8139410"/>
                <a:gd name="connsiteY38" fmla="*/ 597171 h 1169390"/>
                <a:gd name="connsiteX39" fmla="*/ 5214629 w 8139410"/>
                <a:gd name="connsiteY39" fmla="*/ 459142 h 1169390"/>
                <a:gd name="connsiteX40" fmla="*/ 5528569 w 8139410"/>
                <a:gd name="connsiteY40" fmla="*/ 446245 h 1169390"/>
                <a:gd name="connsiteX41" fmla="*/ 6727750 w 8139410"/>
                <a:gd name="connsiteY41" fmla="*/ 432835 h 1169390"/>
                <a:gd name="connsiteX42" fmla="*/ 6902933 w 8139410"/>
                <a:gd name="connsiteY42" fmla="*/ 499414 h 1169390"/>
                <a:gd name="connsiteX43" fmla="*/ 6900139 w 8139410"/>
                <a:gd name="connsiteY43" fmla="*/ 506883 h 1169390"/>
                <a:gd name="connsiteX44" fmla="*/ 6727750 w 8139410"/>
                <a:gd name="connsiteY44" fmla="*/ 432835 h 1169390"/>
                <a:gd name="connsiteX45" fmla="*/ 2001312 w 8139410"/>
                <a:gd name="connsiteY45" fmla="*/ 332325 h 1169390"/>
                <a:gd name="connsiteX46" fmla="*/ 2671263 w 8139410"/>
                <a:gd name="connsiteY46" fmla="*/ 443422 h 1169390"/>
                <a:gd name="connsiteX47" fmla="*/ 1332871 w 8139410"/>
                <a:gd name="connsiteY47" fmla="*/ 451022 h 1169390"/>
                <a:gd name="connsiteX48" fmla="*/ 2001312 w 8139410"/>
                <a:gd name="connsiteY48" fmla="*/ 332325 h 1169390"/>
                <a:gd name="connsiteX49" fmla="*/ 5032238 w 8139410"/>
                <a:gd name="connsiteY49" fmla="*/ 75413 h 1169390"/>
                <a:gd name="connsiteX50" fmla="*/ 5222099 w 8139410"/>
                <a:gd name="connsiteY50" fmla="*/ 81170 h 1169390"/>
                <a:gd name="connsiteX51" fmla="*/ 6507293 w 8139410"/>
                <a:gd name="connsiteY51" fmla="*/ 345730 h 1169390"/>
                <a:gd name="connsiteX52" fmla="*/ 3720086 w 8139410"/>
                <a:gd name="connsiteY52" fmla="*/ 362424 h 1169390"/>
                <a:gd name="connsiteX53" fmla="*/ 5032238 w 8139410"/>
                <a:gd name="connsiteY53" fmla="*/ 75413 h 1169390"/>
                <a:gd name="connsiteX54" fmla="*/ 2077187 w 8139410"/>
                <a:gd name="connsiteY54" fmla="*/ 42 h 1169390"/>
                <a:gd name="connsiteX55" fmla="*/ 2510889 w 8139410"/>
                <a:gd name="connsiteY55" fmla="*/ 85522 h 1169390"/>
                <a:gd name="connsiteX56" fmla="*/ 1778590 w 8139410"/>
                <a:gd name="connsiteY56" fmla="*/ 93576 h 1169390"/>
                <a:gd name="connsiteX57" fmla="*/ 175183 w 8139410"/>
                <a:gd name="connsiteY57" fmla="*/ 437317 h 1169390"/>
                <a:gd name="connsiteX58" fmla="*/ 0 w 8139410"/>
                <a:gd name="connsiteY58" fmla="*/ 477004 h 1169390"/>
                <a:gd name="connsiteX59" fmla="*/ 84181 w 8139410"/>
                <a:gd name="connsiteY59" fmla="*/ 442383 h 1169390"/>
                <a:gd name="connsiteX60" fmla="*/ 1337223 w 8139410"/>
                <a:gd name="connsiteY60" fmla="*/ 87471 h 1169390"/>
                <a:gd name="connsiteX61" fmla="*/ 2077187 w 8139410"/>
                <a:gd name="connsiteY61" fmla="*/ 42 h 1169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8139410" h="1169390">
                  <a:moveTo>
                    <a:pt x="2443956" y="779008"/>
                  </a:moveTo>
                  <a:cubicBezTo>
                    <a:pt x="2579006" y="786659"/>
                    <a:pt x="2707361" y="829432"/>
                    <a:pt x="2827349" y="903626"/>
                  </a:cubicBezTo>
                  <a:cubicBezTo>
                    <a:pt x="2745506" y="909472"/>
                    <a:pt x="2663663" y="915707"/>
                    <a:pt x="2581755" y="921099"/>
                  </a:cubicBezTo>
                  <a:cubicBezTo>
                    <a:pt x="2356232" y="935779"/>
                    <a:pt x="2130645" y="950198"/>
                    <a:pt x="1905122" y="964554"/>
                  </a:cubicBezTo>
                  <a:cubicBezTo>
                    <a:pt x="1721625" y="976245"/>
                    <a:pt x="1538127" y="987547"/>
                    <a:pt x="1354696" y="999304"/>
                  </a:cubicBezTo>
                  <a:cubicBezTo>
                    <a:pt x="1133461" y="1013465"/>
                    <a:pt x="912224" y="1028014"/>
                    <a:pt x="690988" y="1042240"/>
                  </a:cubicBezTo>
                  <a:cubicBezTo>
                    <a:pt x="612198" y="1047306"/>
                    <a:pt x="533408" y="1051853"/>
                    <a:pt x="454618" y="1056659"/>
                  </a:cubicBezTo>
                  <a:cubicBezTo>
                    <a:pt x="559196" y="1034315"/>
                    <a:pt x="665397" y="1022168"/>
                    <a:pt x="770947" y="1006189"/>
                  </a:cubicBezTo>
                  <a:cubicBezTo>
                    <a:pt x="1058177" y="962670"/>
                    <a:pt x="1345603" y="920319"/>
                    <a:pt x="1633093" y="878294"/>
                  </a:cubicBezTo>
                  <a:cubicBezTo>
                    <a:pt x="1857510" y="845491"/>
                    <a:pt x="2081539" y="809442"/>
                    <a:pt x="2306737" y="783200"/>
                  </a:cubicBezTo>
                  <a:cubicBezTo>
                    <a:pt x="2353179" y="777809"/>
                    <a:pt x="2398940" y="776457"/>
                    <a:pt x="2443956" y="779008"/>
                  </a:cubicBezTo>
                  <a:close/>
                  <a:moveTo>
                    <a:pt x="4604868" y="769176"/>
                  </a:moveTo>
                  <a:cubicBezTo>
                    <a:pt x="4649800" y="765564"/>
                    <a:pt x="4695561" y="765841"/>
                    <a:pt x="4742084" y="770144"/>
                  </a:cubicBezTo>
                  <a:cubicBezTo>
                    <a:pt x="4967802" y="790995"/>
                    <a:pt x="5192675" y="821718"/>
                    <a:pt x="5417808" y="849129"/>
                  </a:cubicBezTo>
                  <a:cubicBezTo>
                    <a:pt x="5706207" y="884270"/>
                    <a:pt x="5994541" y="919735"/>
                    <a:pt x="6282745" y="956434"/>
                  </a:cubicBezTo>
                  <a:cubicBezTo>
                    <a:pt x="6388686" y="969880"/>
                    <a:pt x="6495212" y="972998"/>
                    <a:pt x="6600244" y="992874"/>
                  </a:cubicBezTo>
                  <a:cubicBezTo>
                    <a:pt x="6521389" y="989951"/>
                    <a:pt x="6442469" y="993718"/>
                    <a:pt x="6363614" y="990536"/>
                  </a:cubicBezTo>
                  <a:cubicBezTo>
                    <a:pt x="6142118" y="981637"/>
                    <a:pt x="5920623" y="972348"/>
                    <a:pt x="5699127" y="963450"/>
                  </a:cubicBezTo>
                  <a:cubicBezTo>
                    <a:pt x="5515435" y="956045"/>
                    <a:pt x="5331743" y="949160"/>
                    <a:pt x="5148051" y="941820"/>
                  </a:cubicBezTo>
                  <a:cubicBezTo>
                    <a:pt x="4922203" y="932856"/>
                    <a:pt x="4696421" y="923827"/>
                    <a:pt x="4470574" y="914474"/>
                  </a:cubicBezTo>
                  <a:cubicBezTo>
                    <a:pt x="4388536" y="911031"/>
                    <a:pt x="4306563" y="906744"/>
                    <a:pt x="4224590" y="902847"/>
                  </a:cubicBezTo>
                  <a:cubicBezTo>
                    <a:pt x="4342727" y="825827"/>
                    <a:pt x="4470071" y="780009"/>
                    <a:pt x="4604868" y="769176"/>
                  </a:cubicBezTo>
                  <a:close/>
                  <a:moveTo>
                    <a:pt x="6898515" y="757219"/>
                  </a:moveTo>
                  <a:cubicBezTo>
                    <a:pt x="7312212" y="783006"/>
                    <a:pt x="7725584" y="814509"/>
                    <a:pt x="8139410" y="844778"/>
                  </a:cubicBezTo>
                  <a:cubicBezTo>
                    <a:pt x="7722076" y="871409"/>
                    <a:pt x="7308250" y="842569"/>
                    <a:pt x="6898515" y="757219"/>
                  </a:cubicBezTo>
                  <a:close/>
                  <a:moveTo>
                    <a:pt x="1315722" y="690575"/>
                  </a:moveTo>
                  <a:cubicBezTo>
                    <a:pt x="1162169" y="783850"/>
                    <a:pt x="296777" y="930128"/>
                    <a:pt x="91066" y="897456"/>
                  </a:cubicBezTo>
                  <a:cubicBezTo>
                    <a:pt x="501840" y="840361"/>
                    <a:pt x="908456" y="763584"/>
                    <a:pt x="1315722" y="690575"/>
                  </a:cubicBezTo>
                  <a:close/>
                  <a:moveTo>
                    <a:pt x="3533419" y="639955"/>
                  </a:moveTo>
                  <a:cubicBezTo>
                    <a:pt x="3673469" y="643126"/>
                    <a:pt x="3816609" y="690103"/>
                    <a:pt x="3950870" y="788461"/>
                  </a:cubicBezTo>
                  <a:cubicBezTo>
                    <a:pt x="4017579" y="837372"/>
                    <a:pt x="4074089" y="896481"/>
                    <a:pt x="4124040" y="962150"/>
                  </a:cubicBezTo>
                  <a:cubicBezTo>
                    <a:pt x="3750160" y="1246847"/>
                    <a:pt x="3279953" y="1232557"/>
                    <a:pt x="2914323" y="954096"/>
                  </a:cubicBezTo>
                  <a:cubicBezTo>
                    <a:pt x="3075167" y="751071"/>
                    <a:pt x="3300002" y="634670"/>
                    <a:pt x="3533419" y="639955"/>
                  </a:cubicBezTo>
                  <a:close/>
                  <a:moveTo>
                    <a:pt x="4963921" y="605135"/>
                  </a:moveTo>
                  <a:cubicBezTo>
                    <a:pt x="5164323" y="611720"/>
                    <a:pt x="5363571" y="655564"/>
                    <a:pt x="5561618" y="735458"/>
                  </a:cubicBezTo>
                  <a:cubicBezTo>
                    <a:pt x="5204691" y="642249"/>
                    <a:pt x="4801972" y="590285"/>
                    <a:pt x="4359306" y="698369"/>
                  </a:cubicBezTo>
                  <a:cubicBezTo>
                    <a:pt x="4561965" y="629225"/>
                    <a:pt x="4763519" y="598550"/>
                    <a:pt x="4963921" y="605135"/>
                  </a:cubicBezTo>
                  <a:close/>
                  <a:moveTo>
                    <a:pt x="5528569" y="446245"/>
                  </a:moveTo>
                  <a:cubicBezTo>
                    <a:pt x="5840757" y="448818"/>
                    <a:pt x="6147655" y="498131"/>
                    <a:pt x="6448964" y="597171"/>
                  </a:cubicBezTo>
                  <a:cubicBezTo>
                    <a:pt x="6038450" y="542544"/>
                    <a:pt x="5626182" y="504090"/>
                    <a:pt x="5214629" y="459142"/>
                  </a:cubicBezTo>
                  <a:cubicBezTo>
                    <a:pt x="5319856" y="449723"/>
                    <a:pt x="5424506" y="445388"/>
                    <a:pt x="5528569" y="446245"/>
                  </a:cubicBezTo>
                  <a:close/>
                  <a:moveTo>
                    <a:pt x="6727750" y="432835"/>
                  </a:moveTo>
                  <a:cubicBezTo>
                    <a:pt x="6789327" y="447320"/>
                    <a:pt x="6846422" y="472717"/>
                    <a:pt x="6902933" y="499414"/>
                  </a:cubicBezTo>
                  <a:cubicBezTo>
                    <a:pt x="6901958" y="501882"/>
                    <a:pt x="6901049" y="504350"/>
                    <a:pt x="6900139" y="506883"/>
                  </a:cubicBezTo>
                  <a:cubicBezTo>
                    <a:pt x="6842655" y="482200"/>
                    <a:pt x="6785170" y="457518"/>
                    <a:pt x="6727750" y="432835"/>
                  </a:cubicBezTo>
                  <a:close/>
                  <a:moveTo>
                    <a:pt x="2001312" y="332325"/>
                  </a:moveTo>
                  <a:cubicBezTo>
                    <a:pt x="2224375" y="330758"/>
                    <a:pt x="2447689" y="367490"/>
                    <a:pt x="2671263" y="443422"/>
                  </a:cubicBezTo>
                  <a:cubicBezTo>
                    <a:pt x="2224440" y="344756"/>
                    <a:pt x="1778332" y="344366"/>
                    <a:pt x="1332871" y="451022"/>
                  </a:cubicBezTo>
                  <a:cubicBezTo>
                    <a:pt x="1555439" y="373758"/>
                    <a:pt x="1778250" y="333892"/>
                    <a:pt x="2001312" y="332325"/>
                  </a:cubicBezTo>
                  <a:close/>
                  <a:moveTo>
                    <a:pt x="5032238" y="75413"/>
                  </a:moveTo>
                  <a:cubicBezTo>
                    <a:pt x="5094970" y="75819"/>
                    <a:pt x="5158192" y="77800"/>
                    <a:pt x="5222099" y="81170"/>
                  </a:cubicBezTo>
                  <a:cubicBezTo>
                    <a:pt x="5664180" y="104489"/>
                    <a:pt x="6090868" y="199517"/>
                    <a:pt x="6507293" y="345730"/>
                  </a:cubicBezTo>
                  <a:cubicBezTo>
                    <a:pt x="5834751" y="220043"/>
                    <a:pt x="4660760" y="47069"/>
                    <a:pt x="3720086" y="362424"/>
                  </a:cubicBezTo>
                  <a:cubicBezTo>
                    <a:pt x="4178008" y="146904"/>
                    <a:pt x="4593113" y="72571"/>
                    <a:pt x="5032238" y="75413"/>
                  </a:cubicBezTo>
                  <a:close/>
                  <a:moveTo>
                    <a:pt x="2077187" y="42"/>
                  </a:moveTo>
                  <a:cubicBezTo>
                    <a:pt x="2211124" y="-868"/>
                    <a:pt x="2379161" y="12188"/>
                    <a:pt x="2510889" y="85522"/>
                  </a:cubicBezTo>
                  <a:cubicBezTo>
                    <a:pt x="2177867" y="31675"/>
                    <a:pt x="1976442" y="67530"/>
                    <a:pt x="1778590" y="93576"/>
                  </a:cubicBezTo>
                  <a:cubicBezTo>
                    <a:pt x="1234919" y="165222"/>
                    <a:pt x="704890" y="300717"/>
                    <a:pt x="175183" y="437317"/>
                  </a:cubicBezTo>
                  <a:cubicBezTo>
                    <a:pt x="119711" y="451607"/>
                    <a:pt x="4482" y="478109"/>
                    <a:pt x="0" y="477004"/>
                  </a:cubicBezTo>
                  <a:cubicBezTo>
                    <a:pt x="27217" y="460116"/>
                    <a:pt x="56251" y="452127"/>
                    <a:pt x="84181" y="442383"/>
                  </a:cubicBezTo>
                  <a:cubicBezTo>
                    <a:pt x="494956" y="299678"/>
                    <a:pt x="911121" y="175160"/>
                    <a:pt x="1337223" y="87471"/>
                  </a:cubicBezTo>
                  <a:cubicBezTo>
                    <a:pt x="1580998" y="37326"/>
                    <a:pt x="1827436" y="1666"/>
                    <a:pt x="2077187" y="42"/>
                  </a:cubicBezTo>
                  <a:close/>
                </a:path>
              </a:pathLst>
            </a:custGeom>
            <a:solidFill>
              <a:srgbClr val="2C2C39"/>
            </a:solidFill>
            <a:ln w="64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 dirty="0">
                <a:cs typeface="B Nazanin" panose="00000400000000000000" pitchFamily="2" charset="-78"/>
              </a:endParaRPr>
            </a:p>
          </p:txBody>
        </p:sp>
        <p:sp>
          <p:nvSpPr>
            <p:cNvPr id="110" name="자유형: 도형 109">
              <a:extLst>
                <a:ext uri="{FF2B5EF4-FFF2-40B4-BE49-F238E27FC236}">
                  <a16:creationId xmlns:a16="http://schemas.microsoft.com/office/drawing/2014/main" id="{C3BBA147-93B0-4437-8CC2-3F1BA636BC35}"/>
                </a:ext>
              </a:extLst>
            </p:cNvPr>
            <p:cNvSpPr/>
            <p:nvPr/>
          </p:nvSpPr>
          <p:spPr>
            <a:xfrm>
              <a:off x="3584047" y="6024266"/>
              <a:ext cx="473098" cy="399618"/>
            </a:xfrm>
            <a:custGeom>
              <a:avLst/>
              <a:gdLst>
                <a:gd name="connsiteX0" fmla="*/ 974711 w 1016671"/>
                <a:gd name="connsiteY0" fmla="*/ 559323 h 858764"/>
                <a:gd name="connsiteX1" fmla="*/ 1016671 w 1016671"/>
                <a:gd name="connsiteY1" fmla="*/ 754252 h 858764"/>
                <a:gd name="connsiteX2" fmla="*/ 719178 w 1016671"/>
                <a:gd name="connsiteY2" fmla="*/ 544903 h 858764"/>
                <a:gd name="connsiteX3" fmla="*/ 649417 w 1016671"/>
                <a:gd name="connsiteY3" fmla="*/ 475272 h 858764"/>
                <a:gd name="connsiteX4" fmla="*/ 603949 w 1016671"/>
                <a:gd name="connsiteY4" fmla="*/ 468776 h 858764"/>
                <a:gd name="connsiteX5" fmla="*/ 572641 w 1016671"/>
                <a:gd name="connsiteY5" fmla="*/ 538408 h 858764"/>
                <a:gd name="connsiteX6" fmla="*/ 468064 w 1016671"/>
                <a:gd name="connsiteY6" fmla="*/ 715344 h 858764"/>
                <a:gd name="connsiteX7" fmla="*/ 352249 w 1016671"/>
                <a:gd name="connsiteY7" fmla="*/ 858764 h 858764"/>
                <a:gd name="connsiteX8" fmla="*/ 303079 w 1016671"/>
                <a:gd name="connsiteY8" fmla="*/ 524702 h 858764"/>
                <a:gd name="connsiteX9" fmla="*/ 0 w 1016671"/>
                <a:gd name="connsiteY9" fmla="*/ 27863 h 858764"/>
                <a:gd name="connsiteX10" fmla="*/ 276383 w 1016671"/>
                <a:gd name="connsiteY10" fmla="*/ 647 h 858764"/>
                <a:gd name="connsiteX11" fmla="*/ 602001 w 1016671"/>
                <a:gd name="connsiteY11" fmla="*/ 42803 h 858764"/>
                <a:gd name="connsiteX12" fmla="*/ 974711 w 1016671"/>
                <a:gd name="connsiteY12" fmla="*/ 559323 h 858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16671" h="858764">
                  <a:moveTo>
                    <a:pt x="974711" y="559323"/>
                  </a:moveTo>
                  <a:cubicBezTo>
                    <a:pt x="992053" y="622069"/>
                    <a:pt x="1010566" y="684556"/>
                    <a:pt x="1016671" y="754252"/>
                  </a:cubicBezTo>
                  <a:cubicBezTo>
                    <a:pt x="905015" y="697222"/>
                    <a:pt x="809661" y="624602"/>
                    <a:pt x="719178" y="544903"/>
                  </a:cubicBezTo>
                  <a:cubicBezTo>
                    <a:pt x="694885" y="520740"/>
                    <a:pt x="671113" y="495667"/>
                    <a:pt x="649417" y="475272"/>
                  </a:cubicBezTo>
                  <a:cubicBezTo>
                    <a:pt x="621682" y="449160"/>
                    <a:pt x="619084" y="435000"/>
                    <a:pt x="603949" y="468776"/>
                  </a:cubicBezTo>
                  <a:cubicBezTo>
                    <a:pt x="596415" y="485600"/>
                    <a:pt x="590958" y="501254"/>
                    <a:pt x="572641" y="538408"/>
                  </a:cubicBezTo>
                  <a:cubicBezTo>
                    <a:pt x="540748" y="599140"/>
                    <a:pt x="505153" y="657665"/>
                    <a:pt x="468064" y="715344"/>
                  </a:cubicBezTo>
                  <a:cubicBezTo>
                    <a:pt x="431364" y="761722"/>
                    <a:pt x="398433" y="811023"/>
                    <a:pt x="352249" y="858764"/>
                  </a:cubicBezTo>
                  <a:cubicBezTo>
                    <a:pt x="348222" y="741976"/>
                    <a:pt x="335102" y="631812"/>
                    <a:pt x="303079" y="524702"/>
                  </a:cubicBezTo>
                  <a:cubicBezTo>
                    <a:pt x="283658" y="453447"/>
                    <a:pt x="194734" y="241435"/>
                    <a:pt x="0" y="27863"/>
                  </a:cubicBezTo>
                  <a:cubicBezTo>
                    <a:pt x="23254" y="3960"/>
                    <a:pt x="211493" y="-2211"/>
                    <a:pt x="276383" y="647"/>
                  </a:cubicBezTo>
                  <a:cubicBezTo>
                    <a:pt x="386156" y="5584"/>
                    <a:pt x="494825" y="18380"/>
                    <a:pt x="602001" y="42803"/>
                  </a:cubicBezTo>
                  <a:cubicBezTo>
                    <a:pt x="612783" y="45336"/>
                    <a:pt x="915731" y="377905"/>
                    <a:pt x="974711" y="559323"/>
                  </a:cubicBezTo>
                  <a:close/>
                </a:path>
              </a:pathLst>
            </a:custGeom>
            <a:solidFill>
              <a:schemeClr val="accent4"/>
            </a:solidFill>
            <a:ln w="64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111" name="자유형: 도형 110">
              <a:extLst>
                <a:ext uri="{FF2B5EF4-FFF2-40B4-BE49-F238E27FC236}">
                  <a16:creationId xmlns:a16="http://schemas.microsoft.com/office/drawing/2014/main" id="{C9ABA929-4779-40C2-A464-0BDACF6A31C7}"/>
                </a:ext>
              </a:extLst>
            </p:cNvPr>
            <p:cNvSpPr/>
            <p:nvPr/>
          </p:nvSpPr>
          <p:spPr>
            <a:xfrm>
              <a:off x="3072917" y="5020841"/>
              <a:ext cx="2324420" cy="892369"/>
            </a:xfrm>
            <a:custGeom>
              <a:avLst/>
              <a:gdLst>
                <a:gd name="connsiteX0" fmla="*/ 0 w 4995095"/>
                <a:gd name="connsiteY0" fmla="*/ 1917669 h 1917668"/>
                <a:gd name="connsiteX1" fmla="*/ 359134 w 4995095"/>
                <a:gd name="connsiteY1" fmla="*/ 1258963 h 1917668"/>
                <a:gd name="connsiteX2" fmla="*/ 647599 w 4995095"/>
                <a:gd name="connsiteY2" fmla="*/ 957962 h 1917668"/>
                <a:gd name="connsiteX3" fmla="*/ 1061815 w 4995095"/>
                <a:gd name="connsiteY3" fmla="*/ 619354 h 1917668"/>
                <a:gd name="connsiteX4" fmla="*/ 1634585 w 4995095"/>
                <a:gd name="connsiteY4" fmla="*/ 263402 h 1917668"/>
                <a:gd name="connsiteX5" fmla="*/ 2130514 w 4995095"/>
                <a:gd name="connsiteY5" fmla="*/ 37684 h 1917668"/>
                <a:gd name="connsiteX6" fmla="*/ 2221257 w 4995095"/>
                <a:gd name="connsiteY6" fmla="*/ 15275 h 1917668"/>
                <a:gd name="connsiteX7" fmla="*/ 2329991 w 4995095"/>
                <a:gd name="connsiteY7" fmla="*/ 3713 h 1917668"/>
                <a:gd name="connsiteX8" fmla="*/ 3936646 w 4995095"/>
                <a:gd name="connsiteY8" fmla="*/ 47232 h 1917668"/>
                <a:gd name="connsiteX9" fmla="*/ 3970097 w 4995095"/>
                <a:gd name="connsiteY9" fmla="*/ 64770 h 1917668"/>
                <a:gd name="connsiteX10" fmla="*/ 4962086 w 4995095"/>
                <a:gd name="connsiteY10" fmla="*/ 839290 h 1917668"/>
                <a:gd name="connsiteX11" fmla="*/ 4994044 w 4995095"/>
                <a:gd name="connsiteY11" fmla="*/ 883459 h 1917668"/>
                <a:gd name="connsiteX12" fmla="*/ 4940910 w 4995095"/>
                <a:gd name="connsiteY12" fmla="*/ 905349 h 1917668"/>
                <a:gd name="connsiteX13" fmla="*/ 4560276 w 4995095"/>
                <a:gd name="connsiteY13" fmla="*/ 936593 h 1917668"/>
                <a:gd name="connsiteX14" fmla="*/ 3899492 w 4995095"/>
                <a:gd name="connsiteY14" fmla="*/ 958352 h 1917668"/>
                <a:gd name="connsiteX15" fmla="*/ 3026760 w 4995095"/>
                <a:gd name="connsiteY15" fmla="*/ 919964 h 1917668"/>
                <a:gd name="connsiteX16" fmla="*/ 2364546 w 4995095"/>
                <a:gd name="connsiteY16" fmla="*/ 880796 h 1917668"/>
                <a:gd name="connsiteX17" fmla="*/ 1867773 w 4995095"/>
                <a:gd name="connsiteY17" fmla="*/ 916067 h 1917668"/>
                <a:gd name="connsiteX18" fmla="*/ 1325985 w 4995095"/>
                <a:gd name="connsiteY18" fmla="*/ 1028179 h 1917668"/>
                <a:gd name="connsiteX19" fmla="*/ 581475 w 4995095"/>
                <a:gd name="connsiteY19" fmla="*/ 1363475 h 1917668"/>
                <a:gd name="connsiteX20" fmla="*/ 155502 w 4995095"/>
                <a:gd name="connsiteY20" fmla="*/ 1731963 h 1917668"/>
                <a:gd name="connsiteX21" fmla="*/ 0 w 4995095"/>
                <a:gd name="connsiteY21" fmla="*/ 1917669 h 1917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995095" h="1917668">
                  <a:moveTo>
                    <a:pt x="0" y="1917669"/>
                  </a:moveTo>
                  <a:cubicBezTo>
                    <a:pt x="38778" y="1823744"/>
                    <a:pt x="284762" y="1387898"/>
                    <a:pt x="359134" y="1258963"/>
                  </a:cubicBezTo>
                  <a:cubicBezTo>
                    <a:pt x="363941" y="1250649"/>
                    <a:pt x="561858" y="1038441"/>
                    <a:pt x="647599" y="957962"/>
                  </a:cubicBezTo>
                  <a:cubicBezTo>
                    <a:pt x="777832" y="835783"/>
                    <a:pt x="917096" y="723996"/>
                    <a:pt x="1061815" y="619354"/>
                  </a:cubicBezTo>
                  <a:cubicBezTo>
                    <a:pt x="1244403" y="487366"/>
                    <a:pt x="1435110" y="368498"/>
                    <a:pt x="1634585" y="263402"/>
                  </a:cubicBezTo>
                  <a:cubicBezTo>
                    <a:pt x="1795608" y="178571"/>
                    <a:pt x="1961373" y="104588"/>
                    <a:pt x="2130514" y="37684"/>
                  </a:cubicBezTo>
                  <a:cubicBezTo>
                    <a:pt x="2160069" y="25992"/>
                    <a:pt x="2191378" y="24109"/>
                    <a:pt x="2221257" y="15275"/>
                  </a:cubicBezTo>
                  <a:cubicBezTo>
                    <a:pt x="2256332" y="1180"/>
                    <a:pt x="2294006" y="5986"/>
                    <a:pt x="2329991" y="3713"/>
                  </a:cubicBezTo>
                  <a:cubicBezTo>
                    <a:pt x="2606178" y="-14020"/>
                    <a:pt x="3828301" y="36970"/>
                    <a:pt x="3936646" y="47232"/>
                  </a:cubicBezTo>
                  <a:cubicBezTo>
                    <a:pt x="3950935" y="48596"/>
                    <a:pt x="3959899" y="56586"/>
                    <a:pt x="3970097" y="64770"/>
                  </a:cubicBezTo>
                  <a:cubicBezTo>
                    <a:pt x="4037325" y="118877"/>
                    <a:pt x="4793529" y="704055"/>
                    <a:pt x="4962086" y="839290"/>
                  </a:cubicBezTo>
                  <a:cubicBezTo>
                    <a:pt x="4976896" y="851177"/>
                    <a:pt x="5000344" y="862349"/>
                    <a:pt x="4994044" y="883459"/>
                  </a:cubicBezTo>
                  <a:cubicBezTo>
                    <a:pt x="4987353" y="906064"/>
                    <a:pt x="4961371" y="903271"/>
                    <a:pt x="4940910" y="905349"/>
                  </a:cubicBezTo>
                  <a:cubicBezTo>
                    <a:pt x="4814249" y="918340"/>
                    <a:pt x="4687133" y="925420"/>
                    <a:pt x="4560276" y="936593"/>
                  </a:cubicBezTo>
                  <a:cubicBezTo>
                    <a:pt x="4520524" y="940100"/>
                    <a:pt x="3999976" y="956469"/>
                    <a:pt x="3899492" y="958352"/>
                  </a:cubicBezTo>
                  <a:cubicBezTo>
                    <a:pt x="3761982" y="960951"/>
                    <a:pt x="3167582" y="931461"/>
                    <a:pt x="3026760" y="919964"/>
                  </a:cubicBezTo>
                  <a:cubicBezTo>
                    <a:pt x="2923612" y="911520"/>
                    <a:pt x="2481920" y="881381"/>
                    <a:pt x="2364546" y="880796"/>
                  </a:cubicBezTo>
                  <a:cubicBezTo>
                    <a:pt x="2198458" y="879887"/>
                    <a:pt x="2032758" y="892813"/>
                    <a:pt x="1867773" y="916067"/>
                  </a:cubicBezTo>
                  <a:cubicBezTo>
                    <a:pt x="1684601" y="941854"/>
                    <a:pt x="1503896" y="977969"/>
                    <a:pt x="1325985" y="1028179"/>
                  </a:cubicBezTo>
                  <a:cubicBezTo>
                    <a:pt x="1061230" y="1102877"/>
                    <a:pt x="809401" y="1206674"/>
                    <a:pt x="581475" y="1363475"/>
                  </a:cubicBezTo>
                  <a:cubicBezTo>
                    <a:pt x="425713" y="1470650"/>
                    <a:pt x="281644" y="1591596"/>
                    <a:pt x="155502" y="1731963"/>
                  </a:cubicBezTo>
                  <a:cubicBezTo>
                    <a:pt x="120881" y="1770676"/>
                    <a:pt x="15524" y="1907146"/>
                    <a:pt x="0" y="1917669"/>
                  </a:cubicBezTo>
                  <a:close/>
                </a:path>
              </a:pathLst>
            </a:custGeom>
            <a:solidFill>
              <a:srgbClr val="C8C8C8"/>
            </a:solidFill>
            <a:ln w="64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112" name="자유형: 도형 111">
              <a:extLst>
                <a:ext uri="{FF2B5EF4-FFF2-40B4-BE49-F238E27FC236}">
                  <a16:creationId xmlns:a16="http://schemas.microsoft.com/office/drawing/2014/main" id="{19D6CF3D-2F16-466E-8A10-1BD16E803886}"/>
                </a:ext>
              </a:extLst>
            </p:cNvPr>
            <p:cNvSpPr/>
            <p:nvPr/>
          </p:nvSpPr>
          <p:spPr>
            <a:xfrm>
              <a:off x="3239220" y="5027889"/>
              <a:ext cx="867337" cy="580175"/>
            </a:xfrm>
            <a:custGeom>
              <a:avLst/>
              <a:gdLst>
                <a:gd name="connsiteX0" fmla="*/ 869094 w 1863875"/>
                <a:gd name="connsiteY0" fmla="*/ 122373 h 1246775"/>
                <a:gd name="connsiteX1" fmla="*/ 1863876 w 1863875"/>
                <a:gd name="connsiteY1" fmla="*/ 193 h 1246775"/>
                <a:gd name="connsiteX2" fmla="*/ 1650954 w 1863875"/>
                <a:gd name="connsiteY2" fmla="*/ 86648 h 1246775"/>
                <a:gd name="connsiteX3" fmla="*/ 901961 w 1863875"/>
                <a:gd name="connsiteY3" fmla="*/ 484495 h 1246775"/>
                <a:gd name="connsiteX4" fmla="*/ 363876 w 1863875"/>
                <a:gd name="connsiteY4" fmla="*/ 894035 h 1246775"/>
                <a:gd name="connsiteX5" fmla="*/ 0 w 1863875"/>
                <a:gd name="connsiteY5" fmla="*/ 1246674 h 1246775"/>
                <a:gd name="connsiteX6" fmla="*/ 869094 w 1863875"/>
                <a:gd name="connsiteY6" fmla="*/ 122373 h 124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3875" h="1246775">
                  <a:moveTo>
                    <a:pt x="869094" y="122373"/>
                  </a:moveTo>
                  <a:cubicBezTo>
                    <a:pt x="968085" y="106589"/>
                    <a:pt x="1811522" y="-5263"/>
                    <a:pt x="1863876" y="193"/>
                  </a:cubicBezTo>
                  <a:cubicBezTo>
                    <a:pt x="1792880" y="28968"/>
                    <a:pt x="1721625" y="57028"/>
                    <a:pt x="1650954" y="86648"/>
                  </a:cubicBezTo>
                  <a:cubicBezTo>
                    <a:pt x="1389186" y="196486"/>
                    <a:pt x="1139696" y="329254"/>
                    <a:pt x="901961" y="484495"/>
                  </a:cubicBezTo>
                  <a:cubicBezTo>
                    <a:pt x="712683" y="608104"/>
                    <a:pt x="533018" y="744379"/>
                    <a:pt x="363876" y="894035"/>
                  </a:cubicBezTo>
                  <a:cubicBezTo>
                    <a:pt x="253128" y="992052"/>
                    <a:pt x="16044" y="1252650"/>
                    <a:pt x="0" y="1246674"/>
                  </a:cubicBezTo>
                  <a:cubicBezTo>
                    <a:pt x="214610" y="902934"/>
                    <a:pt x="825899" y="163359"/>
                    <a:pt x="869094" y="122373"/>
                  </a:cubicBezTo>
                  <a:close/>
                </a:path>
              </a:pathLst>
            </a:custGeom>
            <a:solidFill>
              <a:srgbClr val="A4A2A3"/>
            </a:solidFill>
            <a:ln w="64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113" name="자유형: 도형 112">
              <a:extLst>
                <a:ext uri="{FF2B5EF4-FFF2-40B4-BE49-F238E27FC236}">
                  <a16:creationId xmlns:a16="http://schemas.microsoft.com/office/drawing/2014/main" id="{78780D82-B6BA-46DF-A2F6-03D28DC1221F}"/>
                </a:ext>
              </a:extLst>
            </p:cNvPr>
            <p:cNvSpPr/>
            <p:nvPr/>
          </p:nvSpPr>
          <p:spPr>
            <a:xfrm>
              <a:off x="3090871" y="5423577"/>
              <a:ext cx="1826258" cy="471255"/>
            </a:xfrm>
            <a:custGeom>
              <a:avLst/>
              <a:gdLst>
                <a:gd name="connsiteX0" fmla="*/ 3906442 w 3924563"/>
                <a:gd name="connsiteY0" fmla="*/ 156021 h 1012709"/>
                <a:gd name="connsiteX1" fmla="*/ 3924564 w 3924563"/>
                <a:gd name="connsiteY1" fmla="*/ 161932 h 1012709"/>
                <a:gd name="connsiteX2" fmla="*/ 3773479 w 3924563"/>
                <a:gd name="connsiteY2" fmla="*/ 173949 h 1012709"/>
                <a:gd name="connsiteX3" fmla="*/ 3316003 w 3924563"/>
                <a:gd name="connsiteY3" fmla="*/ 284762 h 1012709"/>
                <a:gd name="connsiteX4" fmla="*/ 2770968 w 3924563"/>
                <a:gd name="connsiteY4" fmla="*/ 676438 h 1012709"/>
                <a:gd name="connsiteX5" fmla="*/ 2721992 w 3924563"/>
                <a:gd name="connsiteY5" fmla="*/ 740289 h 1012709"/>
                <a:gd name="connsiteX6" fmla="*/ 1703892 w 3924563"/>
                <a:gd name="connsiteY6" fmla="*/ 534188 h 1012709"/>
                <a:gd name="connsiteX7" fmla="*/ 1167756 w 3924563"/>
                <a:gd name="connsiteY7" fmla="*/ 500736 h 1012709"/>
                <a:gd name="connsiteX8" fmla="*/ 0 w 3924563"/>
                <a:gd name="connsiteY8" fmla="*/ 1012709 h 1012709"/>
                <a:gd name="connsiteX9" fmla="*/ 675594 w 3924563"/>
                <a:gd name="connsiteY9" fmla="*/ 397133 h 1012709"/>
                <a:gd name="connsiteX10" fmla="*/ 1455765 w 3924563"/>
                <a:gd name="connsiteY10" fmla="*/ 104382 h 1012709"/>
                <a:gd name="connsiteX11" fmla="*/ 2059260 w 3924563"/>
                <a:gd name="connsiteY11" fmla="*/ 12407 h 1012709"/>
                <a:gd name="connsiteX12" fmla="*/ 2353374 w 3924563"/>
                <a:gd name="connsiteY12" fmla="*/ 1169 h 1012709"/>
                <a:gd name="connsiteX13" fmla="*/ 3906442 w 3924563"/>
                <a:gd name="connsiteY13" fmla="*/ 156021 h 1012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24563" h="1012709">
                  <a:moveTo>
                    <a:pt x="3906442" y="156021"/>
                  </a:moveTo>
                  <a:cubicBezTo>
                    <a:pt x="3912612" y="157255"/>
                    <a:pt x="3918523" y="159919"/>
                    <a:pt x="3924564" y="161932"/>
                  </a:cubicBezTo>
                  <a:cubicBezTo>
                    <a:pt x="3852269" y="162582"/>
                    <a:pt x="3823819" y="169337"/>
                    <a:pt x="3773479" y="173949"/>
                  </a:cubicBezTo>
                  <a:cubicBezTo>
                    <a:pt x="3615119" y="188434"/>
                    <a:pt x="3462931" y="225263"/>
                    <a:pt x="3316003" y="284762"/>
                  </a:cubicBezTo>
                  <a:cubicBezTo>
                    <a:pt x="3102692" y="371086"/>
                    <a:pt x="2924521" y="506972"/>
                    <a:pt x="2770968" y="676438"/>
                  </a:cubicBezTo>
                  <a:cubicBezTo>
                    <a:pt x="2753171" y="696055"/>
                    <a:pt x="2732515" y="714632"/>
                    <a:pt x="2721992" y="740289"/>
                  </a:cubicBezTo>
                  <a:cubicBezTo>
                    <a:pt x="2604100" y="713787"/>
                    <a:pt x="1927336" y="565626"/>
                    <a:pt x="1703892" y="534188"/>
                  </a:cubicBezTo>
                  <a:cubicBezTo>
                    <a:pt x="1526241" y="509180"/>
                    <a:pt x="1347485" y="494176"/>
                    <a:pt x="1167756" y="500736"/>
                  </a:cubicBezTo>
                  <a:cubicBezTo>
                    <a:pt x="786862" y="514701"/>
                    <a:pt x="390183" y="623825"/>
                    <a:pt x="0" y="1012709"/>
                  </a:cubicBezTo>
                  <a:cubicBezTo>
                    <a:pt x="156346" y="799138"/>
                    <a:pt x="409669" y="549777"/>
                    <a:pt x="675594" y="397133"/>
                  </a:cubicBezTo>
                  <a:cubicBezTo>
                    <a:pt x="919499" y="257156"/>
                    <a:pt x="1182890" y="167908"/>
                    <a:pt x="1455765" y="104382"/>
                  </a:cubicBezTo>
                  <a:cubicBezTo>
                    <a:pt x="1564045" y="79180"/>
                    <a:pt x="1966634" y="17798"/>
                    <a:pt x="2059260" y="12407"/>
                  </a:cubicBezTo>
                  <a:cubicBezTo>
                    <a:pt x="2157276" y="6690"/>
                    <a:pt x="2255358" y="-3442"/>
                    <a:pt x="2353374" y="1169"/>
                  </a:cubicBezTo>
                  <a:cubicBezTo>
                    <a:pt x="2949399" y="260"/>
                    <a:pt x="3742041" y="123934"/>
                    <a:pt x="3906442" y="156021"/>
                  </a:cubicBezTo>
                  <a:close/>
                </a:path>
              </a:pathLst>
            </a:custGeom>
            <a:solidFill>
              <a:srgbClr val="E0E0E0"/>
            </a:solidFill>
            <a:ln w="64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462" name="그룹 461">
            <a:extLst>
              <a:ext uri="{FF2B5EF4-FFF2-40B4-BE49-F238E27FC236}">
                <a16:creationId xmlns:a16="http://schemas.microsoft.com/office/drawing/2014/main" id="{15656E85-4781-4731-A36B-9BEFD7BAC8DC}"/>
              </a:ext>
            </a:extLst>
          </p:cNvPr>
          <p:cNvGrpSpPr/>
          <p:nvPr/>
        </p:nvGrpSpPr>
        <p:grpSpPr>
          <a:xfrm>
            <a:off x="8349814" y="812078"/>
            <a:ext cx="3780537" cy="3453588"/>
            <a:chOff x="8428556" y="1178307"/>
            <a:chExt cx="3780537" cy="3453588"/>
          </a:xfrm>
        </p:grpSpPr>
        <p:grpSp>
          <p:nvGrpSpPr>
            <p:cNvPr id="31" name="그룹 30">
              <a:extLst>
                <a:ext uri="{FF2B5EF4-FFF2-40B4-BE49-F238E27FC236}">
                  <a16:creationId xmlns:a16="http://schemas.microsoft.com/office/drawing/2014/main" id="{F057AD19-5BB2-44F3-AE7E-891AEA5F8CAD}"/>
                </a:ext>
              </a:extLst>
            </p:cNvPr>
            <p:cNvGrpSpPr/>
            <p:nvPr/>
          </p:nvGrpSpPr>
          <p:grpSpPr>
            <a:xfrm rot="5975737" flipH="1" flipV="1">
              <a:off x="10036247" y="1421001"/>
              <a:ext cx="2415540" cy="1930152"/>
              <a:chOff x="9415872" y="4574240"/>
              <a:chExt cx="3789406" cy="3027946"/>
            </a:xfrm>
          </p:grpSpPr>
          <p:sp>
            <p:nvSpPr>
              <p:cNvPr id="35" name="자유형: 도형 34">
                <a:extLst>
                  <a:ext uri="{FF2B5EF4-FFF2-40B4-BE49-F238E27FC236}">
                    <a16:creationId xmlns:a16="http://schemas.microsoft.com/office/drawing/2014/main" id="{51A83B83-D907-4FA6-8094-6000160FFA91}"/>
                  </a:ext>
                </a:extLst>
              </p:cNvPr>
              <p:cNvSpPr/>
              <p:nvPr/>
            </p:nvSpPr>
            <p:spPr>
              <a:xfrm rot="1018244">
                <a:off x="9415872" y="4574240"/>
                <a:ext cx="1958939" cy="1440413"/>
              </a:xfrm>
              <a:custGeom>
                <a:avLst/>
                <a:gdLst>
                  <a:gd name="connsiteX0" fmla="*/ 3036847 w 3036846"/>
                  <a:gd name="connsiteY0" fmla="*/ 1161150 h 2233002"/>
                  <a:gd name="connsiteX1" fmla="*/ 2799007 w 3036846"/>
                  <a:gd name="connsiteY1" fmla="*/ 997606 h 2233002"/>
                  <a:gd name="connsiteX2" fmla="*/ 1575997 w 3036846"/>
                  <a:gd name="connsiteY2" fmla="*/ 257894 h 2233002"/>
                  <a:gd name="connsiteX3" fmla="*/ 856384 w 3036846"/>
                  <a:gd name="connsiteY3" fmla="*/ 17102 h 2233002"/>
                  <a:gd name="connsiteX4" fmla="*/ 665026 w 3036846"/>
                  <a:gd name="connsiteY4" fmla="*/ 719 h 2233002"/>
                  <a:gd name="connsiteX5" fmla="*/ 338224 w 3036846"/>
                  <a:gd name="connsiteY5" fmla="*/ 86158 h 2233002"/>
                  <a:gd name="connsiteX6" fmla="*/ 146962 w 3036846"/>
                  <a:gd name="connsiteY6" fmla="*/ 242559 h 2233002"/>
                  <a:gd name="connsiteX7" fmla="*/ 4468 w 3036846"/>
                  <a:gd name="connsiteY7" fmla="*/ 715189 h 2233002"/>
                  <a:gd name="connsiteX8" fmla="*/ 25899 w 3036846"/>
                  <a:gd name="connsiteY8" fmla="*/ 1127717 h 2233002"/>
                  <a:gd name="connsiteX9" fmla="*/ 96765 w 3036846"/>
                  <a:gd name="connsiteY9" fmla="*/ 1256971 h 2233002"/>
                  <a:gd name="connsiteX10" fmla="*/ 281359 w 3036846"/>
                  <a:gd name="connsiteY10" fmla="*/ 1275164 h 2233002"/>
                  <a:gd name="connsiteX11" fmla="*/ 433188 w 3036846"/>
                  <a:gd name="connsiteY11" fmla="*/ 1114668 h 2233002"/>
                  <a:gd name="connsiteX12" fmla="*/ 457000 w 3036846"/>
                  <a:gd name="connsiteY12" fmla="*/ 1015798 h 2233002"/>
                  <a:gd name="connsiteX13" fmla="*/ 602352 w 3036846"/>
                  <a:gd name="connsiteY13" fmla="*/ 1105524 h 2233002"/>
                  <a:gd name="connsiteX14" fmla="*/ 786280 w 3036846"/>
                  <a:gd name="connsiteY14" fmla="*/ 1733888 h 2233002"/>
                  <a:gd name="connsiteX15" fmla="*/ 895531 w 3036846"/>
                  <a:gd name="connsiteY15" fmla="*/ 1866381 h 2233002"/>
                  <a:gd name="connsiteX16" fmla="*/ 1007260 w 3036846"/>
                  <a:gd name="connsiteY16" fmla="*/ 1903528 h 2233002"/>
                  <a:gd name="connsiteX17" fmla="*/ 1085555 w 3036846"/>
                  <a:gd name="connsiteY17" fmla="*/ 1914292 h 2233002"/>
                  <a:gd name="connsiteX18" fmla="*/ 1355970 w 3036846"/>
                  <a:gd name="connsiteY18" fmla="*/ 2018400 h 2233002"/>
                  <a:gd name="connsiteX19" fmla="*/ 1465888 w 3036846"/>
                  <a:gd name="connsiteY19" fmla="*/ 2113650 h 2233002"/>
                  <a:gd name="connsiteX20" fmla="*/ 1466270 w 3036846"/>
                  <a:gd name="connsiteY20" fmla="*/ 2113364 h 2233002"/>
                  <a:gd name="connsiteX21" fmla="*/ 1523134 w 3036846"/>
                  <a:gd name="connsiteY21" fmla="*/ 2132986 h 2233002"/>
                  <a:gd name="connsiteX22" fmla="*/ 1898704 w 3036846"/>
                  <a:gd name="connsiteY22" fmla="*/ 2067358 h 2233002"/>
                  <a:gd name="connsiteX23" fmla="*/ 1980620 w 3036846"/>
                  <a:gd name="connsiteY23" fmla="*/ 2080884 h 2233002"/>
                  <a:gd name="connsiteX24" fmla="*/ 2301802 w 3036846"/>
                  <a:gd name="connsiteY24" fmla="*/ 2232998 h 2233002"/>
                  <a:gd name="connsiteX25" fmla="*/ 2476205 w 3036846"/>
                  <a:gd name="connsiteY25" fmla="*/ 2224045 h 2233002"/>
                  <a:gd name="connsiteX26" fmla="*/ 3036847 w 3036846"/>
                  <a:gd name="connsiteY26" fmla="*/ 1161150 h 2233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3036846" h="2233002">
                    <a:moveTo>
                      <a:pt x="3036847" y="1161150"/>
                    </a:moveTo>
                    <a:cubicBezTo>
                      <a:pt x="2957599" y="1106571"/>
                      <a:pt x="2878827" y="1051327"/>
                      <a:pt x="2799007" y="997606"/>
                    </a:cubicBezTo>
                    <a:cubicBezTo>
                      <a:pt x="2403053" y="731668"/>
                      <a:pt x="2002432" y="473350"/>
                      <a:pt x="1575997" y="257894"/>
                    </a:cubicBezTo>
                    <a:cubicBezTo>
                      <a:pt x="1347874" y="142642"/>
                      <a:pt x="1112130" y="49868"/>
                      <a:pt x="856384" y="17102"/>
                    </a:cubicBezTo>
                    <a:cubicBezTo>
                      <a:pt x="793900" y="-2710"/>
                      <a:pt x="727987" y="-424"/>
                      <a:pt x="665026" y="719"/>
                    </a:cubicBezTo>
                    <a:cubicBezTo>
                      <a:pt x="550917" y="2814"/>
                      <a:pt x="439189" y="28722"/>
                      <a:pt x="338224" y="86158"/>
                    </a:cubicBezTo>
                    <a:cubicBezTo>
                      <a:pt x="266024" y="127306"/>
                      <a:pt x="190205" y="165406"/>
                      <a:pt x="146962" y="242559"/>
                    </a:cubicBezTo>
                    <a:cubicBezTo>
                      <a:pt x="96003" y="330284"/>
                      <a:pt x="25708" y="447537"/>
                      <a:pt x="4468" y="715189"/>
                    </a:cubicBezTo>
                    <a:cubicBezTo>
                      <a:pt x="-6391" y="852826"/>
                      <a:pt x="3229" y="991128"/>
                      <a:pt x="25899" y="1127717"/>
                    </a:cubicBezTo>
                    <a:cubicBezTo>
                      <a:pt x="34281" y="1178485"/>
                      <a:pt x="50188" y="1226491"/>
                      <a:pt x="96765" y="1256971"/>
                    </a:cubicBezTo>
                    <a:cubicBezTo>
                      <a:pt x="154582" y="1300596"/>
                      <a:pt x="216780" y="1299739"/>
                      <a:pt x="281359" y="1275164"/>
                    </a:cubicBezTo>
                    <a:cubicBezTo>
                      <a:pt x="346034" y="1242684"/>
                      <a:pt x="415853" y="1173628"/>
                      <a:pt x="433188" y="1114668"/>
                    </a:cubicBezTo>
                    <a:cubicBezTo>
                      <a:pt x="441665" y="1085998"/>
                      <a:pt x="451381" y="1045326"/>
                      <a:pt x="457000" y="1015798"/>
                    </a:cubicBezTo>
                    <a:cubicBezTo>
                      <a:pt x="516246" y="1050374"/>
                      <a:pt x="572253" y="1081902"/>
                      <a:pt x="602352" y="1105524"/>
                    </a:cubicBezTo>
                    <a:cubicBezTo>
                      <a:pt x="594827" y="1124955"/>
                      <a:pt x="758086" y="1671785"/>
                      <a:pt x="786280" y="1733888"/>
                    </a:cubicBezTo>
                    <a:cubicBezTo>
                      <a:pt x="810568" y="1787514"/>
                      <a:pt x="837334" y="1840282"/>
                      <a:pt x="895531" y="1866381"/>
                    </a:cubicBezTo>
                    <a:cubicBezTo>
                      <a:pt x="931441" y="1882669"/>
                      <a:pt x="967731" y="1898004"/>
                      <a:pt x="1007260" y="1903528"/>
                    </a:cubicBezTo>
                    <a:cubicBezTo>
                      <a:pt x="1032691" y="1912196"/>
                      <a:pt x="1059076" y="1913244"/>
                      <a:pt x="1085555" y="1914292"/>
                    </a:cubicBezTo>
                    <a:cubicBezTo>
                      <a:pt x="1187378" y="1918387"/>
                      <a:pt x="1281389" y="1939247"/>
                      <a:pt x="1355970" y="2018400"/>
                    </a:cubicBezTo>
                    <a:cubicBezTo>
                      <a:pt x="1388926" y="2053357"/>
                      <a:pt x="1418835" y="2094124"/>
                      <a:pt x="1465888" y="2113650"/>
                    </a:cubicBezTo>
                    <a:lnTo>
                      <a:pt x="1466270" y="2113364"/>
                    </a:lnTo>
                    <a:cubicBezTo>
                      <a:pt x="1481224" y="2131652"/>
                      <a:pt x="1505322" y="2123270"/>
                      <a:pt x="1523134" y="2132986"/>
                    </a:cubicBezTo>
                    <a:cubicBezTo>
                      <a:pt x="1654102" y="2144416"/>
                      <a:pt x="1776689" y="2105649"/>
                      <a:pt x="1898704" y="2067358"/>
                    </a:cubicBezTo>
                    <a:cubicBezTo>
                      <a:pt x="1931756" y="2056976"/>
                      <a:pt x="1954426" y="2061548"/>
                      <a:pt x="1980620" y="2080884"/>
                    </a:cubicBezTo>
                    <a:cubicBezTo>
                      <a:pt x="2055867" y="2136605"/>
                      <a:pt x="2173596" y="2233760"/>
                      <a:pt x="2301802" y="2232998"/>
                    </a:cubicBezTo>
                    <a:cubicBezTo>
                      <a:pt x="2360477" y="2232617"/>
                      <a:pt x="2417722" y="2221187"/>
                      <a:pt x="2476205" y="2224045"/>
                    </a:cubicBezTo>
                    <a:cubicBezTo>
                      <a:pt x="2525544" y="2121746"/>
                      <a:pt x="2978077" y="1272307"/>
                      <a:pt x="3036847" y="1161150"/>
                    </a:cubicBezTo>
                    <a:close/>
                  </a:path>
                </a:pathLst>
              </a:custGeom>
              <a:solidFill>
                <a:srgbClr val="FBC39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6" name="자유형: 도형 35">
                <a:extLst>
                  <a:ext uri="{FF2B5EF4-FFF2-40B4-BE49-F238E27FC236}">
                    <a16:creationId xmlns:a16="http://schemas.microsoft.com/office/drawing/2014/main" id="{B01F9B65-897B-4C27-B564-052D6C6CF84B}"/>
                  </a:ext>
                </a:extLst>
              </p:cNvPr>
              <p:cNvSpPr/>
              <p:nvPr/>
            </p:nvSpPr>
            <p:spPr>
              <a:xfrm rot="1018244">
                <a:off x="10821720" y="5899501"/>
                <a:ext cx="2383558" cy="1702685"/>
              </a:xfrm>
              <a:custGeom>
                <a:avLst/>
                <a:gdLst>
                  <a:gd name="connsiteX0" fmla="*/ 541812 w 1393787"/>
                  <a:gd name="connsiteY0" fmla="*/ 693 h 1220038"/>
                  <a:gd name="connsiteX1" fmla="*/ 561580 w 1393787"/>
                  <a:gd name="connsiteY1" fmla="*/ 5132 h 1220038"/>
                  <a:gd name="connsiteX2" fmla="*/ 1169098 w 1393787"/>
                  <a:gd name="connsiteY2" fmla="*/ 323834 h 1220038"/>
                  <a:gd name="connsiteX3" fmla="*/ 1226623 w 1393787"/>
                  <a:gd name="connsiteY3" fmla="*/ 353962 h 1220038"/>
                  <a:gd name="connsiteX4" fmla="*/ 1393787 w 1393787"/>
                  <a:gd name="connsiteY4" fmla="*/ 901731 h 1220038"/>
                  <a:gd name="connsiteX5" fmla="*/ 350749 w 1393787"/>
                  <a:gd name="connsiteY5" fmla="*/ 1220038 h 1220038"/>
                  <a:gd name="connsiteX6" fmla="*/ 271187 w 1393787"/>
                  <a:gd name="connsiteY6" fmla="*/ 1178263 h 1220038"/>
                  <a:gd name="connsiteX7" fmla="*/ 20279 w 1393787"/>
                  <a:gd name="connsiteY7" fmla="*/ 1046199 h 1220038"/>
                  <a:gd name="connsiteX8" fmla="*/ 6884 w 1393787"/>
                  <a:gd name="connsiteY8" fmla="*/ 998336 h 1220038"/>
                  <a:gd name="connsiteX9" fmla="*/ 529324 w 1393787"/>
                  <a:gd name="connsiteY9" fmla="*/ 15515 h 1220038"/>
                  <a:gd name="connsiteX10" fmla="*/ 541812 w 1393787"/>
                  <a:gd name="connsiteY10" fmla="*/ 693 h 1220038"/>
                  <a:gd name="connsiteX0" fmla="*/ 541812 w 2035312"/>
                  <a:gd name="connsiteY0" fmla="*/ 693 h 1237751"/>
                  <a:gd name="connsiteX1" fmla="*/ 561580 w 2035312"/>
                  <a:gd name="connsiteY1" fmla="*/ 5132 h 1237751"/>
                  <a:gd name="connsiteX2" fmla="*/ 1169098 w 2035312"/>
                  <a:gd name="connsiteY2" fmla="*/ 323834 h 1237751"/>
                  <a:gd name="connsiteX3" fmla="*/ 1226623 w 2035312"/>
                  <a:gd name="connsiteY3" fmla="*/ 353962 h 1237751"/>
                  <a:gd name="connsiteX4" fmla="*/ 2035312 w 2035312"/>
                  <a:gd name="connsiteY4" fmla="*/ 1237751 h 1237751"/>
                  <a:gd name="connsiteX5" fmla="*/ 350749 w 2035312"/>
                  <a:gd name="connsiteY5" fmla="*/ 1220038 h 1237751"/>
                  <a:gd name="connsiteX6" fmla="*/ 271187 w 2035312"/>
                  <a:gd name="connsiteY6" fmla="*/ 1178263 h 1237751"/>
                  <a:gd name="connsiteX7" fmla="*/ 20279 w 2035312"/>
                  <a:gd name="connsiteY7" fmla="*/ 1046199 h 1237751"/>
                  <a:gd name="connsiteX8" fmla="*/ 6884 w 2035312"/>
                  <a:gd name="connsiteY8" fmla="*/ 998336 h 1237751"/>
                  <a:gd name="connsiteX9" fmla="*/ 529324 w 2035312"/>
                  <a:gd name="connsiteY9" fmla="*/ 15515 h 1237751"/>
                  <a:gd name="connsiteX10" fmla="*/ 541812 w 2035312"/>
                  <a:gd name="connsiteY10" fmla="*/ 693 h 1237751"/>
                  <a:gd name="connsiteX0" fmla="*/ 541812 w 2035312"/>
                  <a:gd name="connsiteY0" fmla="*/ 693 h 1702685"/>
                  <a:gd name="connsiteX1" fmla="*/ 561580 w 2035312"/>
                  <a:gd name="connsiteY1" fmla="*/ 5132 h 1702685"/>
                  <a:gd name="connsiteX2" fmla="*/ 1169098 w 2035312"/>
                  <a:gd name="connsiteY2" fmla="*/ 323834 h 1702685"/>
                  <a:gd name="connsiteX3" fmla="*/ 1226623 w 2035312"/>
                  <a:gd name="connsiteY3" fmla="*/ 353962 h 1702685"/>
                  <a:gd name="connsiteX4" fmla="*/ 2035312 w 2035312"/>
                  <a:gd name="connsiteY4" fmla="*/ 1237751 h 1702685"/>
                  <a:gd name="connsiteX5" fmla="*/ 1157239 w 2035312"/>
                  <a:gd name="connsiteY5" fmla="*/ 1702685 h 1702685"/>
                  <a:gd name="connsiteX6" fmla="*/ 271187 w 2035312"/>
                  <a:gd name="connsiteY6" fmla="*/ 1178263 h 1702685"/>
                  <a:gd name="connsiteX7" fmla="*/ 20279 w 2035312"/>
                  <a:gd name="connsiteY7" fmla="*/ 1046199 h 1702685"/>
                  <a:gd name="connsiteX8" fmla="*/ 6884 w 2035312"/>
                  <a:gd name="connsiteY8" fmla="*/ 998336 h 1702685"/>
                  <a:gd name="connsiteX9" fmla="*/ 529324 w 2035312"/>
                  <a:gd name="connsiteY9" fmla="*/ 15515 h 1702685"/>
                  <a:gd name="connsiteX10" fmla="*/ 541812 w 2035312"/>
                  <a:gd name="connsiteY10" fmla="*/ 693 h 1702685"/>
                  <a:gd name="connsiteX0" fmla="*/ 541812 w 2383560"/>
                  <a:gd name="connsiteY0" fmla="*/ 693 h 1702685"/>
                  <a:gd name="connsiteX1" fmla="*/ 561580 w 2383560"/>
                  <a:gd name="connsiteY1" fmla="*/ 5132 h 1702685"/>
                  <a:gd name="connsiteX2" fmla="*/ 1169098 w 2383560"/>
                  <a:gd name="connsiteY2" fmla="*/ 323834 h 1702685"/>
                  <a:gd name="connsiteX3" fmla="*/ 1226623 w 2383560"/>
                  <a:gd name="connsiteY3" fmla="*/ 353962 h 1702685"/>
                  <a:gd name="connsiteX4" fmla="*/ 2383560 w 2383560"/>
                  <a:gd name="connsiteY4" fmla="*/ 1078892 h 1702685"/>
                  <a:gd name="connsiteX5" fmla="*/ 1157239 w 2383560"/>
                  <a:gd name="connsiteY5" fmla="*/ 1702685 h 1702685"/>
                  <a:gd name="connsiteX6" fmla="*/ 271187 w 2383560"/>
                  <a:gd name="connsiteY6" fmla="*/ 1178263 h 1702685"/>
                  <a:gd name="connsiteX7" fmla="*/ 20279 w 2383560"/>
                  <a:gd name="connsiteY7" fmla="*/ 1046199 h 1702685"/>
                  <a:gd name="connsiteX8" fmla="*/ 6884 w 2383560"/>
                  <a:gd name="connsiteY8" fmla="*/ 998336 h 1702685"/>
                  <a:gd name="connsiteX9" fmla="*/ 529324 w 2383560"/>
                  <a:gd name="connsiteY9" fmla="*/ 15515 h 1702685"/>
                  <a:gd name="connsiteX10" fmla="*/ 541812 w 2383560"/>
                  <a:gd name="connsiteY10" fmla="*/ 693 h 1702685"/>
                  <a:gd name="connsiteX0" fmla="*/ 541812 w 2383560"/>
                  <a:gd name="connsiteY0" fmla="*/ 693 h 1702685"/>
                  <a:gd name="connsiteX1" fmla="*/ 561580 w 2383560"/>
                  <a:gd name="connsiteY1" fmla="*/ 5132 h 1702685"/>
                  <a:gd name="connsiteX2" fmla="*/ 1169098 w 2383560"/>
                  <a:gd name="connsiteY2" fmla="*/ 323834 h 1702685"/>
                  <a:gd name="connsiteX3" fmla="*/ 2383560 w 2383560"/>
                  <a:gd name="connsiteY3" fmla="*/ 1078892 h 1702685"/>
                  <a:gd name="connsiteX4" fmla="*/ 1157239 w 2383560"/>
                  <a:gd name="connsiteY4" fmla="*/ 1702685 h 1702685"/>
                  <a:gd name="connsiteX5" fmla="*/ 271187 w 2383560"/>
                  <a:gd name="connsiteY5" fmla="*/ 1178263 h 1702685"/>
                  <a:gd name="connsiteX6" fmla="*/ 20279 w 2383560"/>
                  <a:gd name="connsiteY6" fmla="*/ 1046199 h 1702685"/>
                  <a:gd name="connsiteX7" fmla="*/ 6884 w 2383560"/>
                  <a:gd name="connsiteY7" fmla="*/ 998336 h 1702685"/>
                  <a:gd name="connsiteX8" fmla="*/ 529324 w 2383560"/>
                  <a:gd name="connsiteY8" fmla="*/ 15515 h 1702685"/>
                  <a:gd name="connsiteX9" fmla="*/ 541812 w 2383560"/>
                  <a:gd name="connsiteY9" fmla="*/ 693 h 1702685"/>
                  <a:gd name="connsiteX0" fmla="*/ 541812 w 2383560"/>
                  <a:gd name="connsiteY0" fmla="*/ 693 h 1702685"/>
                  <a:gd name="connsiteX1" fmla="*/ 561580 w 2383560"/>
                  <a:gd name="connsiteY1" fmla="*/ 5132 h 1702685"/>
                  <a:gd name="connsiteX2" fmla="*/ 2383560 w 2383560"/>
                  <a:gd name="connsiteY2" fmla="*/ 1078892 h 1702685"/>
                  <a:gd name="connsiteX3" fmla="*/ 1157239 w 2383560"/>
                  <a:gd name="connsiteY3" fmla="*/ 1702685 h 1702685"/>
                  <a:gd name="connsiteX4" fmla="*/ 271187 w 2383560"/>
                  <a:gd name="connsiteY4" fmla="*/ 1178263 h 1702685"/>
                  <a:gd name="connsiteX5" fmla="*/ 20279 w 2383560"/>
                  <a:gd name="connsiteY5" fmla="*/ 1046199 h 1702685"/>
                  <a:gd name="connsiteX6" fmla="*/ 6884 w 2383560"/>
                  <a:gd name="connsiteY6" fmla="*/ 998336 h 1702685"/>
                  <a:gd name="connsiteX7" fmla="*/ 529324 w 2383560"/>
                  <a:gd name="connsiteY7" fmla="*/ 15515 h 1702685"/>
                  <a:gd name="connsiteX8" fmla="*/ 541812 w 2383560"/>
                  <a:gd name="connsiteY8" fmla="*/ 693 h 1702685"/>
                  <a:gd name="connsiteX0" fmla="*/ 541812 w 2383560"/>
                  <a:gd name="connsiteY0" fmla="*/ 693 h 1702685"/>
                  <a:gd name="connsiteX1" fmla="*/ 561580 w 2383560"/>
                  <a:gd name="connsiteY1" fmla="*/ 5132 h 1702685"/>
                  <a:gd name="connsiteX2" fmla="*/ 2383560 w 2383560"/>
                  <a:gd name="connsiteY2" fmla="*/ 1078892 h 1702685"/>
                  <a:gd name="connsiteX3" fmla="*/ 1157239 w 2383560"/>
                  <a:gd name="connsiteY3" fmla="*/ 1702685 h 1702685"/>
                  <a:gd name="connsiteX4" fmla="*/ 20279 w 2383560"/>
                  <a:gd name="connsiteY4" fmla="*/ 1046199 h 1702685"/>
                  <a:gd name="connsiteX5" fmla="*/ 6884 w 2383560"/>
                  <a:gd name="connsiteY5" fmla="*/ 998336 h 1702685"/>
                  <a:gd name="connsiteX6" fmla="*/ 529324 w 2383560"/>
                  <a:gd name="connsiteY6" fmla="*/ 15515 h 1702685"/>
                  <a:gd name="connsiteX7" fmla="*/ 541812 w 2383560"/>
                  <a:gd name="connsiteY7" fmla="*/ 693 h 1702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383560" h="1702685">
                    <a:moveTo>
                      <a:pt x="541812" y="693"/>
                    </a:moveTo>
                    <a:cubicBezTo>
                      <a:pt x="546712" y="-1028"/>
                      <a:pt x="552825" y="462"/>
                      <a:pt x="561580" y="5132"/>
                    </a:cubicBezTo>
                    <a:lnTo>
                      <a:pt x="2383560" y="1078892"/>
                    </a:lnTo>
                    <a:lnTo>
                      <a:pt x="1157239" y="1702685"/>
                    </a:lnTo>
                    <a:lnTo>
                      <a:pt x="20279" y="1046199"/>
                    </a:lnTo>
                    <a:cubicBezTo>
                      <a:pt x="-5711" y="1032190"/>
                      <a:pt x="-2577" y="1022851"/>
                      <a:pt x="6884" y="998336"/>
                    </a:cubicBezTo>
                    <a:cubicBezTo>
                      <a:pt x="20709" y="965834"/>
                      <a:pt x="516667" y="42058"/>
                      <a:pt x="529324" y="15515"/>
                    </a:cubicBezTo>
                    <a:cubicBezTo>
                      <a:pt x="533225" y="7343"/>
                      <a:pt x="536912" y="2413"/>
                      <a:pt x="541812" y="693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7" name="자유형: 도형 36">
                <a:extLst>
                  <a:ext uri="{FF2B5EF4-FFF2-40B4-BE49-F238E27FC236}">
                    <a16:creationId xmlns:a16="http://schemas.microsoft.com/office/drawing/2014/main" id="{EE5AC920-9B09-48BD-BE0F-52C6FAB01E92}"/>
                  </a:ext>
                </a:extLst>
              </p:cNvPr>
              <p:cNvSpPr/>
              <p:nvPr/>
            </p:nvSpPr>
            <p:spPr>
              <a:xfrm rot="1018244">
                <a:off x="10759475" y="5554917"/>
                <a:ext cx="718499" cy="975145"/>
              </a:xfrm>
              <a:custGeom>
                <a:avLst/>
                <a:gdLst>
                  <a:gd name="connsiteX0" fmla="*/ 664274 w 1113853"/>
                  <a:gd name="connsiteY0" fmla="*/ 18677 h 1511720"/>
                  <a:gd name="connsiteX1" fmla="*/ 701897 w 1113853"/>
                  <a:gd name="connsiteY1" fmla="*/ 4294 h 1511720"/>
                  <a:gd name="connsiteX2" fmla="*/ 1113853 w 1113853"/>
                  <a:gd name="connsiteY2" fmla="*/ 226703 h 1511720"/>
                  <a:gd name="connsiteX3" fmla="*/ 427196 w 1113853"/>
                  <a:gd name="connsiteY3" fmla="*/ 1511721 h 1511720"/>
                  <a:gd name="connsiteX4" fmla="*/ 14192 w 1113853"/>
                  <a:gd name="connsiteY4" fmla="*/ 1299313 h 1511720"/>
                  <a:gd name="connsiteX5" fmla="*/ 1333 w 1113853"/>
                  <a:gd name="connsiteY5" fmla="*/ 1271119 h 1511720"/>
                  <a:gd name="connsiteX6" fmla="*/ 664274 w 1113853"/>
                  <a:gd name="connsiteY6" fmla="*/ 18677 h 1511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13853" h="1511720">
                    <a:moveTo>
                      <a:pt x="664274" y="18677"/>
                    </a:moveTo>
                    <a:cubicBezTo>
                      <a:pt x="674275" y="7342"/>
                      <a:pt x="680847" y="-7422"/>
                      <a:pt x="701897" y="4294"/>
                    </a:cubicBezTo>
                    <a:cubicBezTo>
                      <a:pt x="838105" y="80494"/>
                      <a:pt x="980408" y="145359"/>
                      <a:pt x="1113853" y="226703"/>
                    </a:cubicBezTo>
                    <a:cubicBezTo>
                      <a:pt x="894302" y="646279"/>
                      <a:pt x="561594" y="1265309"/>
                      <a:pt x="427196" y="1511721"/>
                    </a:cubicBezTo>
                    <a:cubicBezTo>
                      <a:pt x="315373" y="1449522"/>
                      <a:pt x="63055" y="1324173"/>
                      <a:pt x="14192" y="1299313"/>
                    </a:cubicBezTo>
                    <a:cubicBezTo>
                      <a:pt x="4286" y="1294265"/>
                      <a:pt x="-3143" y="1281787"/>
                      <a:pt x="1333" y="1271119"/>
                    </a:cubicBezTo>
                    <a:cubicBezTo>
                      <a:pt x="31051" y="1201301"/>
                      <a:pt x="647890" y="52776"/>
                      <a:pt x="664274" y="18677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14" name="자유형: 도형 113">
              <a:extLst>
                <a:ext uri="{FF2B5EF4-FFF2-40B4-BE49-F238E27FC236}">
                  <a16:creationId xmlns:a16="http://schemas.microsoft.com/office/drawing/2014/main" id="{E99352A9-FBF4-447A-AC54-34F6F54061AF}"/>
                </a:ext>
              </a:extLst>
            </p:cNvPr>
            <p:cNvSpPr/>
            <p:nvPr/>
          </p:nvSpPr>
          <p:spPr>
            <a:xfrm rot="6993981" flipH="1" flipV="1">
              <a:off x="8475328" y="2943465"/>
              <a:ext cx="1758613" cy="1618248"/>
            </a:xfrm>
            <a:custGeom>
              <a:avLst/>
              <a:gdLst>
                <a:gd name="connsiteX0" fmla="*/ 1447422 w 1758613"/>
                <a:gd name="connsiteY0" fmla="*/ 527561 h 1618248"/>
                <a:gd name="connsiteX1" fmla="*/ 803728 w 1758613"/>
                <a:gd name="connsiteY1" fmla="*/ 100892 h 1618248"/>
                <a:gd name="connsiteX2" fmla="*/ 105135 w 1758613"/>
                <a:gd name="connsiteY2" fmla="*/ 799485 h 1618248"/>
                <a:gd name="connsiteX3" fmla="*/ 803728 w 1758613"/>
                <a:gd name="connsiteY3" fmla="*/ 1498078 h 1618248"/>
                <a:gd name="connsiteX4" fmla="*/ 1502321 w 1758613"/>
                <a:gd name="connsiteY4" fmla="*/ 799485 h 1618248"/>
                <a:gd name="connsiteX5" fmla="*/ 1447422 w 1758613"/>
                <a:gd name="connsiteY5" fmla="*/ 527561 h 1618248"/>
                <a:gd name="connsiteX6" fmla="*/ 1520591 w 1758613"/>
                <a:gd name="connsiteY6" fmla="*/ 423461 h 1618248"/>
                <a:gd name="connsiteX7" fmla="*/ 1618248 w 1758613"/>
                <a:gd name="connsiteY7" fmla="*/ 809170 h 1618248"/>
                <a:gd name="connsiteX8" fmla="*/ 1553141 w 1758613"/>
                <a:gd name="connsiteY8" fmla="*/ 1127600 h 1618248"/>
                <a:gd name="connsiteX9" fmla="*/ 1758613 w 1758613"/>
                <a:gd name="connsiteY9" fmla="*/ 1246216 h 1618248"/>
                <a:gd name="connsiteX10" fmla="*/ 1657116 w 1758613"/>
                <a:gd name="connsiteY10" fmla="*/ 1421941 h 1618248"/>
                <a:gd name="connsiteX11" fmla="*/ 1450333 w 1758613"/>
                <a:gd name="connsiteY11" fmla="*/ 1302577 h 1618248"/>
                <a:gd name="connsiteX12" fmla="*/ 809124 w 1758613"/>
                <a:gd name="connsiteY12" fmla="*/ 1618248 h 1618248"/>
                <a:gd name="connsiteX13" fmla="*/ 0 w 1758613"/>
                <a:gd name="connsiteY13" fmla="*/ 809124 h 1618248"/>
                <a:gd name="connsiteX14" fmla="*/ 809124 w 1758613"/>
                <a:gd name="connsiteY14" fmla="*/ 0 h 1618248"/>
                <a:gd name="connsiteX15" fmla="*/ 1520591 w 1758613"/>
                <a:gd name="connsiteY15" fmla="*/ 423461 h 1618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58613" h="1618248">
                  <a:moveTo>
                    <a:pt x="1447422" y="527561"/>
                  </a:moveTo>
                  <a:cubicBezTo>
                    <a:pt x="1341370" y="276826"/>
                    <a:pt x="1093095" y="100892"/>
                    <a:pt x="803728" y="100892"/>
                  </a:cubicBezTo>
                  <a:cubicBezTo>
                    <a:pt x="417905" y="100892"/>
                    <a:pt x="105135" y="413663"/>
                    <a:pt x="105135" y="799485"/>
                  </a:cubicBezTo>
                  <a:cubicBezTo>
                    <a:pt x="105134" y="1185308"/>
                    <a:pt x="417905" y="1498078"/>
                    <a:pt x="803728" y="1498078"/>
                  </a:cubicBezTo>
                  <a:cubicBezTo>
                    <a:pt x="1189550" y="1498078"/>
                    <a:pt x="1502321" y="1185307"/>
                    <a:pt x="1502321" y="799485"/>
                  </a:cubicBezTo>
                  <a:cubicBezTo>
                    <a:pt x="1502321" y="703030"/>
                    <a:pt x="1482773" y="611140"/>
                    <a:pt x="1447422" y="527561"/>
                  </a:cubicBezTo>
                  <a:close/>
                  <a:moveTo>
                    <a:pt x="1520591" y="423461"/>
                  </a:moveTo>
                  <a:cubicBezTo>
                    <a:pt x="1582872" y="538116"/>
                    <a:pt x="1618248" y="669509"/>
                    <a:pt x="1618248" y="809170"/>
                  </a:cubicBezTo>
                  <a:cubicBezTo>
                    <a:pt x="1618248" y="922220"/>
                    <a:pt x="1595049" y="1029845"/>
                    <a:pt x="1553141" y="1127600"/>
                  </a:cubicBezTo>
                  <a:lnTo>
                    <a:pt x="1758613" y="1246216"/>
                  </a:lnTo>
                  <a:lnTo>
                    <a:pt x="1657116" y="1421941"/>
                  </a:lnTo>
                  <a:lnTo>
                    <a:pt x="1450333" y="1302577"/>
                  </a:lnTo>
                  <a:cubicBezTo>
                    <a:pt x="1302391" y="1494533"/>
                    <a:pt x="1070210" y="1618247"/>
                    <a:pt x="809124" y="1618248"/>
                  </a:cubicBezTo>
                  <a:cubicBezTo>
                    <a:pt x="362256" y="1618247"/>
                    <a:pt x="0" y="1255991"/>
                    <a:pt x="0" y="809124"/>
                  </a:cubicBezTo>
                  <a:cubicBezTo>
                    <a:pt x="0" y="362256"/>
                    <a:pt x="362256" y="0"/>
                    <a:pt x="809124" y="0"/>
                  </a:cubicBezTo>
                  <a:cubicBezTo>
                    <a:pt x="1116346" y="0"/>
                    <a:pt x="1383575" y="171222"/>
                    <a:pt x="1520591" y="423461"/>
                  </a:cubicBezTo>
                  <a:close/>
                </a:path>
              </a:pathLst>
            </a:custGeom>
            <a:solidFill>
              <a:srgbClr val="01010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33" name="자유형: 도형 32">
              <a:extLst>
                <a:ext uri="{FF2B5EF4-FFF2-40B4-BE49-F238E27FC236}">
                  <a16:creationId xmlns:a16="http://schemas.microsoft.com/office/drawing/2014/main" id="{067F9EB5-BE32-4387-A99D-24C7E55B0068}"/>
                </a:ext>
              </a:extLst>
            </p:cNvPr>
            <p:cNvSpPr/>
            <p:nvPr/>
          </p:nvSpPr>
          <p:spPr>
            <a:xfrm rot="6993981" flipH="1" flipV="1">
              <a:off x="10054726" y="2824413"/>
              <a:ext cx="728422" cy="395568"/>
            </a:xfrm>
            <a:custGeom>
              <a:avLst/>
              <a:gdLst>
                <a:gd name="connsiteX0" fmla="*/ 29049 w 1771503"/>
                <a:gd name="connsiteY0" fmla="*/ 514285 h 962012"/>
                <a:gd name="connsiteX1" fmla="*/ 11904 w 1771503"/>
                <a:gd name="connsiteY1" fmla="*/ 444943 h 962012"/>
                <a:gd name="connsiteX2" fmla="*/ 242885 w 1771503"/>
                <a:gd name="connsiteY2" fmla="*/ 45940 h 962012"/>
                <a:gd name="connsiteX3" fmla="*/ 361091 w 1771503"/>
                <a:gd name="connsiteY3" fmla="*/ 27938 h 962012"/>
                <a:gd name="connsiteX4" fmla="*/ 1771457 w 1771503"/>
                <a:gd name="connsiteY4" fmla="*/ 875758 h 962012"/>
                <a:gd name="connsiteX5" fmla="*/ 1681732 w 1771503"/>
                <a:gd name="connsiteY5" fmla="*/ 961769 h 962012"/>
                <a:gd name="connsiteX6" fmla="*/ 1093658 w 1771503"/>
                <a:gd name="connsiteY6" fmla="*/ 820513 h 962012"/>
                <a:gd name="connsiteX7" fmla="*/ 845723 w 1771503"/>
                <a:gd name="connsiteY7" fmla="*/ 726121 h 962012"/>
                <a:gd name="connsiteX8" fmla="*/ 688084 w 1771503"/>
                <a:gd name="connsiteY8" fmla="*/ 819656 h 962012"/>
                <a:gd name="connsiteX9" fmla="*/ 607407 w 1771503"/>
                <a:gd name="connsiteY9" fmla="*/ 853184 h 962012"/>
                <a:gd name="connsiteX10" fmla="*/ 29049 w 1771503"/>
                <a:gd name="connsiteY10" fmla="*/ 514285 h 962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71503" h="962012">
                  <a:moveTo>
                    <a:pt x="29049" y="514285"/>
                  </a:moveTo>
                  <a:cubicBezTo>
                    <a:pt x="-6289" y="494472"/>
                    <a:pt x="-6003" y="480185"/>
                    <a:pt x="11904" y="444943"/>
                  </a:cubicBezTo>
                  <a:cubicBezTo>
                    <a:pt x="19524" y="429893"/>
                    <a:pt x="242028" y="47083"/>
                    <a:pt x="242885" y="45940"/>
                  </a:cubicBezTo>
                  <a:cubicBezTo>
                    <a:pt x="283367" y="-12829"/>
                    <a:pt x="288701" y="-11114"/>
                    <a:pt x="361091" y="27938"/>
                  </a:cubicBezTo>
                  <a:cubicBezTo>
                    <a:pt x="816386" y="296067"/>
                    <a:pt x="1779172" y="843278"/>
                    <a:pt x="1771457" y="875758"/>
                  </a:cubicBezTo>
                  <a:cubicBezTo>
                    <a:pt x="1758979" y="928241"/>
                    <a:pt x="1719070" y="965388"/>
                    <a:pt x="1681732" y="961769"/>
                  </a:cubicBezTo>
                  <a:cubicBezTo>
                    <a:pt x="1479230" y="941957"/>
                    <a:pt x="1282444" y="898332"/>
                    <a:pt x="1093658" y="820513"/>
                  </a:cubicBezTo>
                  <a:cubicBezTo>
                    <a:pt x="1011934" y="786795"/>
                    <a:pt x="932019" y="747838"/>
                    <a:pt x="845723" y="726121"/>
                  </a:cubicBezTo>
                  <a:cubicBezTo>
                    <a:pt x="755616" y="703546"/>
                    <a:pt x="711992" y="729740"/>
                    <a:pt x="688084" y="819656"/>
                  </a:cubicBezTo>
                  <a:cubicBezTo>
                    <a:pt x="669320" y="890331"/>
                    <a:pt x="669415" y="890236"/>
                    <a:pt x="607407" y="853184"/>
                  </a:cubicBezTo>
                  <a:cubicBezTo>
                    <a:pt x="585690" y="840230"/>
                    <a:pt x="136777" y="574578"/>
                    <a:pt x="29049" y="514285"/>
                  </a:cubicBezTo>
                  <a:close/>
                </a:path>
              </a:pathLst>
            </a:custGeom>
            <a:solidFill>
              <a:srgbClr val="FE000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444" name="자유형: 도형 443">
              <a:extLst>
                <a:ext uri="{FF2B5EF4-FFF2-40B4-BE49-F238E27FC236}">
                  <a16:creationId xmlns:a16="http://schemas.microsoft.com/office/drawing/2014/main" id="{819B941A-76B0-46F5-9877-9A09E7E3894C}"/>
                </a:ext>
              </a:extLst>
            </p:cNvPr>
            <p:cNvSpPr/>
            <p:nvPr/>
          </p:nvSpPr>
          <p:spPr>
            <a:xfrm rot="6993981" flipH="1" flipV="1">
              <a:off x="8669963" y="4022054"/>
              <a:ext cx="211833" cy="451694"/>
            </a:xfrm>
            <a:custGeom>
              <a:avLst/>
              <a:gdLst>
                <a:gd name="connsiteX0" fmla="*/ 209722 w 211833"/>
                <a:gd name="connsiteY0" fmla="*/ 0 h 451694"/>
                <a:gd name="connsiteX1" fmla="*/ 211833 w 211833"/>
                <a:gd name="connsiteY1" fmla="*/ 6377 h 451694"/>
                <a:gd name="connsiteX2" fmla="*/ 14245 w 211833"/>
                <a:gd name="connsiteY2" fmla="*/ 426680 h 451694"/>
                <a:gd name="connsiteX3" fmla="*/ 0 w 211833"/>
                <a:gd name="connsiteY3" fmla="*/ 451694 h 451694"/>
                <a:gd name="connsiteX4" fmla="*/ 2071 w 211833"/>
                <a:gd name="connsiteY4" fmla="*/ 431158 h 451694"/>
                <a:gd name="connsiteX5" fmla="*/ 4832 w 211833"/>
                <a:gd name="connsiteY5" fmla="*/ 423703 h 451694"/>
                <a:gd name="connsiteX6" fmla="*/ 34909 w 211833"/>
                <a:gd name="connsiteY6" fmla="*/ 335950 h 451694"/>
                <a:gd name="connsiteX7" fmla="*/ 64980 w 211833"/>
                <a:gd name="connsiteY7" fmla="*/ 202496 h 451694"/>
                <a:gd name="connsiteX8" fmla="*/ 114196 w 211833"/>
                <a:gd name="connsiteY8" fmla="*/ 111824 h 451694"/>
                <a:gd name="connsiteX9" fmla="*/ 199500 w 211833"/>
                <a:gd name="connsiteY9" fmla="*/ 8434 h 451694"/>
                <a:gd name="connsiteX10" fmla="*/ 209722 w 211833"/>
                <a:gd name="connsiteY10" fmla="*/ 0 h 451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1833" h="451694">
                  <a:moveTo>
                    <a:pt x="209722" y="0"/>
                  </a:moveTo>
                  <a:lnTo>
                    <a:pt x="211833" y="6377"/>
                  </a:lnTo>
                  <a:cubicBezTo>
                    <a:pt x="206181" y="24946"/>
                    <a:pt x="94782" y="277549"/>
                    <a:pt x="14245" y="426680"/>
                  </a:cubicBezTo>
                  <a:lnTo>
                    <a:pt x="0" y="451694"/>
                  </a:lnTo>
                  <a:lnTo>
                    <a:pt x="2071" y="431158"/>
                  </a:lnTo>
                  <a:lnTo>
                    <a:pt x="4832" y="423703"/>
                  </a:lnTo>
                  <a:cubicBezTo>
                    <a:pt x="16078" y="392758"/>
                    <a:pt x="28644" y="356938"/>
                    <a:pt x="34909" y="335950"/>
                  </a:cubicBezTo>
                  <a:lnTo>
                    <a:pt x="64980" y="202496"/>
                  </a:lnTo>
                  <a:lnTo>
                    <a:pt x="114196" y="111824"/>
                  </a:lnTo>
                  <a:cubicBezTo>
                    <a:pt x="139304" y="74658"/>
                    <a:pt x="167895" y="40039"/>
                    <a:pt x="199500" y="8434"/>
                  </a:cubicBezTo>
                  <a:lnTo>
                    <a:pt x="209722" y="0"/>
                  </a:lnTo>
                  <a:close/>
                </a:path>
              </a:pathLst>
            </a:custGeom>
            <a:solidFill>
              <a:srgbClr val="A4A2A3"/>
            </a:solidFill>
            <a:ln w="64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371" name="자유형: 도형 370">
              <a:extLst>
                <a:ext uri="{FF2B5EF4-FFF2-40B4-BE49-F238E27FC236}">
                  <a16:creationId xmlns:a16="http://schemas.microsoft.com/office/drawing/2014/main" id="{3F811501-3328-4B06-9D14-870BAB672C08}"/>
                </a:ext>
              </a:extLst>
            </p:cNvPr>
            <p:cNvSpPr/>
            <p:nvPr/>
          </p:nvSpPr>
          <p:spPr>
            <a:xfrm rot="6993981" flipH="1" flipV="1">
              <a:off x="8785375" y="3473465"/>
              <a:ext cx="675522" cy="1389160"/>
            </a:xfrm>
            <a:custGeom>
              <a:avLst/>
              <a:gdLst>
                <a:gd name="connsiteX0" fmla="*/ 675522 w 675522"/>
                <a:gd name="connsiteY0" fmla="*/ 0 h 1389160"/>
                <a:gd name="connsiteX1" fmla="*/ 667820 w 675522"/>
                <a:gd name="connsiteY1" fmla="*/ 33157 h 1389160"/>
                <a:gd name="connsiteX2" fmla="*/ 535940 w 675522"/>
                <a:gd name="connsiteY2" fmla="*/ 319916 h 1389160"/>
                <a:gd name="connsiteX3" fmla="*/ 228066 w 675522"/>
                <a:gd name="connsiteY3" fmla="*/ 697355 h 1389160"/>
                <a:gd name="connsiteX4" fmla="*/ 230350 w 675522"/>
                <a:gd name="connsiteY4" fmla="*/ 716964 h 1389160"/>
                <a:gd name="connsiteX5" fmla="*/ 521281 w 675522"/>
                <a:gd name="connsiteY5" fmla="*/ 1020857 h 1389160"/>
                <a:gd name="connsiteX6" fmla="*/ 594341 w 675522"/>
                <a:gd name="connsiteY6" fmla="*/ 1199594 h 1389160"/>
                <a:gd name="connsiteX7" fmla="*/ 633345 w 675522"/>
                <a:gd name="connsiteY7" fmla="*/ 1350603 h 1389160"/>
                <a:gd name="connsiteX8" fmla="*/ 642046 w 675522"/>
                <a:gd name="connsiteY8" fmla="*/ 1389160 h 1389160"/>
                <a:gd name="connsiteX9" fmla="*/ 557803 w 675522"/>
                <a:gd name="connsiteY9" fmla="*/ 1380668 h 1389160"/>
                <a:gd name="connsiteX10" fmla="*/ 1 w 675522"/>
                <a:gd name="connsiteY10" fmla="*/ 696267 h 1389160"/>
                <a:gd name="connsiteX11" fmla="*/ 5114 w 675522"/>
                <a:gd name="connsiteY11" fmla="*/ 645548 h 1389160"/>
                <a:gd name="connsiteX12" fmla="*/ 19359 w 675522"/>
                <a:gd name="connsiteY12" fmla="*/ 620534 h 1389160"/>
                <a:gd name="connsiteX13" fmla="*/ 216947 w 675522"/>
                <a:gd name="connsiteY13" fmla="*/ 200231 h 1389160"/>
                <a:gd name="connsiteX14" fmla="*/ 214836 w 675522"/>
                <a:gd name="connsiteY14" fmla="*/ 193854 h 1389160"/>
                <a:gd name="connsiteX15" fmla="*/ 215357 w 675522"/>
                <a:gd name="connsiteY15" fmla="*/ 193425 h 1389160"/>
                <a:gd name="connsiteX16" fmla="*/ 215993 w 675522"/>
                <a:gd name="connsiteY16" fmla="*/ 195347 h 1389160"/>
                <a:gd name="connsiteX17" fmla="*/ 217337 w 675522"/>
                <a:gd name="connsiteY17" fmla="*/ 191790 h 1389160"/>
                <a:gd name="connsiteX18" fmla="*/ 308004 w 675522"/>
                <a:gd name="connsiteY18" fmla="*/ 116984 h 1389160"/>
                <a:gd name="connsiteX19" fmla="*/ 557803 w 675522"/>
                <a:gd name="connsiteY19" fmla="*/ 11868 h 1389160"/>
                <a:gd name="connsiteX20" fmla="*/ 675522 w 675522"/>
                <a:gd name="connsiteY20" fmla="*/ 0 h 1389160"/>
                <a:gd name="connsiteX21" fmla="*/ 130302 w 675522"/>
                <a:gd name="connsiteY21" fmla="*/ 400505 h 1389160"/>
                <a:gd name="connsiteX22" fmla="*/ 107747 w 675522"/>
                <a:gd name="connsiteY22" fmla="*/ 448157 h 1389160"/>
                <a:gd name="connsiteX23" fmla="*/ 120501 w 675522"/>
                <a:gd name="connsiteY23" fmla="*/ 422552 h 1389160"/>
                <a:gd name="connsiteX24" fmla="*/ 130302 w 675522"/>
                <a:gd name="connsiteY24" fmla="*/ 400505 h 1389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75522" h="1389160">
                  <a:moveTo>
                    <a:pt x="675522" y="0"/>
                  </a:moveTo>
                  <a:lnTo>
                    <a:pt x="667820" y="33157"/>
                  </a:lnTo>
                  <a:cubicBezTo>
                    <a:pt x="637317" y="132886"/>
                    <a:pt x="593194" y="228441"/>
                    <a:pt x="535940" y="319916"/>
                  </a:cubicBezTo>
                  <a:cubicBezTo>
                    <a:pt x="449176" y="458531"/>
                    <a:pt x="344286" y="582645"/>
                    <a:pt x="228066" y="697355"/>
                  </a:cubicBezTo>
                  <a:cubicBezTo>
                    <a:pt x="216130" y="709140"/>
                    <a:pt x="215989" y="709022"/>
                    <a:pt x="230350" y="716964"/>
                  </a:cubicBezTo>
                  <a:cubicBezTo>
                    <a:pt x="358867" y="788080"/>
                    <a:pt x="457085" y="888252"/>
                    <a:pt x="521281" y="1020857"/>
                  </a:cubicBezTo>
                  <a:cubicBezTo>
                    <a:pt x="549375" y="1078882"/>
                    <a:pt x="572978" y="1138799"/>
                    <a:pt x="594341" y="1199594"/>
                  </a:cubicBezTo>
                  <a:cubicBezTo>
                    <a:pt x="602899" y="1223945"/>
                    <a:pt x="616723" y="1278892"/>
                    <a:pt x="633345" y="1350603"/>
                  </a:cubicBezTo>
                  <a:lnTo>
                    <a:pt x="642046" y="1389160"/>
                  </a:lnTo>
                  <a:lnTo>
                    <a:pt x="557803" y="1380668"/>
                  </a:lnTo>
                  <a:cubicBezTo>
                    <a:pt x="239466" y="1315527"/>
                    <a:pt x="0" y="1033862"/>
                    <a:pt x="1" y="696267"/>
                  </a:cubicBezTo>
                  <a:lnTo>
                    <a:pt x="5114" y="645548"/>
                  </a:lnTo>
                  <a:lnTo>
                    <a:pt x="19359" y="620534"/>
                  </a:lnTo>
                  <a:cubicBezTo>
                    <a:pt x="99896" y="471403"/>
                    <a:pt x="211295" y="218800"/>
                    <a:pt x="216947" y="200231"/>
                  </a:cubicBezTo>
                  <a:lnTo>
                    <a:pt x="214836" y="193854"/>
                  </a:lnTo>
                  <a:lnTo>
                    <a:pt x="215357" y="193425"/>
                  </a:lnTo>
                  <a:lnTo>
                    <a:pt x="215993" y="195347"/>
                  </a:lnTo>
                  <a:lnTo>
                    <a:pt x="217337" y="191790"/>
                  </a:lnTo>
                  <a:lnTo>
                    <a:pt x="308004" y="116984"/>
                  </a:lnTo>
                  <a:cubicBezTo>
                    <a:pt x="382335" y="66766"/>
                    <a:pt x="466850" y="30479"/>
                    <a:pt x="557803" y="11868"/>
                  </a:cubicBezTo>
                  <a:lnTo>
                    <a:pt x="675522" y="0"/>
                  </a:lnTo>
                  <a:close/>
                  <a:moveTo>
                    <a:pt x="130302" y="400505"/>
                  </a:moveTo>
                  <a:lnTo>
                    <a:pt x="107747" y="448157"/>
                  </a:lnTo>
                  <a:lnTo>
                    <a:pt x="120501" y="422552"/>
                  </a:lnTo>
                  <a:lnTo>
                    <a:pt x="130302" y="400505"/>
                  </a:lnTo>
                  <a:close/>
                </a:path>
              </a:pathLst>
            </a:custGeom>
            <a:solidFill>
              <a:srgbClr val="ECECEC"/>
            </a:solidFill>
            <a:ln w="649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ko-KR" altLang="en-US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03533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84127844-9E46-43BF-90F6-65E213424BAC}"/>
              </a:ext>
            </a:extLst>
          </p:cNvPr>
          <p:cNvGrpSpPr/>
          <p:nvPr/>
        </p:nvGrpSpPr>
        <p:grpSpPr>
          <a:xfrm>
            <a:off x="803304" y="1861373"/>
            <a:ext cx="7998864" cy="2477843"/>
            <a:chOff x="1051132" y="1709878"/>
            <a:chExt cx="8545186" cy="2647079"/>
          </a:xfrm>
        </p:grpSpPr>
        <p:sp>
          <p:nvSpPr>
            <p:cNvPr id="4" name="말풍선: 모서리가 둥근 사각형 3">
              <a:extLst>
                <a:ext uri="{FF2B5EF4-FFF2-40B4-BE49-F238E27FC236}">
                  <a16:creationId xmlns:a16="http://schemas.microsoft.com/office/drawing/2014/main" id="{5CE82CB3-49F8-4D7B-B4C5-F242F8BA52C7}"/>
                </a:ext>
              </a:extLst>
            </p:cNvPr>
            <p:cNvSpPr/>
            <p:nvPr/>
          </p:nvSpPr>
          <p:spPr>
            <a:xfrm>
              <a:off x="1051132" y="1709878"/>
              <a:ext cx="2298819" cy="2642787"/>
            </a:xfrm>
            <a:prstGeom prst="wedgeRoundRectCallout">
              <a:avLst>
                <a:gd name="adj1" fmla="val -7450"/>
                <a:gd name="adj2" fmla="val 73489"/>
                <a:gd name="adj3" fmla="val 16667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5" name="말풍선: 타원형 4">
              <a:extLst>
                <a:ext uri="{FF2B5EF4-FFF2-40B4-BE49-F238E27FC236}">
                  <a16:creationId xmlns:a16="http://schemas.microsoft.com/office/drawing/2014/main" id="{932CBA8C-F522-444F-9557-F0D31A515F32}"/>
                </a:ext>
              </a:extLst>
            </p:cNvPr>
            <p:cNvSpPr/>
            <p:nvPr/>
          </p:nvSpPr>
          <p:spPr>
            <a:xfrm>
              <a:off x="2878508" y="1709878"/>
              <a:ext cx="2590800" cy="2647079"/>
            </a:xfrm>
            <a:prstGeom prst="wedgeEllipseCallout">
              <a:avLst>
                <a:gd name="adj1" fmla="val -761"/>
                <a:gd name="adj2" fmla="val 71979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6" name="말풍선: 모서리가 둥근 사각형 5">
              <a:extLst>
                <a:ext uri="{FF2B5EF4-FFF2-40B4-BE49-F238E27FC236}">
                  <a16:creationId xmlns:a16="http://schemas.microsoft.com/office/drawing/2014/main" id="{EF457C3A-3EC9-44AA-8AEB-636EDE3D5439}"/>
                </a:ext>
              </a:extLst>
            </p:cNvPr>
            <p:cNvSpPr/>
            <p:nvPr/>
          </p:nvSpPr>
          <p:spPr>
            <a:xfrm flipH="1">
              <a:off x="5178142" y="1709878"/>
              <a:ext cx="2298819" cy="2642787"/>
            </a:xfrm>
            <a:prstGeom prst="wedgeRoundRectCallout">
              <a:avLst>
                <a:gd name="adj1" fmla="val -7450"/>
                <a:gd name="adj2" fmla="val 73489"/>
                <a:gd name="adj3" fmla="val 16667"/>
              </a:avLst>
            </a:prstGeom>
            <a:solidFill>
              <a:schemeClr val="accent3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7" name="말풍선: 타원형 6">
              <a:extLst>
                <a:ext uri="{FF2B5EF4-FFF2-40B4-BE49-F238E27FC236}">
                  <a16:creationId xmlns:a16="http://schemas.microsoft.com/office/drawing/2014/main" id="{EB8D2273-E2FB-495A-89FF-AD695A736750}"/>
                </a:ext>
              </a:extLst>
            </p:cNvPr>
            <p:cNvSpPr/>
            <p:nvPr/>
          </p:nvSpPr>
          <p:spPr>
            <a:xfrm>
              <a:off x="7005518" y="1709878"/>
              <a:ext cx="2590800" cy="2647079"/>
            </a:xfrm>
            <a:prstGeom prst="wedgeEllipseCallout">
              <a:avLst>
                <a:gd name="adj1" fmla="val -15561"/>
                <a:gd name="adj2" fmla="val 67840"/>
              </a:avLst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D79ACCEC-847C-4EDD-BBA6-82297B545244}"/>
              </a:ext>
            </a:extLst>
          </p:cNvPr>
          <p:cNvSpPr/>
          <p:nvPr/>
        </p:nvSpPr>
        <p:spPr>
          <a:xfrm>
            <a:off x="1637469" y="2157591"/>
            <a:ext cx="461697" cy="46169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C22DBD78-FBE3-4ED9-A24A-220C35786B04}"/>
              </a:ext>
            </a:extLst>
          </p:cNvPr>
          <p:cNvSpPr/>
          <p:nvPr/>
        </p:nvSpPr>
        <p:spPr>
          <a:xfrm>
            <a:off x="3507970" y="2167363"/>
            <a:ext cx="472340" cy="44215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10" name="Rounded Rectangle 32">
            <a:extLst>
              <a:ext uri="{FF2B5EF4-FFF2-40B4-BE49-F238E27FC236}">
                <a16:creationId xmlns:a16="http://schemas.microsoft.com/office/drawing/2014/main" id="{1B27A357-982A-4131-B761-A56500BB5222}"/>
              </a:ext>
            </a:extLst>
          </p:cNvPr>
          <p:cNvSpPr/>
          <p:nvPr/>
        </p:nvSpPr>
        <p:spPr>
          <a:xfrm>
            <a:off x="5511108" y="2157163"/>
            <a:ext cx="462553" cy="4625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11" name="Round Same Side Corner Rectangle 11">
            <a:extLst>
              <a:ext uri="{FF2B5EF4-FFF2-40B4-BE49-F238E27FC236}">
                <a16:creationId xmlns:a16="http://schemas.microsoft.com/office/drawing/2014/main" id="{DAA33D9D-429F-47AD-B295-78AA8F70E5BF}"/>
              </a:ext>
            </a:extLst>
          </p:cNvPr>
          <p:cNvSpPr>
            <a:spLocks noChangeAspect="1"/>
          </p:cNvSpPr>
          <p:nvPr/>
        </p:nvSpPr>
        <p:spPr>
          <a:xfrm rot="9900000">
            <a:off x="7314772" y="2155036"/>
            <a:ext cx="549631" cy="466806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grpSp>
        <p:nvGrpSpPr>
          <p:cNvPr id="12" name="Group 271">
            <a:extLst>
              <a:ext uri="{FF2B5EF4-FFF2-40B4-BE49-F238E27FC236}">
                <a16:creationId xmlns:a16="http://schemas.microsoft.com/office/drawing/2014/main" id="{AA61CC72-319C-4483-886D-5841121A2E4E}"/>
              </a:ext>
            </a:extLst>
          </p:cNvPr>
          <p:cNvGrpSpPr/>
          <p:nvPr/>
        </p:nvGrpSpPr>
        <p:grpSpPr>
          <a:xfrm>
            <a:off x="1047214" y="2892297"/>
            <a:ext cx="1664028" cy="738664"/>
            <a:chOff x="1979822" y="2100456"/>
            <a:chExt cx="1714550" cy="73866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C67446E-31C0-4E68-8AAE-28873A34225D}"/>
                </a:ext>
              </a:extLst>
            </p:cNvPr>
            <p:cNvSpPr txBox="1"/>
            <p:nvPr/>
          </p:nvSpPr>
          <p:spPr>
            <a:xfrm>
              <a:off x="1979822" y="2377455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ارائه دهید که به زیبایی طراحی شده است.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8919539-71CE-4C8A-803C-32455F1B6A31}"/>
                </a:ext>
              </a:extLst>
            </p:cNvPr>
            <p:cNvSpPr txBox="1"/>
            <p:nvPr/>
          </p:nvSpPr>
          <p:spPr>
            <a:xfrm>
              <a:off x="1979822" y="2100456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محتویات اینجا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5" name="Group 271">
            <a:extLst>
              <a:ext uri="{FF2B5EF4-FFF2-40B4-BE49-F238E27FC236}">
                <a16:creationId xmlns:a16="http://schemas.microsoft.com/office/drawing/2014/main" id="{F6B979F7-D9A3-43CF-829B-9693CA1D5898}"/>
              </a:ext>
            </a:extLst>
          </p:cNvPr>
          <p:cNvGrpSpPr/>
          <p:nvPr/>
        </p:nvGrpSpPr>
        <p:grpSpPr>
          <a:xfrm>
            <a:off x="2950667" y="2892297"/>
            <a:ext cx="1664028" cy="738664"/>
            <a:chOff x="1979822" y="2100456"/>
            <a:chExt cx="1714550" cy="73866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7CD11EC-7372-4D2A-B304-49FF143737D4}"/>
                </a:ext>
              </a:extLst>
            </p:cNvPr>
            <p:cNvSpPr txBox="1"/>
            <p:nvPr/>
          </p:nvSpPr>
          <p:spPr>
            <a:xfrm>
              <a:off x="1979822" y="2377455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ارائه دهید که به زیبایی طراحی شده است.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2D5533B-5353-4D9C-ADEA-6967D93E4AFF}"/>
                </a:ext>
              </a:extLst>
            </p:cNvPr>
            <p:cNvSpPr txBox="1"/>
            <p:nvPr/>
          </p:nvSpPr>
          <p:spPr>
            <a:xfrm>
              <a:off x="1979822" y="2100456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محتویات اینجا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8" name="Group 271">
            <a:extLst>
              <a:ext uri="{FF2B5EF4-FFF2-40B4-BE49-F238E27FC236}">
                <a16:creationId xmlns:a16="http://schemas.microsoft.com/office/drawing/2014/main" id="{68C4C86E-F1BB-4603-BE1E-12A79A9BF349}"/>
              </a:ext>
            </a:extLst>
          </p:cNvPr>
          <p:cNvGrpSpPr/>
          <p:nvPr/>
        </p:nvGrpSpPr>
        <p:grpSpPr>
          <a:xfrm>
            <a:off x="4854120" y="2892297"/>
            <a:ext cx="1664028" cy="738664"/>
            <a:chOff x="1979822" y="2100456"/>
            <a:chExt cx="1714550" cy="73866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DC063A7-2E7A-4B06-9749-943E68D4E1C4}"/>
                </a:ext>
              </a:extLst>
            </p:cNvPr>
            <p:cNvSpPr txBox="1"/>
            <p:nvPr/>
          </p:nvSpPr>
          <p:spPr>
            <a:xfrm>
              <a:off x="1979822" y="2377455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ارائه دهید که به زیبایی طراحی شده است.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28808E-6061-443D-80D7-82E98A28A36A}"/>
                </a:ext>
              </a:extLst>
            </p:cNvPr>
            <p:cNvSpPr txBox="1"/>
            <p:nvPr/>
          </p:nvSpPr>
          <p:spPr>
            <a:xfrm>
              <a:off x="1979822" y="2100456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محتویات اینجا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1" name="Group 271">
            <a:extLst>
              <a:ext uri="{FF2B5EF4-FFF2-40B4-BE49-F238E27FC236}">
                <a16:creationId xmlns:a16="http://schemas.microsoft.com/office/drawing/2014/main" id="{5D61EC03-D631-4F2C-BBAB-C48139AECBBF}"/>
              </a:ext>
            </a:extLst>
          </p:cNvPr>
          <p:cNvGrpSpPr/>
          <p:nvPr/>
        </p:nvGrpSpPr>
        <p:grpSpPr>
          <a:xfrm>
            <a:off x="6757573" y="2892297"/>
            <a:ext cx="1664028" cy="738664"/>
            <a:chOff x="1979822" y="2100456"/>
            <a:chExt cx="1714550" cy="738664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320DA7B-E320-4A3D-A437-E2D4EAC183BF}"/>
                </a:ext>
              </a:extLst>
            </p:cNvPr>
            <p:cNvSpPr txBox="1"/>
            <p:nvPr/>
          </p:nvSpPr>
          <p:spPr>
            <a:xfrm>
              <a:off x="1979822" y="2377455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یک پاورپوینت مدرن ارائه دهید که به زیبایی طراحی شده است.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DC8D5F1-8AC8-4F8E-86CC-837A8717FDF1}"/>
                </a:ext>
              </a:extLst>
            </p:cNvPr>
            <p:cNvSpPr txBox="1"/>
            <p:nvPr/>
          </p:nvSpPr>
          <p:spPr>
            <a:xfrm>
              <a:off x="1979822" y="2100456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محتویات اینجا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E2A6D4CE-486B-4401-8BF6-3F4781FC7E80}"/>
              </a:ext>
            </a:extLst>
          </p:cNvPr>
          <p:cNvSpPr txBox="1"/>
          <p:nvPr/>
        </p:nvSpPr>
        <p:spPr>
          <a:xfrm>
            <a:off x="8862085" y="2240388"/>
            <a:ext cx="2799571" cy="1580817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marL="0" algn="r" rtl="1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kern="12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قالب پاورپوینت مدیریت دانش قابل ویرایش می باشد</a:t>
            </a:r>
            <a:endParaRPr lang="fa-IR" sz="3200" dirty="0">
              <a:solidFill>
                <a:schemeClr val="accent1"/>
              </a:solidFill>
              <a:effectLst/>
              <a:cs typeface="B Nazanin" panose="00000400000000000000" pitchFamily="2" charset="-7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EA0A0C-6974-4BFD-9C34-F8014D29E929}"/>
              </a:ext>
            </a:extLst>
          </p:cNvPr>
          <p:cNvSpPr txBox="1"/>
          <p:nvPr/>
        </p:nvSpPr>
        <p:spPr>
          <a:xfrm>
            <a:off x="9326881" y="4414894"/>
            <a:ext cx="2334776" cy="1936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rtl="1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400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</a:r>
            <a:endParaRPr lang="fa-IR" sz="1050" dirty="0">
              <a:effectLst/>
              <a:cs typeface="B Nazanin" panose="00000400000000000000" pitchFamily="2" charset="-78"/>
            </a:endParaRPr>
          </a:p>
        </p:txBody>
      </p:sp>
      <p:grpSp>
        <p:nvGrpSpPr>
          <p:cNvPr id="26" name="Group 38">
            <a:extLst>
              <a:ext uri="{FF2B5EF4-FFF2-40B4-BE49-F238E27FC236}">
                <a16:creationId xmlns:a16="http://schemas.microsoft.com/office/drawing/2014/main" id="{98AC43DE-BAFC-420C-8254-F713074BF4E3}"/>
              </a:ext>
            </a:extLst>
          </p:cNvPr>
          <p:cNvGrpSpPr/>
          <p:nvPr/>
        </p:nvGrpSpPr>
        <p:grpSpPr>
          <a:xfrm>
            <a:off x="3231194" y="5073056"/>
            <a:ext cx="1059354" cy="1208856"/>
            <a:chOff x="10255665" y="4623530"/>
            <a:chExt cx="1780099" cy="2031315"/>
          </a:xfrm>
        </p:grpSpPr>
        <p:sp>
          <p:nvSpPr>
            <p:cNvPr id="27" name="Freeform: Shape 39">
              <a:extLst>
                <a:ext uri="{FF2B5EF4-FFF2-40B4-BE49-F238E27FC236}">
                  <a16:creationId xmlns:a16="http://schemas.microsoft.com/office/drawing/2014/main" id="{0C366056-B4FB-4ADA-A34E-6BF191267C98}"/>
                </a:ext>
              </a:extLst>
            </p:cNvPr>
            <p:cNvSpPr/>
            <p:nvPr/>
          </p:nvSpPr>
          <p:spPr>
            <a:xfrm>
              <a:off x="10527907" y="5069090"/>
              <a:ext cx="1235529" cy="1469753"/>
            </a:xfrm>
            <a:custGeom>
              <a:avLst/>
              <a:gdLst>
                <a:gd name="connsiteX0" fmla="*/ 1210323 w 1235529"/>
                <a:gd name="connsiteY0" fmla="*/ 283472 h 1469752"/>
                <a:gd name="connsiteX1" fmla="*/ 1094383 w 1235529"/>
                <a:gd name="connsiteY1" fmla="*/ 460897 h 1469752"/>
                <a:gd name="connsiteX2" fmla="*/ 1096725 w 1235529"/>
                <a:gd name="connsiteY2" fmla="*/ 316849 h 1469752"/>
                <a:gd name="connsiteX3" fmla="*/ 914030 w 1235529"/>
                <a:gd name="connsiteY3" fmla="*/ 106048 h 1469752"/>
                <a:gd name="connsiteX4" fmla="*/ 446754 w 1235529"/>
                <a:gd name="connsiteY4" fmla="*/ 34610 h 1469752"/>
                <a:gd name="connsiteX5" fmla="*/ 353651 w 1235529"/>
                <a:gd name="connsiteY5" fmla="*/ 8260 h 1469752"/>
                <a:gd name="connsiteX6" fmla="*/ 326129 w 1235529"/>
                <a:gd name="connsiteY6" fmla="*/ 5917 h 1469752"/>
                <a:gd name="connsiteX7" fmla="*/ 196135 w 1235529"/>
                <a:gd name="connsiteY7" fmla="*/ 108390 h 1469752"/>
                <a:gd name="connsiteX8" fmla="*/ 120013 w 1235529"/>
                <a:gd name="connsiteY8" fmla="*/ 192711 h 1469752"/>
                <a:gd name="connsiteX9" fmla="*/ 94833 w 1235529"/>
                <a:gd name="connsiteY9" fmla="*/ 310408 h 1469752"/>
                <a:gd name="connsiteX10" fmla="*/ 111815 w 1235529"/>
                <a:gd name="connsiteY10" fmla="*/ 404097 h 1469752"/>
                <a:gd name="connsiteX11" fmla="*/ 19296 w 1235529"/>
                <a:gd name="connsiteY11" fmla="*/ 294012 h 1469752"/>
                <a:gd name="connsiteX12" fmla="*/ 3486 w 1235529"/>
                <a:gd name="connsiteY12" fmla="*/ 328560 h 1469752"/>
                <a:gd name="connsiteX13" fmla="*/ 118841 w 1235529"/>
                <a:gd name="connsiteY13" fmla="*/ 537605 h 1469752"/>
                <a:gd name="connsiteX14" fmla="*/ 157488 w 1235529"/>
                <a:gd name="connsiteY14" fmla="*/ 582693 h 1469752"/>
                <a:gd name="connsiteX15" fmla="*/ 169200 w 1235529"/>
                <a:gd name="connsiteY15" fmla="*/ 619583 h 1469752"/>
                <a:gd name="connsiteX16" fmla="*/ 277528 w 1235529"/>
                <a:gd name="connsiteY16" fmla="*/ 769486 h 1469752"/>
                <a:gd name="connsiteX17" fmla="*/ 438557 w 1235529"/>
                <a:gd name="connsiteY17" fmla="*/ 856149 h 1469752"/>
                <a:gd name="connsiteX18" fmla="*/ 433872 w 1235529"/>
                <a:gd name="connsiteY18" fmla="*/ 1021862 h 1469752"/>
                <a:gd name="connsiteX19" fmla="*/ 356579 w 1235529"/>
                <a:gd name="connsiteY19" fmla="*/ 1120822 h 1469752"/>
                <a:gd name="connsiteX20" fmla="*/ 110058 w 1235529"/>
                <a:gd name="connsiteY20" fmla="*/ 1192260 h 1469752"/>
                <a:gd name="connsiteX21" fmla="*/ 247664 w 1235529"/>
                <a:gd name="connsiteY21" fmla="*/ 1336307 h 1469752"/>
                <a:gd name="connsiteX22" fmla="*/ 757100 w 1235529"/>
                <a:gd name="connsiteY22" fmla="*/ 1454590 h 1469752"/>
                <a:gd name="connsiteX23" fmla="*/ 1135372 w 1235529"/>
                <a:gd name="connsiteY23" fmla="*/ 1193431 h 1469752"/>
                <a:gd name="connsiteX24" fmla="*/ 862501 w 1235529"/>
                <a:gd name="connsiteY24" fmla="*/ 1114966 h 1469752"/>
                <a:gd name="connsiteX25" fmla="*/ 807459 w 1235529"/>
                <a:gd name="connsiteY25" fmla="*/ 1052897 h 1469752"/>
                <a:gd name="connsiteX26" fmla="*/ 798089 w 1235529"/>
                <a:gd name="connsiteY26" fmla="*/ 856149 h 1469752"/>
                <a:gd name="connsiteX27" fmla="*/ 798089 w 1235529"/>
                <a:gd name="connsiteY27" fmla="*/ 856149 h 1469752"/>
                <a:gd name="connsiteX28" fmla="*/ 850790 w 1235529"/>
                <a:gd name="connsiteY28" fmla="*/ 833312 h 1469752"/>
                <a:gd name="connsiteX29" fmla="*/ 1077987 w 1235529"/>
                <a:gd name="connsiteY29" fmla="*/ 586792 h 1469752"/>
                <a:gd name="connsiteX30" fmla="*/ 1121318 w 1235529"/>
                <a:gd name="connsiteY30" fmla="*/ 534677 h 1469752"/>
                <a:gd name="connsiteX31" fmla="*/ 1232575 w 1235529"/>
                <a:gd name="connsiteY31" fmla="*/ 387116 h 1469752"/>
                <a:gd name="connsiteX32" fmla="*/ 1210323 w 1235529"/>
                <a:gd name="connsiteY32" fmla="*/ 283472 h 1469752"/>
                <a:gd name="connsiteX33" fmla="*/ 788721 w 1235529"/>
                <a:gd name="connsiteY33" fmla="*/ 886012 h 1469752"/>
                <a:gd name="connsiteX34" fmla="*/ 789306 w 1235529"/>
                <a:gd name="connsiteY34" fmla="*/ 887183 h 1469752"/>
                <a:gd name="connsiteX35" fmla="*/ 788135 w 1235529"/>
                <a:gd name="connsiteY35" fmla="*/ 888940 h 1469752"/>
                <a:gd name="connsiteX36" fmla="*/ 788721 w 1235529"/>
                <a:gd name="connsiteY36" fmla="*/ 886012 h 1469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235529" h="1469752">
                  <a:moveTo>
                    <a:pt x="1210323" y="283472"/>
                  </a:moveTo>
                  <a:cubicBezTo>
                    <a:pt x="1179874" y="348469"/>
                    <a:pt x="1142398" y="405854"/>
                    <a:pt x="1094383" y="460897"/>
                  </a:cubicBezTo>
                  <a:cubicBezTo>
                    <a:pt x="1100238" y="409953"/>
                    <a:pt x="1101409" y="363108"/>
                    <a:pt x="1096725" y="316849"/>
                  </a:cubicBezTo>
                  <a:cubicBezTo>
                    <a:pt x="1082672" y="176315"/>
                    <a:pt x="991324" y="152892"/>
                    <a:pt x="914030" y="106048"/>
                  </a:cubicBezTo>
                  <a:cubicBezTo>
                    <a:pt x="774082" y="8260"/>
                    <a:pt x="618323" y="3575"/>
                    <a:pt x="446754" y="34610"/>
                  </a:cubicBezTo>
                  <a:cubicBezTo>
                    <a:pt x="410450" y="41051"/>
                    <a:pt x="379415" y="33439"/>
                    <a:pt x="353651" y="8260"/>
                  </a:cubicBezTo>
                  <a:cubicBezTo>
                    <a:pt x="343696" y="-1695"/>
                    <a:pt x="337255" y="-2866"/>
                    <a:pt x="326129" y="5917"/>
                  </a:cubicBezTo>
                  <a:cubicBezTo>
                    <a:pt x="283384" y="40465"/>
                    <a:pt x="238881" y="73256"/>
                    <a:pt x="196135" y="108390"/>
                  </a:cubicBezTo>
                  <a:cubicBezTo>
                    <a:pt x="166857" y="132398"/>
                    <a:pt x="136994" y="157577"/>
                    <a:pt x="120013" y="192711"/>
                  </a:cubicBezTo>
                  <a:cubicBezTo>
                    <a:pt x="101860" y="215547"/>
                    <a:pt x="91320" y="278788"/>
                    <a:pt x="94833" y="310408"/>
                  </a:cubicBezTo>
                  <a:cubicBezTo>
                    <a:pt x="99518" y="343199"/>
                    <a:pt x="105374" y="370720"/>
                    <a:pt x="111815" y="404097"/>
                  </a:cubicBezTo>
                  <a:cubicBezTo>
                    <a:pt x="64384" y="377747"/>
                    <a:pt x="38620" y="339686"/>
                    <a:pt x="19296" y="294012"/>
                  </a:cubicBezTo>
                  <a:cubicBezTo>
                    <a:pt x="9342" y="305138"/>
                    <a:pt x="6414" y="316849"/>
                    <a:pt x="3486" y="328560"/>
                  </a:cubicBezTo>
                  <a:cubicBezTo>
                    <a:pt x="-17594" y="407611"/>
                    <a:pt x="61457" y="517696"/>
                    <a:pt x="118841" y="537605"/>
                  </a:cubicBezTo>
                  <a:cubicBezTo>
                    <a:pt x="144020" y="546388"/>
                    <a:pt x="152804" y="559856"/>
                    <a:pt x="157488" y="582693"/>
                  </a:cubicBezTo>
                  <a:cubicBezTo>
                    <a:pt x="159830" y="595575"/>
                    <a:pt x="165686" y="607286"/>
                    <a:pt x="169200" y="619583"/>
                  </a:cubicBezTo>
                  <a:cubicBezTo>
                    <a:pt x="187352" y="682238"/>
                    <a:pt x="224828" y="730839"/>
                    <a:pt x="277528" y="769486"/>
                  </a:cubicBezTo>
                  <a:cubicBezTo>
                    <a:pt x="327301" y="805791"/>
                    <a:pt x="382343" y="832727"/>
                    <a:pt x="438557" y="856149"/>
                  </a:cubicBezTo>
                  <a:cubicBezTo>
                    <a:pt x="442655" y="877229"/>
                    <a:pt x="435629" y="1004881"/>
                    <a:pt x="433872" y="1021862"/>
                  </a:cubicBezTo>
                  <a:cubicBezTo>
                    <a:pt x="427431" y="1072220"/>
                    <a:pt x="426846" y="1103255"/>
                    <a:pt x="356579" y="1120822"/>
                  </a:cubicBezTo>
                  <a:cubicBezTo>
                    <a:pt x="274014" y="1141902"/>
                    <a:pt x="192036" y="1168252"/>
                    <a:pt x="110058" y="1192260"/>
                  </a:cubicBezTo>
                  <a:cubicBezTo>
                    <a:pt x="151633" y="1244374"/>
                    <a:pt x="194378" y="1295318"/>
                    <a:pt x="247664" y="1336307"/>
                  </a:cubicBezTo>
                  <a:cubicBezTo>
                    <a:pt x="399324" y="1454590"/>
                    <a:pt x="568551" y="1499678"/>
                    <a:pt x="757100" y="1454590"/>
                  </a:cubicBezTo>
                  <a:cubicBezTo>
                    <a:pt x="915787" y="1416529"/>
                    <a:pt x="1038169" y="1322254"/>
                    <a:pt x="1135372" y="1193431"/>
                  </a:cubicBezTo>
                  <a:cubicBezTo>
                    <a:pt x="1044610" y="1167081"/>
                    <a:pt x="953849" y="1140145"/>
                    <a:pt x="862501" y="1114966"/>
                  </a:cubicBezTo>
                  <a:cubicBezTo>
                    <a:pt x="829710" y="1105597"/>
                    <a:pt x="812728" y="1085688"/>
                    <a:pt x="807459" y="1052897"/>
                  </a:cubicBezTo>
                  <a:cubicBezTo>
                    <a:pt x="801017" y="1015421"/>
                    <a:pt x="798089" y="883670"/>
                    <a:pt x="798089" y="856149"/>
                  </a:cubicBezTo>
                  <a:lnTo>
                    <a:pt x="798089" y="856149"/>
                  </a:lnTo>
                  <a:cubicBezTo>
                    <a:pt x="815656" y="848537"/>
                    <a:pt x="833223" y="841510"/>
                    <a:pt x="850790" y="833312"/>
                  </a:cubicBezTo>
                  <a:cubicBezTo>
                    <a:pt x="960290" y="782368"/>
                    <a:pt x="1051637" y="714444"/>
                    <a:pt x="1077987" y="586792"/>
                  </a:cubicBezTo>
                  <a:cubicBezTo>
                    <a:pt x="1083257" y="561027"/>
                    <a:pt x="1095554" y="547559"/>
                    <a:pt x="1121318" y="534677"/>
                  </a:cubicBezTo>
                  <a:cubicBezTo>
                    <a:pt x="1181631" y="505399"/>
                    <a:pt x="1215593" y="450942"/>
                    <a:pt x="1232575" y="387116"/>
                  </a:cubicBezTo>
                  <a:cubicBezTo>
                    <a:pt x="1240773" y="351397"/>
                    <a:pt x="1235502" y="316263"/>
                    <a:pt x="1210323" y="283472"/>
                  </a:cubicBezTo>
                  <a:close/>
                  <a:moveTo>
                    <a:pt x="788721" y="886012"/>
                  </a:moveTo>
                  <a:cubicBezTo>
                    <a:pt x="788721" y="886598"/>
                    <a:pt x="789306" y="886598"/>
                    <a:pt x="789306" y="887183"/>
                  </a:cubicBezTo>
                  <a:cubicBezTo>
                    <a:pt x="789306" y="887769"/>
                    <a:pt x="788721" y="888355"/>
                    <a:pt x="788135" y="888940"/>
                  </a:cubicBezTo>
                  <a:cubicBezTo>
                    <a:pt x="788135" y="887183"/>
                    <a:pt x="788135" y="886598"/>
                    <a:pt x="788721" y="886012"/>
                  </a:cubicBezTo>
                  <a:close/>
                </a:path>
              </a:pathLst>
            </a:custGeom>
            <a:solidFill>
              <a:srgbClr val="F8DFC9"/>
            </a:solidFill>
            <a:ln w="585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28" name="Freeform: Shape 40">
              <a:extLst>
                <a:ext uri="{FF2B5EF4-FFF2-40B4-BE49-F238E27FC236}">
                  <a16:creationId xmlns:a16="http://schemas.microsoft.com/office/drawing/2014/main" id="{88BC382C-8736-4999-BE41-9101A892FBE1}"/>
                </a:ext>
              </a:extLst>
            </p:cNvPr>
            <p:cNvSpPr/>
            <p:nvPr/>
          </p:nvSpPr>
          <p:spPr>
            <a:xfrm>
              <a:off x="10447882" y="4623530"/>
              <a:ext cx="1370208" cy="1674699"/>
            </a:xfrm>
            <a:custGeom>
              <a:avLst/>
              <a:gdLst>
                <a:gd name="connsiteX0" fmla="*/ 37838 w 1370207"/>
                <a:gd name="connsiteY0" fmla="*/ 1675881 h 1674698"/>
                <a:gd name="connsiteX1" fmla="*/ 13245 w 1370207"/>
                <a:gd name="connsiteY1" fmla="*/ 1452783 h 1674698"/>
                <a:gd name="connsiteX2" fmla="*/ 60675 w 1370207"/>
                <a:gd name="connsiteY2" fmla="*/ 1167616 h 1674698"/>
                <a:gd name="connsiteX3" fmla="*/ 36082 w 1370207"/>
                <a:gd name="connsiteY3" fmla="*/ 907042 h 1674698"/>
                <a:gd name="connsiteX4" fmla="*/ 20857 w 1370207"/>
                <a:gd name="connsiteY4" fmla="*/ 678674 h 1674698"/>
                <a:gd name="connsiteX5" fmla="*/ 75314 w 1370207"/>
                <a:gd name="connsiteY5" fmla="*/ 383553 h 1674698"/>
                <a:gd name="connsiteX6" fmla="*/ 378048 w 1370207"/>
                <a:gd name="connsiteY6" fmla="*/ 66765 h 1674698"/>
                <a:gd name="connsiteX7" fmla="*/ 1088331 w 1370207"/>
                <a:gd name="connsiteY7" fmla="*/ 116538 h 1674698"/>
                <a:gd name="connsiteX8" fmla="*/ 1327239 w 1370207"/>
                <a:gd name="connsiteY8" fmla="*/ 439181 h 1674698"/>
                <a:gd name="connsiteX9" fmla="*/ 1342463 w 1370207"/>
                <a:gd name="connsiteY9" fmla="*/ 516475 h 1674698"/>
                <a:gd name="connsiteX10" fmla="*/ 1358273 w 1370207"/>
                <a:gd name="connsiteY10" fmla="*/ 664621 h 1674698"/>
                <a:gd name="connsiteX11" fmla="*/ 1346562 w 1370207"/>
                <a:gd name="connsiteY11" fmla="*/ 891232 h 1674698"/>
                <a:gd name="connsiteX12" fmla="*/ 1324311 w 1370207"/>
                <a:gd name="connsiteY12" fmla="*/ 1147122 h 1674698"/>
                <a:gd name="connsiteX13" fmla="*/ 1357688 w 1370207"/>
                <a:gd name="connsiteY13" fmla="*/ 1415893 h 1674698"/>
                <a:gd name="connsiteX14" fmla="*/ 1364129 w 1370207"/>
                <a:gd name="connsiteY14" fmla="*/ 1602101 h 1674698"/>
                <a:gd name="connsiteX15" fmla="*/ 1333680 w 1370207"/>
                <a:gd name="connsiteY15" fmla="*/ 1653630 h 1674698"/>
                <a:gd name="connsiteX16" fmla="*/ 1271611 w 1370207"/>
                <a:gd name="connsiteY16" fmla="*/ 1650702 h 1674698"/>
                <a:gd name="connsiteX17" fmla="*/ 1215397 w 1370207"/>
                <a:gd name="connsiteY17" fmla="*/ 1646603 h 1674698"/>
                <a:gd name="connsiteX18" fmla="*/ 934329 w 1370207"/>
                <a:gd name="connsiteY18" fmla="*/ 1566967 h 1674698"/>
                <a:gd name="connsiteX19" fmla="*/ 881043 w 1370207"/>
                <a:gd name="connsiteY19" fmla="*/ 1503727 h 1674698"/>
                <a:gd name="connsiteX20" fmla="*/ 870503 w 1370207"/>
                <a:gd name="connsiteY20" fmla="*/ 1384859 h 1674698"/>
                <a:gd name="connsiteX21" fmla="*/ 872259 w 1370207"/>
                <a:gd name="connsiteY21" fmla="*/ 1309322 h 1674698"/>
                <a:gd name="connsiteX22" fmla="*/ 898024 w 1370207"/>
                <a:gd name="connsiteY22" fmla="*/ 1288242 h 1674698"/>
                <a:gd name="connsiteX23" fmla="*/ 1043828 w 1370207"/>
                <a:gd name="connsiteY23" fmla="*/ 1205092 h 1674698"/>
                <a:gd name="connsiteX24" fmla="*/ 1136347 w 1370207"/>
                <a:gd name="connsiteY24" fmla="*/ 1076269 h 1674698"/>
                <a:gd name="connsiteX25" fmla="*/ 1157427 w 1370207"/>
                <a:gd name="connsiteY25" fmla="*/ 1010686 h 1674698"/>
                <a:gd name="connsiteX26" fmla="*/ 1182606 w 1370207"/>
                <a:gd name="connsiteY26" fmla="*/ 983165 h 1674698"/>
                <a:gd name="connsiteX27" fmla="*/ 1307915 w 1370207"/>
                <a:gd name="connsiteY27" fmla="*/ 815695 h 1674698"/>
                <a:gd name="connsiteX28" fmla="*/ 1292106 w 1370207"/>
                <a:gd name="connsiteY28" fmla="*/ 746014 h 1674698"/>
                <a:gd name="connsiteX29" fmla="*/ 1264584 w 1370207"/>
                <a:gd name="connsiteY29" fmla="*/ 791687 h 1674698"/>
                <a:gd name="connsiteX30" fmla="*/ 1191975 w 1370207"/>
                <a:gd name="connsiteY30" fmla="*/ 895331 h 1674698"/>
                <a:gd name="connsiteX31" fmla="*/ 1173822 w 1370207"/>
                <a:gd name="connsiteY31" fmla="*/ 906457 h 1674698"/>
                <a:gd name="connsiteX32" fmla="*/ 1170894 w 1370207"/>
                <a:gd name="connsiteY32" fmla="*/ 887719 h 1674698"/>
                <a:gd name="connsiteX33" fmla="*/ 1166210 w 1370207"/>
                <a:gd name="connsiteY33" fmla="*/ 729618 h 1674698"/>
                <a:gd name="connsiteX34" fmla="*/ 947797 w 1370207"/>
                <a:gd name="connsiteY34" fmla="*/ 553950 h 1674698"/>
                <a:gd name="connsiteX35" fmla="*/ 635694 w 1370207"/>
                <a:gd name="connsiteY35" fmla="*/ 489539 h 1674698"/>
                <a:gd name="connsiteX36" fmla="*/ 524438 w 1370207"/>
                <a:gd name="connsiteY36" fmla="*/ 495395 h 1674698"/>
                <a:gd name="connsiteX37" fmla="*/ 434262 w 1370207"/>
                <a:gd name="connsiteY37" fmla="*/ 463774 h 1674698"/>
                <a:gd name="connsiteX38" fmla="*/ 403812 w 1370207"/>
                <a:gd name="connsiteY38" fmla="*/ 462018 h 1674698"/>
                <a:gd name="connsiteX39" fmla="*/ 238685 w 1370207"/>
                <a:gd name="connsiteY39" fmla="*/ 616020 h 1674698"/>
                <a:gd name="connsiteX40" fmla="*/ 201794 w 1370207"/>
                <a:gd name="connsiteY40" fmla="*/ 682188 h 1674698"/>
                <a:gd name="connsiteX41" fmla="*/ 180129 w 1370207"/>
                <a:gd name="connsiteY41" fmla="*/ 794615 h 1674698"/>
                <a:gd name="connsiteX42" fmla="*/ 194768 w 1370207"/>
                <a:gd name="connsiteY42" fmla="*/ 863126 h 1674698"/>
                <a:gd name="connsiteX43" fmla="*/ 96394 w 1370207"/>
                <a:gd name="connsiteY43" fmla="*/ 758311 h 1674698"/>
                <a:gd name="connsiteX44" fmla="*/ 92295 w 1370207"/>
                <a:gd name="connsiteY44" fmla="*/ 847315 h 1674698"/>
                <a:gd name="connsiteX45" fmla="*/ 181300 w 1370207"/>
                <a:gd name="connsiteY45" fmla="*/ 970283 h 1674698"/>
                <a:gd name="connsiteX46" fmla="*/ 195353 w 1370207"/>
                <a:gd name="connsiteY46" fmla="*/ 977895 h 1674698"/>
                <a:gd name="connsiteX47" fmla="*/ 243370 w 1370207"/>
                <a:gd name="connsiteY47" fmla="*/ 1033523 h 1674698"/>
                <a:gd name="connsiteX48" fmla="*/ 292556 w 1370207"/>
                <a:gd name="connsiteY48" fmla="*/ 1147122 h 1674698"/>
                <a:gd name="connsiteX49" fmla="*/ 436018 w 1370207"/>
                <a:gd name="connsiteY49" fmla="*/ 1260134 h 1674698"/>
                <a:gd name="connsiteX50" fmla="*/ 493988 w 1370207"/>
                <a:gd name="connsiteY50" fmla="*/ 1287656 h 1674698"/>
                <a:gd name="connsiteX51" fmla="*/ 521510 w 1370207"/>
                <a:gd name="connsiteY51" fmla="*/ 1310493 h 1674698"/>
                <a:gd name="connsiteX52" fmla="*/ 523266 w 1370207"/>
                <a:gd name="connsiteY52" fmla="*/ 1416479 h 1674698"/>
                <a:gd name="connsiteX53" fmla="*/ 515068 w 1370207"/>
                <a:gd name="connsiteY53" fmla="*/ 1499043 h 1674698"/>
                <a:gd name="connsiteX54" fmla="*/ 452999 w 1370207"/>
                <a:gd name="connsiteY54" fmla="*/ 1570481 h 1674698"/>
                <a:gd name="connsiteX55" fmla="*/ 189498 w 1370207"/>
                <a:gd name="connsiteY55" fmla="*/ 1646018 h 1674698"/>
                <a:gd name="connsiteX56" fmla="*/ 56576 w 1370207"/>
                <a:gd name="connsiteY56" fmla="*/ 1676467 h 1674698"/>
                <a:gd name="connsiteX57" fmla="*/ 37838 w 1370207"/>
                <a:gd name="connsiteY57" fmla="*/ 1675881 h 1674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370207" h="1674698">
                  <a:moveTo>
                    <a:pt x="37838" y="1675881"/>
                  </a:moveTo>
                  <a:cubicBezTo>
                    <a:pt x="-10763" y="1605614"/>
                    <a:pt x="-4908" y="1529492"/>
                    <a:pt x="13245" y="1452783"/>
                  </a:cubicBezTo>
                  <a:cubicBezTo>
                    <a:pt x="35496" y="1359094"/>
                    <a:pt x="57747" y="1264819"/>
                    <a:pt x="60675" y="1167616"/>
                  </a:cubicBezTo>
                  <a:cubicBezTo>
                    <a:pt x="63017" y="1079782"/>
                    <a:pt x="49549" y="993120"/>
                    <a:pt x="36082" y="907042"/>
                  </a:cubicBezTo>
                  <a:cubicBezTo>
                    <a:pt x="24370" y="831506"/>
                    <a:pt x="6218" y="754797"/>
                    <a:pt x="20857" y="678674"/>
                  </a:cubicBezTo>
                  <a:cubicBezTo>
                    <a:pt x="40180" y="580301"/>
                    <a:pt x="39009" y="478413"/>
                    <a:pt x="75314" y="383553"/>
                  </a:cubicBezTo>
                  <a:cubicBezTo>
                    <a:pt x="131527" y="234821"/>
                    <a:pt x="231658" y="128249"/>
                    <a:pt x="378048" y="66765"/>
                  </a:cubicBezTo>
                  <a:cubicBezTo>
                    <a:pt x="622811" y="-35708"/>
                    <a:pt x="862305" y="-21069"/>
                    <a:pt x="1088331" y="116538"/>
                  </a:cubicBezTo>
                  <a:cubicBezTo>
                    <a:pt x="1208956" y="189733"/>
                    <a:pt x="1290349" y="299818"/>
                    <a:pt x="1327239" y="439181"/>
                  </a:cubicBezTo>
                  <a:cubicBezTo>
                    <a:pt x="1334265" y="464360"/>
                    <a:pt x="1341878" y="490710"/>
                    <a:pt x="1342463" y="516475"/>
                  </a:cubicBezTo>
                  <a:cubicBezTo>
                    <a:pt x="1343049" y="566247"/>
                    <a:pt x="1349490" y="615434"/>
                    <a:pt x="1358273" y="664621"/>
                  </a:cubicBezTo>
                  <a:cubicBezTo>
                    <a:pt x="1371741" y="740744"/>
                    <a:pt x="1358859" y="815695"/>
                    <a:pt x="1346562" y="891232"/>
                  </a:cubicBezTo>
                  <a:cubicBezTo>
                    <a:pt x="1332509" y="976138"/>
                    <a:pt x="1324897" y="1061044"/>
                    <a:pt x="1324311" y="1147122"/>
                  </a:cubicBezTo>
                  <a:cubicBezTo>
                    <a:pt x="1323726" y="1237883"/>
                    <a:pt x="1338950" y="1326888"/>
                    <a:pt x="1357688" y="1415893"/>
                  </a:cubicBezTo>
                  <a:cubicBezTo>
                    <a:pt x="1370571" y="1477377"/>
                    <a:pt x="1382282" y="1539446"/>
                    <a:pt x="1364129" y="1602101"/>
                  </a:cubicBezTo>
                  <a:cubicBezTo>
                    <a:pt x="1358859" y="1619668"/>
                    <a:pt x="1340121" y="1636649"/>
                    <a:pt x="1333680" y="1653630"/>
                  </a:cubicBezTo>
                  <a:cubicBezTo>
                    <a:pt x="1312600" y="1662414"/>
                    <a:pt x="1292106" y="1651874"/>
                    <a:pt x="1271611" y="1650702"/>
                  </a:cubicBezTo>
                  <a:cubicBezTo>
                    <a:pt x="1252873" y="1649531"/>
                    <a:pt x="1234135" y="1647189"/>
                    <a:pt x="1215397" y="1646603"/>
                  </a:cubicBezTo>
                  <a:cubicBezTo>
                    <a:pt x="1121122" y="1621424"/>
                    <a:pt x="1028019" y="1593903"/>
                    <a:pt x="934329" y="1566967"/>
                  </a:cubicBezTo>
                  <a:cubicBezTo>
                    <a:pt x="903294" y="1557599"/>
                    <a:pt x="886313" y="1534762"/>
                    <a:pt x="881043" y="1503727"/>
                  </a:cubicBezTo>
                  <a:cubicBezTo>
                    <a:pt x="874602" y="1464495"/>
                    <a:pt x="870503" y="1424677"/>
                    <a:pt x="870503" y="1384859"/>
                  </a:cubicBezTo>
                  <a:cubicBezTo>
                    <a:pt x="870503" y="1359679"/>
                    <a:pt x="868746" y="1334500"/>
                    <a:pt x="872259" y="1309322"/>
                  </a:cubicBezTo>
                  <a:cubicBezTo>
                    <a:pt x="876359" y="1297025"/>
                    <a:pt x="887484" y="1293511"/>
                    <a:pt x="898024" y="1288242"/>
                  </a:cubicBezTo>
                  <a:cubicBezTo>
                    <a:pt x="948968" y="1264819"/>
                    <a:pt x="999326" y="1240226"/>
                    <a:pt x="1043828" y="1205092"/>
                  </a:cubicBezTo>
                  <a:cubicBezTo>
                    <a:pt x="1087160" y="1171130"/>
                    <a:pt x="1119366" y="1129555"/>
                    <a:pt x="1136347" y="1076269"/>
                  </a:cubicBezTo>
                  <a:cubicBezTo>
                    <a:pt x="1143373" y="1054603"/>
                    <a:pt x="1151571" y="1032938"/>
                    <a:pt x="1157427" y="1010686"/>
                  </a:cubicBezTo>
                  <a:cubicBezTo>
                    <a:pt x="1160940" y="997219"/>
                    <a:pt x="1169138" y="989021"/>
                    <a:pt x="1182606" y="983165"/>
                  </a:cubicBezTo>
                  <a:cubicBezTo>
                    <a:pt x="1256387" y="951545"/>
                    <a:pt x="1292106" y="890647"/>
                    <a:pt x="1307915" y="815695"/>
                  </a:cubicBezTo>
                  <a:cubicBezTo>
                    <a:pt x="1312600" y="792273"/>
                    <a:pt x="1306744" y="768851"/>
                    <a:pt x="1292106" y="746014"/>
                  </a:cubicBezTo>
                  <a:cubicBezTo>
                    <a:pt x="1279223" y="760653"/>
                    <a:pt x="1273367" y="777634"/>
                    <a:pt x="1264584" y="791687"/>
                  </a:cubicBezTo>
                  <a:cubicBezTo>
                    <a:pt x="1241748" y="827407"/>
                    <a:pt x="1218911" y="863126"/>
                    <a:pt x="1191975" y="895331"/>
                  </a:cubicBezTo>
                  <a:cubicBezTo>
                    <a:pt x="1187290" y="901187"/>
                    <a:pt x="1182020" y="909970"/>
                    <a:pt x="1173822" y="906457"/>
                  </a:cubicBezTo>
                  <a:cubicBezTo>
                    <a:pt x="1166796" y="903529"/>
                    <a:pt x="1170309" y="894160"/>
                    <a:pt x="1170894" y="887719"/>
                  </a:cubicBezTo>
                  <a:cubicBezTo>
                    <a:pt x="1173237" y="835019"/>
                    <a:pt x="1175579" y="782318"/>
                    <a:pt x="1166210" y="729618"/>
                  </a:cubicBezTo>
                  <a:cubicBezTo>
                    <a:pt x="1152157" y="666963"/>
                    <a:pt x="987029" y="575616"/>
                    <a:pt x="947797" y="553950"/>
                  </a:cubicBezTo>
                  <a:cubicBezTo>
                    <a:pt x="827757" y="487782"/>
                    <a:pt x="772129" y="469630"/>
                    <a:pt x="635694" y="489539"/>
                  </a:cubicBezTo>
                  <a:cubicBezTo>
                    <a:pt x="621055" y="491881"/>
                    <a:pt x="552544" y="500079"/>
                    <a:pt x="524438" y="495395"/>
                  </a:cubicBezTo>
                  <a:cubicBezTo>
                    <a:pt x="492232" y="490124"/>
                    <a:pt x="460026" y="482512"/>
                    <a:pt x="434262" y="463774"/>
                  </a:cubicBezTo>
                  <a:cubicBezTo>
                    <a:pt x="424307" y="456162"/>
                    <a:pt x="415523" y="452649"/>
                    <a:pt x="403812" y="462018"/>
                  </a:cubicBezTo>
                  <a:cubicBezTo>
                    <a:pt x="348184" y="507691"/>
                    <a:pt x="289628" y="564490"/>
                    <a:pt x="238685" y="616020"/>
                  </a:cubicBezTo>
                  <a:cubicBezTo>
                    <a:pt x="225217" y="629488"/>
                    <a:pt x="204722" y="681017"/>
                    <a:pt x="201794" y="682188"/>
                  </a:cubicBezTo>
                  <a:cubicBezTo>
                    <a:pt x="172516" y="733717"/>
                    <a:pt x="176030" y="775292"/>
                    <a:pt x="180129" y="794615"/>
                  </a:cubicBezTo>
                  <a:cubicBezTo>
                    <a:pt x="183057" y="817452"/>
                    <a:pt x="194768" y="846145"/>
                    <a:pt x="194768" y="863126"/>
                  </a:cubicBezTo>
                  <a:cubicBezTo>
                    <a:pt x="194768" y="872495"/>
                    <a:pt x="122744" y="807497"/>
                    <a:pt x="96394" y="758311"/>
                  </a:cubicBezTo>
                  <a:cubicBezTo>
                    <a:pt x="79998" y="787589"/>
                    <a:pt x="82341" y="818037"/>
                    <a:pt x="92295" y="847315"/>
                  </a:cubicBezTo>
                  <a:cubicBezTo>
                    <a:pt x="108691" y="897088"/>
                    <a:pt x="139140" y="938077"/>
                    <a:pt x="181300" y="970283"/>
                  </a:cubicBezTo>
                  <a:cubicBezTo>
                    <a:pt x="185399" y="973796"/>
                    <a:pt x="190083" y="977310"/>
                    <a:pt x="195353" y="977895"/>
                  </a:cubicBezTo>
                  <a:cubicBezTo>
                    <a:pt x="228144" y="982580"/>
                    <a:pt x="236342" y="1006002"/>
                    <a:pt x="243370" y="1033523"/>
                  </a:cubicBezTo>
                  <a:cubicBezTo>
                    <a:pt x="253324" y="1073927"/>
                    <a:pt x="268548" y="1112574"/>
                    <a:pt x="292556" y="1147122"/>
                  </a:cubicBezTo>
                  <a:cubicBezTo>
                    <a:pt x="328861" y="1199237"/>
                    <a:pt x="382732" y="1229686"/>
                    <a:pt x="436018" y="1260134"/>
                  </a:cubicBezTo>
                  <a:cubicBezTo>
                    <a:pt x="454756" y="1270675"/>
                    <a:pt x="474079" y="1280044"/>
                    <a:pt x="493988" y="1287656"/>
                  </a:cubicBezTo>
                  <a:cubicBezTo>
                    <a:pt x="505114" y="1292340"/>
                    <a:pt x="517411" y="1297025"/>
                    <a:pt x="521510" y="1310493"/>
                  </a:cubicBezTo>
                  <a:cubicBezTo>
                    <a:pt x="524438" y="1345626"/>
                    <a:pt x="522095" y="1381345"/>
                    <a:pt x="523266" y="1416479"/>
                  </a:cubicBezTo>
                  <a:cubicBezTo>
                    <a:pt x="519753" y="1444000"/>
                    <a:pt x="519168" y="1471521"/>
                    <a:pt x="515068" y="1499043"/>
                  </a:cubicBezTo>
                  <a:cubicBezTo>
                    <a:pt x="509799" y="1536518"/>
                    <a:pt x="489304" y="1560526"/>
                    <a:pt x="452999" y="1570481"/>
                  </a:cubicBezTo>
                  <a:cubicBezTo>
                    <a:pt x="365165" y="1595074"/>
                    <a:pt x="277917" y="1622010"/>
                    <a:pt x="189498" y="1646018"/>
                  </a:cubicBezTo>
                  <a:cubicBezTo>
                    <a:pt x="143825" y="1650702"/>
                    <a:pt x="98736" y="1658315"/>
                    <a:pt x="56576" y="1676467"/>
                  </a:cubicBezTo>
                  <a:cubicBezTo>
                    <a:pt x="51306" y="1677052"/>
                    <a:pt x="44279" y="1679980"/>
                    <a:pt x="37838" y="1675881"/>
                  </a:cubicBezTo>
                  <a:close/>
                </a:path>
              </a:pathLst>
            </a:custGeom>
            <a:solidFill>
              <a:srgbClr val="996633"/>
            </a:solidFill>
            <a:ln w="585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29" name="Freeform: Shape 41">
              <a:extLst>
                <a:ext uri="{FF2B5EF4-FFF2-40B4-BE49-F238E27FC236}">
                  <a16:creationId xmlns:a16="http://schemas.microsoft.com/office/drawing/2014/main" id="{B2EB1064-9F0B-446F-ADAC-D5D547987070}"/>
                </a:ext>
              </a:extLst>
            </p:cNvPr>
            <p:cNvSpPr/>
            <p:nvPr/>
          </p:nvSpPr>
          <p:spPr>
            <a:xfrm>
              <a:off x="10255665" y="6262521"/>
              <a:ext cx="1780099" cy="392324"/>
            </a:xfrm>
            <a:custGeom>
              <a:avLst/>
              <a:gdLst>
                <a:gd name="connsiteX0" fmla="*/ 1407028 w 1780099"/>
                <a:gd name="connsiteY0" fmla="*/ 1171 h 392324"/>
                <a:gd name="connsiteX1" fmla="*/ 1525897 w 1780099"/>
                <a:gd name="connsiteY1" fmla="*/ 13468 h 392324"/>
                <a:gd name="connsiteX2" fmla="*/ 1717375 w 1780099"/>
                <a:gd name="connsiteY2" fmla="*/ 140534 h 392324"/>
                <a:gd name="connsiteX3" fmla="*/ 1781201 w 1780099"/>
                <a:gd name="connsiteY3" fmla="*/ 381785 h 392324"/>
                <a:gd name="connsiteX4" fmla="*/ 1764219 w 1780099"/>
                <a:gd name="connsiteY4" fmla="*/ 397009 h 392324"/>
                <a:gd name="connsiteX5" fmla="*/ 1747824 w 1780099"/>
                <a:gd name="connsiteY5" fmla="*/ 397009 h 392324"/>
                <a:gd name="connsiteX6" fmla="*/ 26281 w 1780099"/>
                <a:gd name="connsiteY6" fmla="*/ 397009 h 392324"/>
                <a:gd name="connsiteX7" fmla="*/ 1687 w 1780099"/>
                <a:gd name="connsiteY7" fmla="*/ 367731 h 392324"/>
                <a:gd name="connsiteX8" fmla="*/ 229469 w 1780099"/>
                <a:gd name="connsiteY8" fmla="*/ 36890 h 392324"/>
                <a:gd name="connsiteX9" fmla="*/ 381715 w 1780099"/>
                <a:gd name="connsiteY9" fmla="*/ 0 h 392324"/>
                <a:gd name="connsiteX10" fmla="*/ 408065 w 1780099"/>
                <a:gd name="connsiteY10" fmla="*/ 22837 h 392324"/>
                <a:gd name="connsiteX11" fmla="*/ 723681 w 1780099"/>
                <a:gd name="connsiteY11" fmla="*/ 247106 h 392324"/>
                <a:gd name="connsiteX12" fmla="*/ 1176904 w 1780099"/>
                <a:gd name="connsiteY12" fmla="*/ 197333 h 392324"/>
                <a:gd name="connsiteX13" fmla="*/ 1384192 w 1780099"/>
                <a:gd name="connsiteY13" fmla="*/ 21080 h 392324"/>
                <a:gd name="connsiteX14" fmla="*/ 1407028 w 1780099"/>
                <a:gd name="connsiteY14" fmla="*/ 1171 h 39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780099" h="392324">
                  <a:moveTo>
                    <a:pt x="1407028" y="1171"/>
                  </a:moveTo>
                  <a:cubicBezTo>
                    <a:pt x="1447432" y="-585"/>
                    <a:pt x="1486665" y="5856"/>
                    <a:pt x="1525897" y="13468"/>
                  </a:cubicBezTo>
                  <a:cubicBezTo>
                    <a:pt x="1603191" y="35134"/>
                    <a:pt x="1669944" y="74366"/>
                    <a:pt x="1717375" y="140534"/>
                  </a:cubicBezTo>
                  <a:cubicBezTo>
                    <a:pt x="1769489" y="212558"/>
                    <a:pt x="1787642" y="293951"/>
                    <a:pt x="1781201" y="381785"/>
                  </a:cubicBezTo>
                  <a:cubicBezTo>
                    <a:pt x="1780615" y="394081"/>
                    <a:pt x="1775930" y="398180"/>
                    <a:pt x="1764219" y="397009"/>
                  </a:cubicBezTo>
                  <a:cubicBezTo>
                    <a:pt x="1758950" y="396423"/>
                    <a:pt x="1753680" y="397009"/>
                    <a:pt x="1747824" y="397009"/>
                  </a:cubicBezTo>
                  <a:cubicBezTo>
                    <a:pt x="1173976" y="397009"/>
                    <a:pt x="600128" y="397009"/>
                    <a:pt x="26281" y="397009"/>
                  </a:cubicBezTo>
                  <a:cubicBezTo>
                    <a:pt x="-2412" y="397009"/>
                    <a:pt x="-1826" y="397009"/>
                    <a:pt x="1687" y="367731"/>
                  </a:cubicBezTo>
                  <a:cubicBezTo>
                    <a:pt x="18083" y="216071"/>
                    <a:pt x="92448" y="105401"/>
                    <a:pt x="229469" y="36890"/>
                  </a:cubicBezTo>
                  <a:cubicBezTo>
                    <a:pt x="278071" y="15810"/>
                    <a:pt x="328429" y="1757"/>
                    <a:pt x="381715" y="0"/>
                  </a:cubicBezTo>
                  <a:cubicBezTo>
                    <a:pt x="396939" y="0"/>
                    <a:pt x="401038" y="13468"/>
                    <a:pt x="408065" y="22837"/>
                  </a:cubicBezTo>
                  <a:cubicBezTo>
                    <a:pt x="490628" y="129409"/>
                    <a:pt x="594858" y="207873"/>
                    <a:pt x="723681" y="247106"/>
                  </a:cubicBezTo>
                  <a:cubicBezTo>
                    <a:pt x="881197" y="295122"/>
                    <a:pt x="1032857" y="278141"/>
                    <a:pt x="1176904" y="197333"/>
                  </a:cubicBezTo>
                  <a:cubicBezTo>
                    <a:pt x="1257711" y="152245"/>
                    <a:pt x="1325050" y="91933"/>
                    <a:pt x="1384192" y="21080"/>
                  </a:cubicBezTo>
                  <a:cubicBezTo>
                    <a:pt x="1391219" y="12882"/>
                    <a:pt x="1396489" y="4099"/>
                    <a:pt x="1407028" y="1171"/>
                  </a:cubicBezTo>
                  <a:close/>
                </a:path>
              </a:pathLst>
            </a:custGeom>
            <a:solidFill>
              <a:schemeClr val="accent2"/>
            </a:solidFill>
            <a:ln w="585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0" name="Freeform: Shape 42">
              <a:extLst>
                <a:ext uri="{FF2B5EF4-FFF2-40B4-BE49-F238E27FC236}">
                  <a16:creationId xmlns:a16="http://schemas.microsoft.com/office/drawing/2014/main" id="{2C5A2259-9EF2-4262-891A-5C9F4A4FCBD6}"/>
                </a:ext>
              </a:extLst>
            </p:cNvPr>
            <p:cNvSpPr/>
            <p:nvPr/>
          </p:nvSpPr>
          <p:spPr>
            <a:xfrm>
              <a:off x="10603708" y="5246212"/>
              <a:ext cx="1036439" cy="339624"/>
            </a:xfrm>
            <a:custGeom>
              <a:avLst/>
              <a:gdLst>
                <a:gd name="connsiteX0" fmla="*/ 1019752 w 1036439"/>
                <a:gd name="connsiteY0" fmla="*/ 20859 h 339624"/>
                <a:gd name="connsiteX1" fmla="*/ 899713 w 1036439"/>
                <a:gd name="connsiteY1" fmla="*/ 3292 h 339624"/>
                <a:gd name="connsiteX2" fmla="*/ 776160 w 1036439"/>
                <a:gd name="connsiteY2" fmla="*/ 364 h 339624"/>
                <a:gd name="connsiteX3" fmla="*/ 625671 w 1036439"/>
                <a:gd name="connsiteY3" fmla="*/ 26129 h 339624"/>
                <a:gd name="connsiteX4" fmla="*/ 571800 w 1036439"/>
                <a:gd name="connsiteY4" fmla="*/ 80586 h 339624"/>
                <a:gd name="connsiteX5" fmla="*/ 466985 w 1036439"/>
                <a:gd name="connsiteY5" fmla="*/ 80586 h 339624"/>
                <a:gd name="connsiteX6" fmla="*/ 413114 w 1036439"/>
                <a:gd name="connsiteY6" fmla="*/ 26129 h 339624"/>
                <a:gd name="connsiteX7" fmla="*/ 262624 w 1036439"/>
                <a:gd name="connsiteY7" fmla="*/ 364 h 339624"/>
                <a:gd name="connsiteX8" fmla="*/ 45382 w 1036439"/>
                <a:gd name="connsiteY8" fmla="*/ 16760 h 339624"/>
                <a:gd name="connsiteX9" fmla="*/ 18447 w 1036439"/>
                <a:gd name="connsiteY9" fmla="*/ 21444 h 339624"/>
                <a:gd name="connsiteX10" fmla="*/ 2051 w 1036439"/>
                <a:gd name="connsiteY10" fmla="*/ 47209 h 339624"/>
                <a:gd name="connsiteX11" fmla="*/ 23717 w 1036439"/>
                <a:gd name="connsiteY11" fmla="*/ 99909 h 339624"/>
                <a:gd name="connsiteX12" fmla="*/ 45968 w 1036439"/>
                <a:gd name="connsiteY12" fmla="*/ 172518 h 339624"/>
                <a:gd name="connsiteX13" fmla="*/ 150783 w 1036439"/>
                <a:gd name="connsiteY13" fmla="*/ 318322 h 339624"/>
                <a:gd name="connsiteX14" fmla="*/ 322352 w 1036439"/>
                <a:gd name="connsiteY14" fmla="*/ 336475 h 339624"/>
                <a:gd name="connsiteX15" fmla="*/ 477525 w 1036439"/>
                <a:gd name="connsiteY15" fmla="*/ 161393 h 339624"/>
                <a:gd name="connsiteX16" fmla="*/ 563602 w 1036439"/>
                <a:gd name="connsiteY16" fmla="*/ 156708 h 339624"/>
                <a:gd name="connsiteX17" fmla="*/ 708821 w 1036439"/>
                <a:gd name="connsiteY17" fmla="*/ 335304 h 339624"/>
                <a:gd name="connsiteX18" fmla="*/ 844085 w 1036439"/>
                <a:gd name="connsiteY18" fmla="*/ 333547 h 339624"/>
                <a:gd name="connsiteX19" fmla="*/ 996330 w 1036439"/>
                <a:gd name="connsiteY19" fmla="*/ 161978 h 339624"/>
                <a:gd name="connsiteX20" fmla="*/ 1013311 w 1036439"/>
                <a:gd name="connsiteY20" fmla="*/ 108692 h 339624"/>
                <a:gd name="connsiteX21" fmla="*/ 1038490 w 1036439"/>
                <a:gd name="connsiteY21" fmla="*/ 47209 h 339624"/>
                <a:gd name="connsiteX22" fmla="*/ 1019752 w 1036439"/>
                <a:gd name="connsiteY22" fmla="*/ 20859 h 339624"/>
                <a:gd name="connsiteX23" fmla="*/ 440049 w 1036439"/>
                <a:gd name="connsiteY23" fmla="*/ 166077 h 339624"/>
                <a:gd name="connsiteX24" fmla="*/ 294830 w 1036439"/>
                <a:gd name="connsiteY24" fmla="*/ 315395 h 339624"/>
                <a:gd name="connsiteX25" fmla="*/ 201141 w 1036439"/>
                <a:gd name="connsiteY25" fmla="*/ 311881 h 339624"/>
                <a:gd name="connsiteX26" fmla="*/ 91642 w 1036439"/>
                <a:gd name="connsiteY26" fmla="*/ 222291 h 339624"/>
                <a:gd name="connsiteX27" fmla="*/ 72318 w 1036439"/>
                <a:gd name="connsiteY27" fmla="*/ 112206 h 339624"/>
                <a:gd name="connsiteX28" fmla="*/ 154296 w 1036439"/>
                <a:gd name="connsiteY28" fmla="*/ 39596 h 339624"/>
                <a:gd name="connsiteX29" fmla="*/ 230419 w 1036439"/>
                <a:gd name="connsiteY29" fmla="*/ 39596 h 339624"/>
                <a:gd name="connsiteX30" fmla="*/ 351630 w 1036439"/>
                <a:gd name="connsiteY30" fmla="*/ 47794 h 339624"/>
                <a:gd name="connsiteX31" fmla="*/ 440049 w 1036439"/>
                <a:gd name="connsiteY31" fmla="*/ 166077 h 339624"/>
                <a:gd name="connsiteX32" fmla="*/ 949485 w 1036439"/>
                <a:gd name="connsiteY32" fmla="*/ 215264 h 339624"/>
                <a:gd name="connsiteX33" fmla="*/ 767377 w 1036439"/>
                <a:gd name="connsiteY33" fmla="*/ 317152 h 339624"/>
                <a:gd name="connsiteX34" fmla="*/ 656121 w 1036439"/>
                <a:gd name="connsiteY34" fmla="*/ 284360 h 339624"/>
                <a:gd name="connsiteX35" fmla="*/ 615717 w 1036439"/>
                <a:gd name="connsiteY35" fmla="*/ 87027 h 339624"/>
                <a:gd name="connsiteX36" fmla="*/ 650850 w 1036439"/>
                <a:gd name="connsiteY36" fmla="*/ 58920 h 339624"/>
                <a:gd name="connsiteX37" fmla="*/ 735756 w 1036439"/>
                <a:gd name="connsiteY37" fmla="*/ 40182 h 339624"/>
                <a:gd name="connsiteX38" fmla="*/ 883317 w 1036439"/>
                <a:gd name="connsiteY38" fmla="*/ 40182 h 339624"/>
                <a:gd name="connsiteX39" fmla="*/ 966467 w 1036439"/>
                <a:gd name="connsiteY39" fmla="*/ 128016 h 339624"/>
                <a:gd name="connsiteX40" fmla="*/ 949485 w 1036439"/>
                <a:gd name="connsiteY40" fmla="*/ 215264 h 339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1036439" h="339624">
                  <a:moveTo>
                    <a:pt x="1019752" y="20859"/>
                  </a:moveTo>
                  <a:cubicBezTo>
                    <a:pt x="979349" y="15589"/>
                    <a:pt x="939531" y="9147"/>
                    <a:pt x="899713" y="3292"/>
                  </a:cubicBezTo>
                  <a:cubicBezTo>
                    <a:pt x="858724" y="2121"/>
                    <a:pt x="817149" y="-807"/>
                    <a:pt x="776160" y="364"/>
                  </a:cubicBezTo>
                  <a:cubicBezTo>
                    <a:pt x="724631" y="950"/>
                    <a:pt x="673687" y="5048"/>
                    <a:pt x="625671" y="26129"/>
                  </a:cubicBezTo>
                  <a:cubicBezTo>
                    <a:pt x="600492" y="37254"/>
                    <a:pt x="577070" y="50722"/>
                    <a:pt x="571800" y="80586"/>
                  </a:cubicBezTo>
                  <a:cubicBezTo>
                    <a:pt x="570043" y="89369"/>
                    <a:pt x="468742" y="88784"/>
                    <a:pt x="466985" y="80586"/>
                  </a:cubicBezTo>
                  <a:cubicBezTo>
                    <a:pt x="461129" y="50722"/>
                    <a:pt x="438292" y="37254"/>
                    <a:pt x="413114" y="26129"/>
                  </a:cubicBezTo>
                  <a:cubicBezTo>
                    <a:pt x="365097" y="5048"/>
                    <a:pt x="313569" y="1535"/>
                    <a:pt x="262624" y="364"/>
                  </a:cubicBezTo>
                  <a:cubicBezTo>
                    <a:pt x="189430" y="-1978"/>
                    <a:pt x="117406" y="7391"/>
                    <a:pt x="45382" y="16760"/>
                  </a:cubicBezTo>
                  <a:cubicBezTo>
                    <a:pt x="36599" y="18517"/>
                    <a:pt x="27230" y="20859"/>
                    <a:pt x="18447" y="21444"/>
                  </a:cubicBezTo>
                  <a:cubicBezTo>
                    <a:pt x="1465" y="23201"/>
                    <a:pt x="-3219" y="29642"/>
                    <a:pt x="2051" y="47209"/>
                  </a:cubicBezTo>
                  <a:cubicBezTo>
                    <a:pt x="9663" y="75901"/>
                    <a:pt x="15519" y="89954"/>
                    <a:pt x="23717" y="99909"/>
                  </a:cubicBezTo>
                  <a:cubicBezTo>
                    <a:pt x="43040" y="123917"/>
                    <a:pt x="43040" y="149096"/>
                    <a:pt x="45968" y="172518"/>
                  </a:cubicBezTo>
                  <a:cubicBezTo>
                    <a:pt x="54751" y="240443"/>
                    <a:pt x="87543" y="290216"/>
                    <a:pt x="150783" y="318322"/>
                  </a:cubicBezTo>
                  <a:cubicBezTo>
                    <a:pt x="205826" y="342331"/>
                    <a:pt x="263796" y="346430"/>
                    <a:pt x="322352" y="336475"/>
                  </a:cubicBezTo>
                  <a:cubicBezTo>
                    <a:pt x="417798" y="320079"/>
                    <a:pt x="471669" y="258596"/>
                    <a:pt x="477525" y="161393"/>
                  </a:cubicBezTo>
                  <a:cubicBezTo>
                    <a:pt x="479867" y="127430"/>
                    <a:pt x="563602" y="134457"/>
                    <a:pt x="563602" y="156708"/>
                  </a:cubicBezTo>
                  <a:cubicBezTo>
                    <a:pt x="564187" y="249812"/>
                    <a:pt x="620402" y="317152"/>
                    <a:pt x="708821" y="335304"/>
                  </a:cubicBezTo>
                  <a:cubicBezTo>
                    <a:pt x="753909" y="344673"/>
                    <a:pt x="798997" y="343502"/>
                    <a:pt x="844085" y="333547"/>
                  </a:cubicBezTo>
                  <a:cubicBezTo>
                    <a:pt x="937189" y="313053"/>
                    <a:pt x="984619" y="258010"/>
                    <a:pt x="996330" y="161978"/>
                  </a:cubicBezTo>
                  <a:cubicBezTo>
                    <a:pt x="998673" y="143826"/>
                    <a:pt x="997501" y="123331"/>
                    <a:pt x="1013311" y="108692"/>
                  </a:cubicBezTo>
                  <a:cubicBezTo>
                    <a:pt x="1033806" y="92882"/>
                    <a:pt x="1030293" y="67703"/>
                    <a:pt x="1038490" y="47209"/>
                  </a:cubicBezTo>
                  <a:cubicBezTo>
                    <a:pt x="1044346" y="27300"/>
                    <a:pt x="1035562" y="23201"/>
                    <a:pt x="1019752" y="20859"/>
                  </a:cubicBezTo>
                  <a:close/>
                  <a:moveTo>
                    <a:pt x="440049" y="166077"/>
                  </a:moveTo>
                  <a:cubicBezTo>
                    <a:pt x="435950" y="251569"/>
                    <a:pt x="379736" y="308954"/>
                    <a:pt x="294830" y="315395"/>
                  </a:cubicBezTo>
                  <a:cubicBezTo>
                    <a:pt x="263211" y="317737"/>
                    <a:pt x="232176" y="318322"/>
                    <a:pt x="201141" y="311881"/>
                  </a:cubicBezTo>
                  <a:cubicBezTo>
                    <a:pt x="149027" y="300756"/>
                    <a:pt x="112722" y="270892"/>
                    <a:pt x="91642" y="222291"/>
                  </a:cubicBezTo>
                  <a:cubicBezTo>
                    <a:pt x="76417" y="187157"/>
                    <a:pt x="69976" y="150267"/>
                    <a:pt x="72318" y="112206"/>
                  </a:cubicBezTo>
                  <a:cubicBezTo>
                    <a:pt x="74075" y="74145"/>
                    <a:pt x="110379" y="41939"/>
                    <a:pt x="154296" y="39596"/>
                  </a:cubicBezTo>
                  <a:cubicBezTo>
                    <a:pt x="179475" y="38425"/>
                    <a:pt x="204655" y="39596"/>
                    <a:pt x="230419" y="39596"/>
                  </a:cubicBezTo>
                  <a:cubicBezTo>
                    <a:pt x="270822" y="37840"/>
                    <a:pt x="311812" y="37840"/>
                    <a:pt x="351630" y="47794"/>
                  </a:cubicBezTo>
                  <a:cubicBezTo>
                    <a:pt x="416627" y="63604"/>
                    <a:pt x="443562" y="98738"/>
                    <a:pt x="440049" y="166077"/>
                  </a:cubicBezTo>
                  <a:close/>
                  <a:moveTo>
                    <a:pt x="949485" y="215264"/>
                  </a:moveTo>
                  <a:cubicBezTo>
                    <a:pt x="922550" y="284946"/>
                    <a:pt x="868678" y="317152"/>
                    <a:pt x="767377" y="317152"/>
                  </a:cubicBezTo>
                  <a:cubicBezTo>
                    <a:pt x="734586" y="317737"/>
                    <a:pt x="693010" y="310710"/>
                    <a:pt x="656121" y="284360"/>
                  </a:cubicBezTo>
                  <a:cubicBezTo>
                    <a:pt x="598735" y="243371"/>
                    <a:pt x="579412" y="148510"/>
                    <a:pt x="615717" y="87027"/>
                  </a:cubicBezTo>
                  <a:cubicBezTo>
                    <a:pt x="623915" y="72973"/>
                    <a:pt x="636211" y="64775"/>
                    <a:pt x="650850" y="58920"/>
                  </a:cubicBezTo>
                  <a:cubicBezTo>
                    <a:pt x="677786" y="47794"/>
                    <a:pt x="706478" y="41939"/>
                    <a:pt x="735756" y="40182"/>
                  </a:cubicBezTo>
                  <a:cubicBezTo>
                    <a:pt x="784943" y="36669"/>
                    <a:pt x="834131" y="37254"/>
                    <a:pt x="883317" y="40182"/>
                  </a:cubicBezTo>
                  <a:cubicBezTo>
                    <a:pt x="934261" y="43110"/>
                    <a:pt x="967052" y="77658"/>
                    <a:pt x="966467" y="128016"/>
                  </a:cubicBezTo>
                  <a:cubicBezTo>
                    <a:pt x="965881" y="158465"/>
                    <a:pt x="960026" y="187157"/>
                    <a:pt x="949485" y="21526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585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31" name="Group 43">
            <a:extLst>
              <a:ext uri="{FF2B5EF4-FFF2-40B4-BE49-F238E27FC236}">
                <a16:creationId xmlns:a16="http://schemas.microsoft.com/office/drawing/2014/main" id="{CCC75547-408A-4EB9-9CF5-F30F2AB4BA23}"/>
              </a:ext>
            </a:extLst>
          </p:cNvPr>
          <p:cNvGrpSpPr/>
          <p:nvPr/>
        </p:nvGrpSpPr>
        <p:grpSpPr>
          <a:xfrm>
            <a:off x="1521903" y="5037102"/>
            <a:ext cx="1055126" cy="1244810"/>
            <a:chOff x="5466309" y="4387710"/>
            <a:chExt cx="1891355" cy="2231371"/>
          </a:xfrm>
        </p:grpSpPr>
        <p:sp>
          <p:nvSpPr>
            <p:cNvPr id="32" name="Freeform: Shape 44">
              <a:extLst>
                <a:ext uri="{FF2B5EF4-FFF2-40B4-BE49-F238E27FC236}">
                  <a16:creationId xmlns:a16="http://schemas.microsoft.com/office/drawing/2014/main" id="{D99D0E18-C16E-4205-96A8-64941353E360}"/>
                </a:ext>
              </a:extLst>
            </p:cNvPr>
            <p:cNvSpPr/>
            <p:nvPr/>
          </p:nvSpPr>
          <p:spPr>
            <a:xfrm>
              <a:off x="5466309" y="4853337"/>
              <a:ext cx="1891355" cy="1762532"/>
            </a:xfrm>
            <a:custGeom>
              <a:avLst/>
              <a:gdLst>
                <a:gd name="connsiteX0" fmla="*/ 1606188 w 1891355"/>
                <a:gd name="connsiteY0" fmla="*/ 1318422 h 1762532"/>
                <a:gd name="connsiteX1" fmla="*/ 1514841 w 1891355"/>
                <a:gd name="connsiteY1" fmla="*/ 1295585 h 1762532"/>
                <a:gd name="connsiteX2" fmla="*/ 1140669 w 1891355"/>
                <a:gd name="connsiteY2" fmla="*/ 1112891 h 1762532"/>
                <a:gd name="connsiteX3" fmla="*/ 1135984 w 1891355"/>
                <a:gd name="connsiteY3" fmla="*/ 942493 h 1762532"/>
                <a:gd name="connsiteX4" fmla="*/ 1302283 w 1891355"/>
                <a:gd name="connsiteY4" fmla="*/ 845876 h 1762532"/>
                <a:gd name="connsiteX5" fmla="*/ 1391874 w 1891355"/>
                <a:gd name="connsiteY5" fmla="*/ 748673 h 1762532"/>
                <a:gd name="connsiteX6" fmla="*/ 1408269 w 1891355"/>
                <a:gd name="connsiteY6" fmla="*/ 715882 h 1762532"/>
                <a:gd name="connsiteX7" fmla="*/ 1444574 w 1891355"/>
                <a:gd name="connsiteY7" fmla="*/ 596428 h 1762532"/>
                <a:gd name="connsiteX8" fmla="*/ 1474437 w 1891355"/>
                <a:gd name="connsiteY8" fmla="*/ 563051 h 1762532"/>
                <a:gd name="connsiteX9" fmla="*/ 1534165 w 1891355"/>
                <a:gd name="connsiteY9" fmla="*/ 515621 h 1762532"/>
                <a:gd name="connsiteX10" fmla="*/ 1567541 w 1891355"/>
                <a:gd name="connsiteY10" fmla="*/ 467019 h 1762532"/>
                <a:gd name="connsiteX11" fmla="*/ 1588621 w 1891355"/>
                <a:gd name="connsiteY11" fmla="*/ 424859 h 1762532"/>
                <a:gd name="connsiteX12" fmla="*/ 1605017 w 1891355"/>
                <a:gd name="connsiteY12" fmla="*/ 355177 h 1762532"/>
                <a:gd name="connsiteX13" fmla="*/ 1605017 w 1891355"/>
                <a:gd name="connsiteY13" fmla="*/ 332926 h 1762532"/>
                <a:gd name="connsiteX14" fmla="*/ 1572811 w 1891355"/>
                <a:gd name="connsiteY14" fmla="*/ 326485 h 1762532"/>
                <a:gd name="connsiteX15" fmla="*/ 1497860 w 1891355"/>
                <a:gd name="connsiteY15" fmla="*/ 385626 h 1762532"/>
                <a:gd name="connsiteX16" fmla="*/ 1439890 w 1891355"/>
                <a:gd name="connsiteY16" fmla="*/ 409049 h 1762532"/>
                <a:gd name="connsiteX17" fmla="*/ 1412368 w 1891355"/>
                <a:gd name="connsiteY17" fmla="*/ 387383 h 1762532"/>
                <a:gd name="connsiteX18" fmla="*/ 1387189 w 1891355"/>
                <a:gd name="connsiteY18" fmla="*/ 270271 h 1762532"/>
                <a:gd name="connsiteX19" fmla="*/ 1241970 w 1891355"/>
                <a:gd name="connsiteY19" fmla="*/ 125638 h 1762532"/>
                <a:gd name="connsiteX20" fmla="*/ 1078600 w 1891355"/>
                <a:gd name="connsiteY20" fmla="*/ 104558 h 1762532"/>
                <a:gd name="connsiteX21" fmla="*/ 929868 w 1891355"/>
                <a:gd name="connsiteY21" fmla="*/ 94604 h 1762532"/>
                <a:gd name="connsiteX22" fmla="*/ 692716 w 1891355"/>
                <a:gd name="connsiteY22" fmla="*/ 6770 h 1762532"/>
                <a:gd name="connsiteX23" fmla="*/ 640016 w 1891355"/>
                <a:gd name="connsiteY23" fmla="*/ 11454 h 1762532"/>
                <a:gd name="connsiteX24" fmla="*/ 512950 w 1891355"/>
                <a:gd name="connsiteY24" fmla="*/ 155502 h 1762532"/>
                <a:gd name="connsiteX25" fmla="*/ 391153 w 1891355"/>
                <a:gd name="connsiteY25" fmla="*/ 270271 h 1762532"/>
                <a:gd name="connsiteX26" fmla="*/ 327328 w 1891355"/>
                <a:gd name="connsiteY26" fmla="*/ 270271 h 1762532"/>
                <a:gd name="connsiteX27" fmla="*/ 302734 w 1891355"/>
                <a:gd name="connsiteY27" fmla="*/ 277298 h 1762532"/>
                <a:gd name="connsiteX28" fmla="*/ 291023 w 1891355"/>
                <a:gd name="connsiteY28" fmla="*/ 307161 h 1762532"/>
                <a:gd name="connsiteX29" fmla="*/ 303319 w 1891355"/>
                <a:gd name="connsiteY29" fmla="*/ 424273 h 1762532"/>
                <a:gd name="connsiteX30" fmla="*/ 426873 w 1891355"/>
                <a:gd name="connsiteY30" fmla="*/ 566564 h 1762532"/>
                <a:gd name="connsiteX31" fmla="*/ 443268 w 1891355"/>
                <a:gd name="connsiteY31" fmla="*/ 589987 h 1762532"/>
                <a:gd name="connsiteX32" fmla="*/ 465519 w 1891355"/>
                <a:gd name="connsiteY32" fmla="*/ 669622 h 1762532"/>
                <a:gd name="connsiteX33" fmla="*/ 520562 w 1891355"/>
                <a:gd name="connsiteY33" fmla="*/ 780293 h 1762532"/>
                <a:gd name="connsiteX34" fmla="*/ 720238 w 1891355"/>
                <a:gd name="connsiteY34" fmla="*/ 925512 h 1762532"/>
                <a:gd name="connsiteX35" fmla="*/ 751272 w 1891355"/>
                <a:gd name="connsiteY35" fmla="*/ 972357 h 1762532"/>
                <a:gd name="connsiteX36" fmla="*/ 743074 w 1891355"/>
                <a:gd name="connsiteY36" fmla="*/ 1156222 h 1762532"/>
                <a:gd name="connsiteX37" fmla="*/ 679248 w 1891355"/>
                <a:gd name="connsiteY37" fmla="*/ 1222390 h 1762532"/>
                <a:gd name="connsiteX38" fmla="*/ 415161 w 1891355"/>
                <a:gd name="connsiteY38" fmla="*/ 1305539 h 1762532"/>
                <a:gd name="connsiteX39" fmla="*/ 348408 w 1891355"/>
                <a:gd name="connsiteY39" fmla="*/ 1324863 h 1762532"/>
                <a:gd name="connsiteX40" fmla="*/ 330841 w 1891355"/>
                <a:gd name="connsiteY40" fmla="*/ 1328376 h 1762532"/>
                <a:gd name="connsiteX41" fmla="*/ 0 w 1891355"/>
                <a:gd name="connsiteY41" fmla="*/ 1692008 h 1762532"/>
                <a:gd name="connsiteX42" fmla="*/ 0 w 1891355"/>
                <a:gd name="connsiteY42" fmla="*/ 1767546 h 1762532"/>
                <a:gd name="connsiteX43" fmla="*/ 1891355 w 1891355"/>
                <a:gd name="connsiteY43" fmla="*/ 1767546 h 1762532"/>
                <a:gd name="connsiteX44" fmla="*/ 1891355 w 1891355"/>
                <a:gd name="connsiteY44" fmla="*/ 1634038 h 1762532"/>
                <a:gd name="connsiteX45" fmla="*/ 1606188 w 1891355"/>
                <a:gd name="connsiteY45" fmla="*/ 1318422 h 1762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891355" h="1762532">
                  <a:moveTo>
                    <a:pt x="1606188" y="1318422"/>
                  </a:moveTo>
                  <a:cubicBezTo>
                    <a:pt x="1606188" y="1318422"/>
                    <a:pt x="1540606" y="1303783"/>
                    <a:pt x="1514841" y="1295585"/>
                  </a:cubicBezTo>
                  <a:cubicBezTo>
                    <a:pt x="1489662" y="1287973"/>
                    <a:pt x="1144182" y="1258109"/>
                    <a:pt x="1140669" y="1112891"/>
                  </a:cubicBezTo>
                  <a:cubicBezTo>
                    <a:pt x="1140669" y="1095909"/>
                    <a:pt x="1135984" y="962987"/>
                    <a:pt x="1135984" y="942493"/>
                  </a:cubicBezTo>
                  <a:cubicBezTo>
                    <a:pt x="1196297" y="918485"/>
                    <a:pt x="1247826" y="879253"/>
                    <a:pt x="1302283" y="845876"/>
                  </a:cubicBezTo>
                  <a:cubicBezTo>
                    <a:pt x="1316922" y="834164"/>
                    <a:pt x="1378991" y="771510"/>
                    <a:pt x="1391874" y="748673"/>
                  </a:cubicBezTo>
                  <a:cubicBezTo>
                    <a:pt x="1397144" y="737547"/>
                    <a:pt x="1402414" y="727007"/>
                    <a:pt x="1408269" y="715882"/>
                  </a:cubicBezTo>
                  <a:cubicBezTo>
                    <a:pt x="1424665" y="677235"/>
                    <a:pt x="1435791" y="636831"/>
                    <a:pt x="1444574" y="596428"/>
                  </a:cubicBezTo>
                  <a:cubicBezTo>
                    <a:pt x="1448673" y="579446"/>
                    <a:pt x="1456871" y="567150"/>
                    <a:pt x="1474437" y="563051"/>
                  </a:cubicBezTo>
                  <a:cubicBezTo>
                    <a:pt x="1496689" y="550168"/>
                    <a:pt x="1516598" y="534359"/>
                    <a:pt x="1534165" y="515621"/>
                  </a:cubicBezTo>
                  <a:cubicBezTo>
                    <a:pt x="1547047" y="500396"/>
                    <a:pt x="1558758" y="485171"/>
                    <a:pt x="1567541" y="467019"/>
                  </a:cubicBezTo>
                  <a:cubicBezTo>
                    <a:pt x="1574568" y="452966"/>
                    <a:pt x="1581595" y="438912"/>
                    <a:pt x="1588621" y="424859"/>
                  </a:cubicBezTo>
                  <a:cubicBezTo>
                    <a:pt x="1600918" y="403193"/>
                    <a:pt x="1599747" y="378600"/>
                    <a:pt x="1605017" y="355177"/>
                  </a:cubicBezTo>
                  <a:cubicBezTo>
                    <a:pt x="1606774" y="347565"/>
                    <a:pt x="1606774" y="340538"/>
                    <a:pt x="1605017" y="332926"/>
                  </a:cubicBezTo>
                  <a:cubicBezTo>
                    <a:pt x="1595648" y="307747"/>
                    <a:pt x="1592135" y="307161"/>
                    <a:pt x="1572811" y="326485"/>
                  </a:cubicBezTo>
                  <a:cubicBezTo>
                    <a:pt x="1549975" y="348736"/>
                    <a:pt x="1524796" y="368645"/>
                    <a:pt x="1497860" y="385626"/>
                  </a:cubicBezTo>
                  <a:cubicBezTo>
                    <a:pt x="1479708" y="396752"/>
                    <a:pt x="1461555" y="406121"/>
                    <a:pt x="1439890" y="409049"/>
                  </a:cubicBezTo>
                  <a:cubicBezTo>
                    <a:pt x="1423494" y="410805"/>
                    <a:pt x="1414125" y="406121"/>
                    <a:pt x="1412368" y="387383"/>
                  </a:cubicBezTo>
                  <a:cubicBezTo>
                    <a:pt x="1408855" y="347565"/>
                    <a:pt x="1400657" y="308333"/>
                    <a:pt x="1387189" y="270271"/>
                  </a:cubicBezTo>
                  <a:cubicBezTo>
                    <a:pt x="1362010" y="198833"/>
                    <a:pt x="1312238" y="151988"/>
                    <a:pt x="1241970" y="125638"/>
                  </a:cubicBezTo>
                  <a:cubicBezTo>
                    <a:pt x="1189270" y="105729"/>
                    <a:pt x="1134228" y="103973"/>
                    <a:pt x="1078600" y="104558"/>
                  </a:cubicBezTo>
                  <a:cubicBezTo>
                    <a:pt x="1028827" y="105143"/>
                    <a:pt x="979055" y="106900"/>
                    <a:pt x="929868" y="94604"/>
                  </a:cubicBezTo>
                  <a:cubicBezTo>
                    <a:pt x="847304" y="74109"/>
                    <a:pt x="767668" y="46588"/>
                    <a:pt x="692716" y="6770"/>
                  </a:cubicBezTo>
                  <a:cubicBezTo>
                    <a:pt x="673393" y="-3185"/>
                    <a:pt x="657583" y="-2599"/>
                    <a:pt x="640016" y="11454"/>
                  </a:cubicBezTo>
                  <a:cubicBezTo>
                    <a:pt x="588487" y="51858"/>
                    <a:pt x="544570" y="98117"/>
                    <a:pt x="512950" y="155502"/>
                  </a:cubicBezTo>
                  <a:cubicBezTo>
                    <a:pt x="484843" y="207031"/>
                    <a:pt x="444439" y="245678"/>
                    <a:pt x="391153" y="270271"/>
                  </a:cubicBezTo>
                  <a:cubicBezTo>
                    <a:pt x="370073" y="280226"/>
                    <a:pt x="348993" y="284910"/>
                    <a:pt x="327328" y="270271"/>
                  </a:cubicBezTo>
                  <a:cubicBezTo>
                    <a:pt x="316202" y="262659"/>
                    <a:pt x="308590" y="267343"/>
                    <a:pt x="302734" y="277298"/>
                  </a:cubicBezTo>
                  <a:cubicBezTo>
                    <a:pt x="297464" y="286667"/>
                    <a:pt x="293951" y="296621"/>
                    <a:pt x="291023" y="307161"/>
                  </a:cubicBezTo>
                  <a:cubicBezTo>
                    <a:pt x="279312" y="347565"/>
                    <a:pt x="286924" y="386798"/>
                    <a:pt x="303319" y="424273"/>
                  </a:cubicBezTo>
                  <a:cubicBezTo>
                    <a:pt x="329670" y="484000"/>
                    <a:pt x="362461" y="539043"/>
                    <a:pt x="426873" y="566564"/>
                  </a:cubicBezTo>
                  <a:cubicBezTo>
                    <a:pt x="437413" y="571249"/>
                    <a:pt x="440926" y="580032"/>
                    <a:pt x="443268" y="589987"/>
                  </a:cubicBezTo>
                  <a:cubicBezTo>
                    <a:pt x="450295" y="616922"/>
                    <a:pt x="457907" y="643272"/>
                    <a:pt x="465519" y="669622"/>
                  </a:cubicBezTo>
                  <a:cubicBezTo>
                    <a:pt x="477231" y="710026"/>
                    <a:pt x="494797" y="747502"/>
                    <a:pt x="520562" y="780293"/>
                  </a:cubicBezTo>
                  <a:cubicBezTo>
                    <a:pt x="573262" y="847047"/>
                    <a:pt x="644700" y="889793"/>
                    <a:pt x="720238" y="925512"/>
                  </a:cubicBezTo>
                  <a:cubicBezTo>
                    <a:pt x="742489" y="936052"/>
                    <a:pt x="750101" y="947763"/>
                    <a:pt x="751272" y="972357"/>
                  </a:cubicBezTo>
                  <a:cubicBezTo>
                    <a:pt x="752443" y="1008661"/>
                    <a:pt x="747173" y="1131043"/>
                    <a:pt x="743074" y="1156222"/>
                  </a:cubicBezTo>
                  <a:cubicBezTo>
                    <a:pt x="737804" y="1193112"/>
                    <a:pt x="713797" y="1211850"/>
                    <a:pt x="679248" y="1222390"/>
                  </a:cubicBezTo>
                  <a:cubicBezTo>
                    <a:pt x="590829" y="1248740"/>
                    <a:pt x="502995" y="1277433"/>
                    <a:pt x="415161" y="1305539"/>
                  </a:cubicBezTo>
                  <a:cubicBezTo>
                    <a:pt x="410477" y="1311395"/>
                    <a:pt x="363047" y="1318422"/>
                    <a:pt x="348408" y="1324863"/>
                  </a:cubicBezTo>
                  <a:cubicBezTo>
                    <a:pt x="342552" y="1327205"/>
                    <a:pt x="336696" y="1327205"/>
                    <a:pt x="330841" y="1328376"/>
                  </a:cubicBezTo>
                  <a:cubicBezTo>
                    <a:pt x="133507" y="1364681"/>
                    <a:pt x="0" y="1497017"/>
                    <a:pt x="0" y="1692008"/>
                  </a:cubicBezTo>
                  <a:lnTo>
                    <a:pt x="0" y="1767546"/>
                  </a:lnTo>
                  <a:lnTo>
                    <a:pt x="1891355" y="1767546"/>
                  </a:lnTo>
                  <a:lnTo>
                    <a:pt x="1891355" y="1634038"/>
                  </a:lnTo>
                  <a:cubicBezTo>
                    <a:pt x="1891355" y="1468325"/>
                    <a:pt x="1777757" y="1370537"/>
                    <a:pt x="1606188" y="1318422"/>
                  </a:cubicBezTo>
                  <a:close/>
                </a:path>
              </a:pathLst>
            </a:custGeom>
            <a:solidFill>
              <a:srgbClr val="F1BB9D"/>
            </a:solidFill>
            <a:ln w="585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3" name="Freeform: Shape 45">
              <a:extLst>
                <a:ext uri="{FF2B5EF4-FFF2-40B4-BE49-F238E27FC236}">
                  <a16:creationId xmlns:a16="http://schemas.microsoft.com/office/drawing/2014/main" id="{1E50B1DA-EE68-4770-A7FA-1CCA3BC6082C}"/>
                </a:ext>
              </a:extLst>
            </p:cNvPr>
            <p:cNvSpPr/>
            <p:nvPr/>
          </p:nvSpPr>
          <p:spPr>
            <a:xfrm>
              <a:off x="5560012" y="6133067"/>
              <a:ext cx="1709832" cy="486014"/>
            </a:xfrm>
            <a:custGeom>
              <a:avLst/>
              <a:gdLst>
                <a:gd name="connsiteX0" fmla="*/ 320872 w 1709832"/>
                <a:gd name="connsiteY0" fmla="*/ 26395 h 486013"/>
                <a:gd name="connsiteX1" fmla="*/ 443840 w 1709832"/>
                <a:gd name="connsiteY1" fmla="*/ 196207 h 486013"/>
                <a:gd name="connsiteX2" fmla="*/ 685675 w 1709832"/>
                <a:gd name="connsiteY2" fmla="*/ 291068 h 486013"/>
                <a:gd name="connsiteX3" fmla="*/ 1091468 w 1709832"/>
                <a:gd name="connsiteY3" fmla="*/ 296338 h 486013"/>
                <a:gd name="connsiteX4" fmla="*/ 1346186 w 1709832"/>
                <a:gd name="connsiteY4" fmla="*/ 157560 h 486013"/>
                <a:gd name="connsiteX5" fmla="*/ 1430506 w 1709832"/>
                <a:gd name="connsiteY5" fmla="*/ 45 h 486013"/>
                <a:gd name="connsiteX6" fmla="*/ 1710404 w 1709832"/>
                <a:gd name="connsiteY6" fmla="*/ 127111 h 486013"/>
                <a:gd name="connsiteX7" fmla="*/ 1685810 w 1709832"/>
                <a:gd name="connsiteY7" fmla="*/ 250079 h 486013"/>
                <a:gd name="connsiteX8" fmla="*/ 1582166 w 1709832"/>
                <a:gd name="connsiteY8" fmla="*/ 487816 h 486013"/>
                <a:gd name="connsiteX9" fmla="*/ 357762 w 1709832"/>
                <a:gd name="connsiteY9" fmla="*/ 486645 h 486013"/>
                <a:gd name="connsiteX10" fmla="*/ 96018 w 1709832"/>
                <a:gd name="connsiteY10" fmla="*/ 487816 h 486013"/>
                <a:gd name="connsiteX11" fmla="*/ 37462 w 1709832"/>
                <a:gd name="connsiteY11" fmla="*/ 299266 h 486013"/>
                <a:gd name="connsiteX12" fmla="*/ 571 w 1709832"/>
                <a:gd name="connsiteY12" fmla="*/ 134724 h 486013"/>
                <a:gd name="connsiteX13" fmla="*/ 276370 w 1709832"/>
                <a:gd name="connsiteY13" fmla="*/ 8243 h 486013"/>
                <a:gd name="connsiteX14" fmla="*/ 320872 w 1709832"/>
                <a:gd name="connsiteY14" fmla="*/ 26395 h 486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709832" h="486013">
                  <a:moveTo>
                    <a:pt x="320872" y="26395"/>
                  </a:moveTo>
                  <a:cubicBezTo>
                    <a:pt x="341367" y="97833"/>
                    <a:pt x="385284" y="152876"/>
                    <a:pt x="443840" y="196207"/>
                  </a:cubicBezTo>
                  <a:cubicBezTo>
                    <a:pt x="515863" y="248908"/>
                    <a:pt x="599598" y="273501"/>
                    <a:pt x="685675" y="291068"/>
                  </a:cubicBezTo>
                  <a:cubicBezTo>
                    <a:pt x="817426" y="318589"/>
                    <a:pt x="960303" y="327958"/>
                    <a:pt x="1091468" y="296338"/>
                  </a:cubicBezTo>
                  <a:cubicBezTo>
                    <a:pt x="1196869" y="260033"/>
                    <a:pt x="1285873" y="231926"/>
                    <a:pt x="1346186" y="157560"/>
                  </a:cubicBezTo>
                  <a:cubicBezTo>
                    <a:pt x="1352042" y="150534"/>
                    <a:pt x="1418210" y="2387"/>
                    <a:pt x="1430506" y="45"/>
                  </a:cubicBezTo>
                  <a:cubicBezTo>
                    <a:pt x="1443389" y="-2297"/>
                    <a:pt x="1694008" y="87293"/>
                    <a:pt x="1710404" y="127111"/>
                  </a:cubicBezTo>
                  <a:cubicBezTo>
                    <a:pt x="1726799" y="149948"/>
                    <a:pt x="1693423" y="224314"/>
                    <a:pt x="1685810" y="250079"/>
                  </a:cubicBezTo>
                  <a:cubicBezTo>
                    <a:pt x="1661217" y="335570"/>
                    <a:pt x="1592706" y="484302"/>
                    <a:pt x="1582166" y="487816"/>
                  </a:cubicBezTo>
                  <a:cubicBezTo>
                    <a:pt x="1572797" y="487816"/>
                    <a:pt x="752429" y="486645"/>
                    <a:pt x="357762" y="486645"/>
                  </a:cubicBezTo>
                  <a:cubicBezTo>
                    <a:pt x="279298" y="486645"/>
                    <a:pt x="174482" y="487816"/>
                    <a:pt x="96018" y="487816"/>
                  </a:cubicBezTo>
                  <a:cubicBezTo>
                    <a:pt x="87234" y="484302"/>
                    <a:pt x="67325" y="371289"/>
                    <a:pt x="37462" y="299266"/>
                  </a:cubicBezTo>
                  <a:cubicBezTo>
                    <a:pt x="21066" y="250664"/>
                    <a:pt x="-4113" y="188009"/>
                    <a:pt x="571" y="134724"/>
                  </a:cubicBezTo>
                  <a:cubicBezTo>
                    <a:pt x="1743" y="123012"/>
                    <a:pt x="268758" y="11170"/>
                    <a:pt x="276370" y="8243"/>
                  </a:cubicBezTo>
                  <a:cubicBezTo>
                    <a:pt x="309161" y="-2883"/>
                    <a:pt x="309161" y="-2883"/>
                    <a:pt x="320872" y="26395"/>
                  </a:cubicBezTo>
                  <a:close/>
                </a:path>
              </a:pathLst>
            </a:custGeom>
            <a:solidFill>
              <a:srgbClr val="983398"/>
            </a:solidFill>
            <a:ln w="585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4" name="Freeform: Shape 46">
              <a:extLst>
                <a:ext uri="{FF2B5EF4-FFF2-40B4-BE49-F238E27FC236}">
                  <a16:creationId xmlns:a16="http://schemas.microsoft.com/office/drawing/2014/main" id="{9E73E254-1429-4A61-8EEA-842282AD9693}"/>
                </a:ext>
              </a:extLst>
            </p:cNvPr>
            <p:cNvSpPr/>
            <p:nvPr/>
          </p:nvSpPr>
          <p:spPr>
            <a:xfrm>
              <a:off x="5729457" y="4387710"/>
              <a:ext cx="1399486" cy="2020178"/>
            </a:xfrm>
            <a:custGeom>
              <a:avLst/>
              <a:gdLst>
                <a:gd name="connsiteX0" fmla="*/ 1269844 w 1399485"/>
                <a:gd name="connsiteY0" fmla="*/ 256325 h 2020178"/>
                <a:gd name="connsiteX1" fmla="*/ 998145 w 1399485"/>
                <a:gd name="connsiteY1" fmla="*/ 65433 h 2020178"/>
                <a:gd name="connsiteX2" fmla="*/ 550778 w 1399485"/>
                <a:gd name="connsiteY2" fmla="*/ 9804 h 2020178"/>
                <a:gd name="connsiteX3" fmla="*/ 44855 w 1399485"/>
                <a:gd name="connsiteY3" fmla="*/ 463027 h 2020178"/>
                <a:gd name="connsiteX4" fmla="*/ 22604 w 1399485"/>
                <a:gd name="connsiteY4" fmla="*/ 989445 h 2020178"/>
                <a:gd name="connsiteX5" fmla="*/ 488123 w 1399485"/>
                <a:gd name="connsiteY5" fmla="*/ 1539285 h 2020178"/>
                <a:gd name="connsiteX6" fmla="*/ 492807 w 1399485"/>
                <a:gd name="connsiteY6" fmla="*/ 1417488 h 2020178"/>
                <a:gd name="connsiteX7" fmla="*/ 478168 w 1399485"/>
                <a:gd name="connsiteY7" fmla="*/ 1395237 h 2020178"/>
                <a:gd name="connsiteX8" fmla="*/ 368669 w 1399485"/>
                <a:gd name="connsiteY8" fmla="*/ 1337267 h 2020178"/>
                <a:gd name="connsiteX9" fmla="*/ 214082 w 1399485"/>
                <a:gd name="connsiteY9" fmla="*/ 1155158 h 2020178"/>
                <a:gd name="connsiteX10" fmla="*/ 189488 w 1399485"/>
                <a:gd name="connsiteY10" fmla="*/ 1071423 h 2020178"/>
                <a:gd name="connsiteX11" fmla="*/ 147913 w 1399485"/>
                <a:gd name="connsiteY11" fmla="*/ 1019308 h 2020178"/>
                <a:gd name="connsiteX12" fmla="*/ 116293 w 1399485"/>
                <a:gd name="connsiteY12" fmla="*/ 997057 h 2020178"/>
                <a:gd name="connsiteX13" fmla="*/ 32558 w 1399485"/>
                <a:gd name="connsiteY13" fmla="*/ 854181 h 2020178"/>
                <a:gd name="connsiteX14" fmla="*/ 50125 w 1399485"/>
                <a:gd name="connsiteY14" fmla="*/ 734141 h 2020178"/>
                <a:gd name="connsiteX15" fmla="*/ 144400 w 1399485"/>
                <a:gd name="connsiteY15" fmla="*/ 759320 h 2020178"/>
                <a:gd name="connsiteX16" fmla="*/ 252143 w 1399485"/>
                <a:gd name="connsiteY16" fmla="*/ 626984 h 2020178"/>
                <a:gd name="connsiteX17" fmla="*/ 388578 w 1399485"/>
                <a:gd name="connsiteY17" fmla="*/ 475910 h 2020178"/>
                <a:gd name="connsiteX18" fmla="*/ 413172 w 1399485"/>
                <a:gd name="connsiteY18" fmla="*/ 473567 h 2020178"/>
                <a:gd name="connsiteX19" fmla="*/ 481682 w 1399485"/>
                <a:gd name="connsiteY19" fmla="*/ 505773 h 2020178"/>
                <a:gd name="connsiteX20" fmla="*/ 792614 w 1399485"/>
                <a:gd name="connsiteY20" fmla="*/ 578968 h 2020178"/>
                <a:gd name="connsiteX21" fmla="*/ 893915 w 1399485"/>
                <a:gd name="connsiteY21" fmla="*/ 587166 h 2020178"/>
                <a:gd name="connsiteX22" fmla="*/ 1094177 w 1399485"/>
                <a:gd name="connsiteY22" fmla="*/ 729457 h 2020178"/>
                <a:gd name="connsiteX23" fmla="*/ 1141021 w 1399485"/>
                <a:gd name="connsiteY23" fmla="*/ 850667 h 2020178"/>
                <a:gd name="connsiteX24" fmla="*/ 1176155 w 1399485"/>
                <a:gd name="connsiteY24" fmla="*/ 894584 h 2020178"/>
                <a:gd name="connsiteX25" fmla="*/ 1240566 w 1399485"/>
                <a:gd name="connsiteY25" fmla="*/ 862379 h 2020178"/>
                <a:gd name="connsiteX26" fmla="*/ 1318446 w 1399485"/>
                <a:gd name="connsiteY26" fmla="*/ 782157 h 2020178"/>
                <a:gd name="connsiteX27" fmla="*/ 1210703 w 1399485"/>
                <a:gd name="connsiteY27" fmla="*/ 1022236 h 2020178"/>
                <a:gd name="connsiteX28" fmla="*/ 1174398 w 1399485"/>
                <a:gd name="connsiteY28" fmla="*/ 1059712 h 2020178"/>
                <a:gd name="connsiteX29" fmla="*/ 1138094 w 1399485"/>
                <a:gd name="connsiteY29" fmla="*/ 1180337 h 2020178"/>
                <a:gd name="connsiteX30" fmla="*/ 869322 w 1399485"/>
                <a:gd name="connsiteY30" fmla="*/ 1402264 h 2020178"/>
                <a:gd name="connsiteX31" fmla="*/ 865223 w 1399485"/>
                <a:gd name="connsiteY31" fmla="*/ 1606624 h 2020178"/>
                <a:gd name="connsiteX32" fmla="*/ 944274 w 1399485"/>
                <a:gd name="connsiteY32" fmla="*/ 1689773 h 2020178"/>
                <a:gd name="connsiteX33" fmla="*/ 958913 w 1399485"/>
                <a:gd name="connsiteY33" fmla="*/ 1764139 h 2020178"/>
                <a:gd name="connsiteX34" fmla="*/ 917923 w 1399485"/>
                <a:gd name="connsiteY34" fmla="*/ 1826208 h 2020178"/>
                <a:gd name="connsiteX35" fmla="*/ 934319 w 1399485"/>
                <a:gd name="connsiteY35" fmla="*/ 1898232 h 2020178"/>
                <a:gd name="connsiteX36" fmla="*/ 905627 w 1399485"/>
                <a:gd name="connsiteY36" fmla="*/ 1993093 h 2020178"/>
                <a:gd name="connsiteX37" fmla="*/ 878106 w 1399485"/>
                <a:gd name="connsiteY37" fmla="*/ 2015930 h 2020178"/>
                <a:gd name="connsiteX38" fmla="*/ 917338 w 1399485"/>
                <a:gd name="connsiteY38" fmla="*/ 2021785 h 2020178"/>
                <a:gd name="connsiteX39" fmla="*/ 1035621 w 1399485"/>
                <a:gd name="connsiteY39" fmla="*/ 2015344 h 2020178"/>
                <a:gd name="connsiteX40" fmla="*/ 1172642 w 1399485"/>
                <a:gd name="connsiteY40" fmla="*/ 1892377 h 2020178"/>
                <a:gd name="connsiteX41" fmla="*/ 1183182 w 1399485"/>
                <a:gd name="connsiteY41" fmla="*/ 1806299 h 2020178"/>
                <a:gd name="connsiteX42" fmla="*/ 1167957 w 1399485"/>
                <a:gd name="connsiteY42" fmla="*/ 1757113 h 2020178"/>
                <a:gd name="connsiteX43" fmla="*/ 1169714 w 1399485"/>
                <a:gd name="connsiteY43" fmla="*/ 1560950 h 2020178"/>
                <a:gd name="connsiteX44" fmla="*/ 1162687 w 1399485"/>
                <a:gd name="connsiteY44" fmla="*/ 1529330 h 2020178"/>
                <a:gd name="connsiteX45" fmla="*/ 1218315 w 1399485"/>
                <a:gd name="connsiteY45" fmla="*/ 1480143 h 2020178"/>
                <a:gd name="connsiteX46" fmla="*/ 1232954 w 1399485"/>
                <a:gd name="connsiteY46" fmla="*/ 1343708 h 2020178"/>
                <a:gd name="connsiteX47" fmla="*/ 1222414 w 1399485"/>
                <a:gd name="connsiteY47" fmla="*/ 1261729 h 2020178"/>
                <a:gd name="connsiteX48" fmla="*/ 1338940 w 1399485"/>
                <a:gd name="connsiteY48" fmla="*/ 1036875 h 2020178"/>
                <a:gd name="connsiteX49" fmla="*/ 1386371 w 1399485"/>
                <a:gd name="connsiteY49" fmla="*/ 767518 h 2020178"/>
                <a:gd name="connsiteX50" fmla="*/ 1384028 w 1399485"/>
                <a:gd name="connsiteY50" fmla="*/ 683197 h 2020178"/>
                <a:gd name="connsiteX51" fmla="*/ 1399838 w 1399485"/>
                <a:gd name="connsiteY51" fmla="*/ 607075 h 2020178"/>
                <a:gd name="connsiteX52" fmla="*/ 1269844 w 1399485"/>
                <a:gd name="connsiteY52" fmla="*/ 256325 h 202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1399485" h="2020178">
                  <a:moveTo>
                    <a:pt x="1269844" y="256325"/>
                  </a:moveTo>
                  <a:cubicBezTo>
                    <a:pt x="1194307" y="170248"/>
                    <a:pt x="1095933" y="118719"/>
                    <a:pt x="998145" y="65433"/>
                  </a:cubicBezTo>
                  <a:cubicBezTo>
                    <a:pt x="856440" y="-11861"/>
                    <a:pt x="703023" y="-6006"/>
                    <a:pt x="550778" y="9804"/>
                  </a:cubicBezTo>
                  <a:cubicBezTo>
                    <a:pt x="358129" y="29714"/>
                    <a:pt x="103997" y="215921"/>
                    <a:pt x="44855" y="463027"/>
                  </a:cubicBezTo>
                  <a:cubicBezTo>
                    <a:pt x="2695" y="639280"/>
                    <a:pt x="-19557" y="812606"/>
                    <a:pt x="22604" y="989445"/>
                  </a:cubicBezTo>
                  <a:cubicBezTo>
                    <a:pt x="84673" y="1250018"/>
                    <a:pt x="487538" y="1542798"/>
                    <a:pt x="488123" y="1539285"/>
                  </a:cubicBezTo>
                  <a:cubicBezTo>
                    <a:pt x="492222" y="1498881"/>
                    <a:pt x="492807" y="1458478"/>
                    <a:pt x="492807" y="1417488"/>
                  </a:cubicBezTo>
                  <a:cubicBezTo>
                    <a:pt x="492807" y="1405777"/>
                    <a:pt x="489880" y="1399922"/>
                    <a:pt x="478168" y="1395237"/>
                  </a:cubicBezTo>
                  <a:cubicBezTo>
                    <a:pt x="440107" y="1379427"/>
                    <a:pt x="403217" y="1359518"/>
                    <a:pt x="368669" y="1337267"/>
                  </a:cubicBezTo>
                  <a:cubicBezTo>
                    <a:pt x="298988" y="1292179"/>
                    <a:pt x="241017" y="1236551"/>
                    <a:pt x="214082" y="1155158"/>
                  </a:cubicBezTo>
                  <a:cubicBezTo>
                    <a:pt x="205298" y="1127637"/>
                    <a:pt x="195344" y="1100115"/>
                    <a:pt x="189488" y="1071423"/>
                  </a:cubicBezTo>
                  <a:cubicBezTo>
                    <a:pt x="184218" y="1046244"/>
                    <a:pt x="177191" y="1025749"/>
                    <a:pt x="147913" y="1019308"/>
                  </a:cubicBezTo>
                  <a:cubicBezTo>
                    <a:pt x="135031" y="1016380"/>
                    <a:pt x="125662" y="1005840"/>
                    <a:pt x="116293" y="997057"/>
                  </a:cubicBezTo>
                  <a:cubicBezTo>
                    <a:pt x="75304" y="957239"/>
                    <a:pt x="46026" y="909809"/>
                    <a:pt x="32558" y="854181"/>
                  </a:cubicBezTo>
                  <a:cubicBezTo>
                    <a:pt x="22604" y="813191"/>
                    <a:pt x="24946" y="772202"/>
                    <a:pt x="50125" y="734141"/>
                  </a:cubicBezTo>
                  <a:cubicBezTo>
                    <a:pt x="72376" y="758735"/>
                    <a:pt x="118050" y="771031"/>
                    <a:pt x="144400" y="759320"/>
                  </a:cubicBezTo>
                  <a:cubicBezTo>
                    <a:pt x="200028" y="734141"/>
                    <a:pt x="222865" y="680855"/>
                    <a:pt x="252143" y="626984"/>
                  </a:cubicBezTo>
                  <a:cubicBezTo>
                    <a:pt x="285520" y="566085"/>
                    <a:pt x="332950" y="517484"/>
                    <a:pt x="388578" y="475910"/>
                  </a:cubicBezTo>
                  <a:cubicBezTo>
                    <a:pt x="396776" y="469468"/>
                    <a:pt x="403217" y="468297"/>
                    <a:pt x="413172" y="473567"/>
                  </a:cubicBezTo>
                  <a:cubicBezTo>
                    <a:pt x="435423" y="485278"/>
                    <a:pt x="458845" y="495818"/>
                    <a:pt x="481682" y="505773"/>
                  </a:cubicBezTo>
                  <a:cubicBezTo>
                    <a:pt x="581227" y="547933"/>
                    <a:pt x="682529" y="583067"/>
                    <a:pt x="792614" y="578968"/>
                  </a:cubicBezTo>
                  <a:cubicBezTo>
                    <a:pt x="834189" y="577797"/>
                    <a:pt x="852926" y="579553"/>
                    <a:pt x="893915" y="587166"/>
                  </a:cubicBezTo>
                  <a:cubicBezTo>
                    <a:pt x="994046" y="605318"/>
                    <a:pt x="1060214" y="660946"/>
                    <a:pt x="1094177" y="729457"/>
                  </a:cubicBezTo>
                  <a:cubicBezTo>
                    <a:pt x="1109987" y="761077"/>
                    <a:pt x="1140436" y="814948"/>
                    <a:pt x="1141021" y="850667"/>
                  </a:cubicBezTo>
                  <a:cubicBezTo>
                    <a:pt x="1141021" y="872333"/>
                    <a:pt x="1156831" y="899854"/>
                    <a:pt x="1176155" y="894584"/>
                  </a:cubicBezTo>
                  <a:cubicBezTo>
                    <a:pt x="1212460" y="884630"/>
                    <a:pt x="1220072" y="874675"/>
                    <a:pt x="1240566" y="862379"/>
                  </a:cubicBezTo>
                  <a:cubicBezTo>
                    <a:pt x="1275114" y="841884"/>
                    <a:pt x="1290339" y="812020"/>
                    <a:pt x="1318446" y="782157"/>
                  </a:cubicBezTo>
                  <a:cubicBezTo>
                    <a:pt x="1340697" y="923862"/>
                    <a:pt x="1248179" y="1019308"/>
                    <a:pt x="1210703" y="1022236"/>
                  </a:cubicBezTo>
                  <a:cubicBezTo>
                    <a:pt x="1187866" y="1023993"/>
                    <a:pt x="1178497" y="1038046"/>
                    <a:pt x="1174398" y="1059712"/>
                  </a:cubicBezTo>
                  <a:cubicBezTo>
                    <a:pt x="1166786" y="1101287"/>
                    <a:pt x="1153318" y="1141104"/>
                    <a:pt x="1138094" y="1180337"/>
                  </a:cubicBezTo>
                  <a:cubicBezTo>
                    <a:pt x="1097690" y="1240650"/>
                    <a:pt x="981749" y="1363031"/>
                    <a:pt x="869322" y="1402264"/>
                  </a:cubicBezTo>
                  <a:cubicBezTo>
                    <a:pt x="869322" y="1403435"/>
                    <a:pt x="868736" y="1587886"/>
                    <a:pt x="865223" y="1606624"/>
                  </a:cubicBezTo>
                  <a:cubicBezTo>
                    <a:pt x="871664" y="1656982"/>
                    <a:pt x="944274" y="1689773"/>
                    <a:pt x="944274" y="1689773"/>
                  </a:cubicBezTo>
                  <a:cubicBezTo>
                    <a:pt x="962426" y="1707340"/>
                    <a:pt x="961840" y="1758284"/>
                    <a:pt x="958913" y="1764139"/>
                  </a:cubicBezTo>
                  <a:cubicBezTo>
                    <a:pt x="947787" y="1789318"/>
                    <a:pt x="923779" y="1793417"/>
                    <a:pt x="917923" y="1826208"/>
                  </a:cubicBezTo>
                  <a:cubicBezTo>
                    <a:pt x="912653" y="1854315"/>
                    <a:pt x="926707" y="1870711"/>
                    <a:pt x="934319" y="1898232"/>
                  </a:cubicBezTo>
                  <a:cubicBezTo>
                    <a:pt x="945445" y="1936879"/>
                    <a:pt x="933148" y="1967328"/>
                    <a:pt x="905627" y="1993093"/>
                  </a:cubicBezTo>
                  <a:cubicBezTo>
                    <a:pt x="898014" y="2000705"/>
                    <a:pt x="888646" y="2007146"/>
                    <a:pt x="878106" y="2015930"/>
                  </a:cubicBezTo>
                  <a:cubicBezTo>
                    <a:pt x="893330" y="2018272"/>
                    <a:pt x="905041" y="2020028"/>
                    <a:pt x="917338" y="2021785"/>
                  </a:cubicBezTo>
                  <a:cubicBezTo>
                    <a:pt x="957156" y="2028226"/>
                    <a:pt x="996974" y="2025884"/>
                    <a:pt x="1035621" y="2015344"/>
                  </a:cubicBezTo>
                  <a:cubicBezTo>
                    <a:pt x="1107644" y="1995435"/>
                    <a:pt x="1135752" y="1980796"/>
                    <a:pt x="1172642" y="1892377"/>
                  </a:cubicBezTo>
                  <a:cubicBezTo>
                    <a:pt x="1183182" y="1866026"/>
                    <a:pt x="1188452" y="1822109"/>
                    <a:pt x="1183182" y="1806299"/>
                  </a:cubicBezTo>
                  <a:cubicBezTo>
                    <a:pt x="1176741" y="1786976"/>
                    <a:pt x="1165029" y="1772923"/>
                    <a:pt x="1167957" y="1757113"/>
                  </a:cubicBezTo>
                  <a:cubicBezTo>
                    <a:pt x="1209532" y="1686260"/>
                    <a:pt x="1211288" y="1628875"/>
                    <a:pt x="1169714" y="1560950"/>
                  </a:cubicBezTo>
                  <a:cubicBezTo>
                    <a:pt x="1163858" y="1550996"/>
                    <a:pt x="1157417" y="1534014"/>
                    <a:pt x="1162687" y="1529330"/>
                  </a:cubicBezTo>
                  <a:cubicBezTo>
                    <a:pt x="1182596" y="1510592"/>
                    <a:pt x="1206604" y="1505908"/>
                    <a:pt x="1218315" y="1480143"/>
                  </a:cubicBezTo>
                  <a:cubicBezTo>
                    <a:pt x="1235882" y="1451451"/>
                    <a:pt x="1261061" y="1399922"/>
                    <a:pt x="1232954" y="1343708"/>
                  </a:cubicBezTo>
                  <a:cubicBezTo>
                    <a:pt x="1208361" y="1306818"/>
                    <a:pt x="1213045" y="1269342"/>
                    <a:pt x="1222414" y="1261729"/>
                  </a:cubicBezTo>
                  <a:cubicBezTo>
                    <a:pt x="1239981" y="1247091"/>
                    <a:pt x="1332499" y="1052685"/>
                    <a:pt x="1338940" y="1036875"/>
                  </a:cubicBezTo>
                  <a:cubicBezTo>
                    <a:pt x="1377587" y="942600"/>
                    <a:pt x="1391055" y="869405"/>
                    <a:pt x="1386371" y="767518"/>
                  </a:cubicBezTo>
                  <a:cubicBezTo>
                    <a:pt x="1385785" y="748780"/>
                    <a:pt x="1377002" y="700764"/>
                    <a:pt x="1384028" y="683197"/>
                  </a:cubicBezTo>
                  <a:cubicBezTo>
                    <a:pt x="1393397" y="659190"/>
                    <a:pt x="1398082" y="633425"/>
                    <a:pt x="1399838" y="607075"/>
                  </a:cubicBezTo>
                  <a:cubicBezTo>
                    <a:pt x="1410378" y="471225"/>
                    <a:pt x="1358849" y="357041"/>
                    <a:pt x="1269844" y="256325"/>
                  </a:cubicBezTo>
                  <a:close/>
                </a:path>
              </a:pathLst>
            </a:custGeom>
            <a:solidFill>
              <a:srgbClr val="262020"/>
            </a:solidFill>
            <a:ln w="585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35" name="Group 89">
            <a:extLst>
              <a:ext uri="{FF2B5EF4-FFF2-40B4-BE49-F238E27FC236}">
                <a16:creationId xmlns:a16="http://schemas.microsoft.com/office/drawing/2014/main" id="{E68AA078-5543-4550-B5D3-791FEA9DB53F}"/>
              </a:ext>
            </a:extLst>
          </p:cNvPr>
          <p:cNvGrpSpPr/>
          <p:nvPr/>
        </p:nvGrpSpPr>
        <p:grpSpPr>
          <a:xfrm>
            <a:off x="6616787" y="5030192"/>
            <a:ext cx="1191624" cy="1251720"/>
            <a:chOff x="8529977" y="2354573"/>
            <a:chExt cx="1686834" cy="1771904"/>
          </a:xfrm>
        </p:grpSpPr>
        <p:sp>
          <p:nvSpPr>
            <p:cNvPr id="36" name="Graphic 57">
              <a:extLst>
                <a:ext uri="{FF2B5EF4-FFF2-40B4-BE49-F238E27FC236}">
                  <a16:creationId xmlns:a16="http://schemas.microsoft.com/office/drawing/2014/main" id="{85369241-CD64-478F-A5FE-51F0E9465316}"/>
                </a:ext>
              </a:extLst>
            </p:cNvPr>
            <p:cNvSpPr/>
            <p:nvPr/>
          </p:nvSpPr>
          <p:spPr>
            <a:xfrm>
              <a:off x="8529977" y="3693238"/>
              <a:ext cx="1686834" cy="433096"/>
            </a:xfrm>
            <a:custGeom>
              <a:avLst/>
              <a:gdLst>
                <a:gd name="connsiteX0" fmla="*/ 2918363 w 2919613"/>
                <a:gd name="connsiteY0" fmla="*/ 714582 h 749613"/>
                <a:gd name="connsiteX1" fmla="*/ 2906392 w 2919613"/>
                <a:gd name="connsiteY1" fmla="*/ 642691 h 749613"/>
                <a:gd name="connsiteX2" fmla="*/ 2487525 w 2919613"/>
                <a:gd name="connsiteY2" fmla="*/ 179697 h 749613"/>
                <a:gd name="connsiteX3" fmla="*/ 1925895 w 2919613"/>
                <a:gd name="connsiteY3" fmla="*/ 128 h 749613"/>
                <a:gd name="connsiteX4" fmla="*/ 1448127 w 2919613"/>
                <a:gd name="connsiteY4" fmla="*/ 205550 h 749613"/>
                <a:gd name="connsiteX5" fmla="*/ 989972 w 2919613"/>
                <a:gd name="connsiteY5" fmla="*/ 0 h 749613"/>
                <a:gd name="connsiteX6" fmla="*/ 444262 w 2919613"/>
                <a:gd name="connsiteY6" fmla="*/ 175558 h 749613"/>
                <a:gd name="connsiteX7" fmla="*/ 189809 w 2919613"/>
                <a:gd name="connsiteY7" fmla="*/ 311763 h 749613"/>
                <a:gd name="connsiteX8" fmla="*/ 2662 w 2919613"/>
                <a:gd name="connsiteY8" fmla="*/ 700765 h 749613"/>
                <a:gd name="connsiteX9" fmla="*/ 45007 w 2919613"/>
                <a:gd name="connsiteY9" fmla="*/ 749223 h 749613"/>
                <a:gd name="connsiteX10" fmla="*/ 2889135 w 2919613"/>
                <a:gd name="connsiteY10" fmla="*/ 749604 h 749613"/>
                <a:gd name="connsiteX11" fmla="*/ 2918363 w 2919613"/>
                <a:gd name="connsiteY11" fmla="*/ 714582 h 74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19613" h="749613">
                  <a:moveTo>
                    <a:pt x="2918363" y="714582"/>
                  </a:moveTo>
                  <a:cubicBezTo>
                    <a:pt x="2913906" y="690703"/>
                    <a:pt x="2911295" y="666507"/>
                    <a:pt x="2906392" y="642691"/>
                  </a:cubicBezTo>
                  <a:cubicBezTo>
                    <a:pt x="2858189" y="405877"/>
                    <a:pt x="2721474" y="248022"/>
                    <a:pt x="2487525" y="179697"/>
                  </a:cubicBezTo>
                  <a:cubicBezTo>
                    <a:pt x="2298724" y="124616"/>
                    <a:pt x="2113105" y="59984"/>
                    <a:pt x="1925895" y="128"/>
                  </a:cubicBezTo>
                  <a:cubicBezTo>
                    <a:pt x="1916725" y="2293"/>
                    <a:pt x="1452776" y="198927"/>
                    <a:pt x="1448127" y="205550"/>
                  </a:cubicBezTo>
                  <a:cubicBezTo>
                    <a:pt x="1448127" y="205550"/>
                    <a:pt x="1001753" y="-318"/>
                    <a:pt x="989972" y="0"/>
                  </a:cubicBezTo>
                  <a:cubicBezTo>
                    <a:pt x="969023" y="7260"/>
                    <a:pt x="606192" y="127482"/>
                    <a:pt x="444262" y="175558"/>
                  </a:cubicBezTo>
                  <a:cubicBezTo>
                    <a:pt x="349128" y="203766"/>
                    <a:pt x="262846" y="243819"/>
                    <a:pt x="189809" y="311763"/>
                  </a:cubicBezTo>
                  <a:cubicBezTo>
                    <a:pt x="76528" y="417211"/>
                    <a:pt x="21447" y="550233"/>
                    <a:pt x="2662" y="700765"/>
                  </a:cubicBezTo>
                  <a:cubicBezTo>
                    <a:pt x="-3387" y="749159"/>
                    <a:pt x="-2814" y="749223"/>
                    <a:pt x="45007" y="749223"/>
                  </a:cubicBezTo>
                  <a:cubicBezTo>
                    <a:pt x="439358" y="749287"/>
                    <a:pt x="2814888" y="748522"/>
                    <a:pt x="2889135" y="749604"/>
                  </a:cubicBezTo>
                  <a:cubicBezTo>
                    <a:pt x="2915879" y="749987"/>
                    <a:pt x="2922820" y="738588"/>
                    <a:pt x="2918363" y="714582"/>
                  </a:cubicBezTo>
                  <a:close/>
                </a:path>
              </a:pathLst>
            </a:custGeom>
            <a:solidFill>
              <a:srgbClr val="9D9ACC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7" name="Graphic 57">
              <a:extLst>
                <a:ext uri="{FF2B5EF4-FFF2-40B4-BE49-F238E27FC236}">
                  <a16:creationId xmlns:a16="http://schemas.microsoft.com/office/drawing/2014/main" id="{0A86F732-EE8D-40A1-8835-F7E26B872C75}"/>
                </a:ext>
              </a:extLst>
            </p:cNvPr>
            <p:cNvSpPr/>
            <p:nvPr/>
          </p:nvSpPr>
          <p:spPr>
            <a:xfrm>
              <a:off x="8877235" y="2678682"/>
              <a:ext cx="983852" cy="1055510"/>
            </a:xfrm>
            <a:custGeom>
              <a:avLst/>
              <a:gdLst>
                <a:gd name="connsiteX0" fmla="*/ 510616 w 1702876"/>
                <a:gd name="connsiteY0" fmla="*/ 1679990 h 1826902"/>
                <a:gd name="connsiteX1" fmla="*/ 533476 w 1702876"/>
                <a:gd name="connsiteY1" fmla="*/ 1547415 h 1826902"/>
                <a:gd name="connsiteX2" fmla="*/ 526917 w 1702876"/>
                <a:gd name="connsiteY2" fmla="*/ 1420825 h 1826902"/>
                <a:gd name="connsiteX3" fmla="*/ 426308 w 1702876"/>
                <a:gd name="connsiteY3" fmla="*/ 1340083 h 1826902"/>
                <a:gd name="connsiteX4" fmla="*/ 198600 w 1702876"/>
                <a:gd name="connsiteY4" fmla="*/ 973177 h 1826902"/>
                <a:gd name="connsiteX5" fmla="*/ 181152 w 1702876"/>
                <a:gd name="connsiteY5" fmla="*/ 945796 h 1826902"/>
                <a:gd name="connsiteX6" fmla="*/ 63796 w 1702876"/>
                <a:gd name="connsiteY6" fmla="*/ 829713 h 1826902"/>
                <a:gd name="connsiteX7" fmla="*/ 6678 w 1702876"/>
                <a:gd name="connsiteY7" fmla="*/ 567109 h 1826902"/>
                <a:gd name="connsiteX8" fmla="*/ 109770 w 1702876"/>
                <a:gd name="connsiteY8" fmla="*/ 464080 h 1826902"/>
                <a:gd name="connsiteX9" fmla="*/ 132312 w 1702876"/>
                <a:gd name="connsiteY9" fmla="*/ 491652 h 1826902"/>
                <a:gd name="connsiteX10" fmla="*/ 239162 w 1702876"/>
                <a:gd name="connsiteY10" fmla="*/ 696501 h 1826902"/>
                <a:gd name="connsiteX11" fmla="*/ 259921 w 1702876"/>
                <a:gd name="connsiteY11" fmla="*/ 486813 h 1826902"/>
                <a:gd name="connsiteX12" fmla="*/ 459420 w 1702876"/>
                <a:gd name="connsiteY12" fmla="*/ 31396 h 1826902"/>
                <a:gd name="connsiteX13" fmla="*/ 495334 w 1702876"/>
                <a:gd name="connsiteY13" fmla="*/ 3250 h 1826902"/>
                <a:gd name="connsiteX14" fmla="*/ 487757 w 1702876"/>
                <a:gd name="connsiteY14" fmla="*/ 48652 h 1826902"/>
                <a:gd name="connsiteX15" fmla="*/ 428282 w 1702876"/>
                <a:gd name="connsiteY15" fmla="*/ 313866 h 1826902"/>
                <a:gd name="connsiteX16" fmla="*/ 619695 w 1702876"/>
                <a:gd name="connsiteY16" fmla="*/ 182246 h 1826902"/>
                <a:gd name="connsiteX17" fmla="*/ 803211 w 1702876"/>
                <a:gd name="connsiteY17" fmla="*/ 21335 h 1826902"/>
                <a:gd name="connsiteX18" fmla="*/ 815947 w 1702876"/>
                <a:gd name="connsiteY18" fmla="*/ 7135 h 1826902"/>
                <a:gd name="connsiteX19" fmla="*/ 832694 w 1702876"/>
                <a:gd name="connsiteY19" fmla="*/ 1086 h 1826902"/>
                <a:gd name="connsiteX20" fmla="*/ 835305 w 1702876"/>
                <a:gd name="connsiteY20" fmla="*/ 20698 h 1826902"/>
                <a:gd name="connsiteX21" fmla="*/ 816966 w 1702876"/>
                <a:gd name="connsiteY21" fmla="*/ 54065 h 1826902"/>
                <a:gd name="connsiteX22" fmla="*/ 737688 w 1702876"/>
                <a:gd name="connsiteY22" fmla="*/ 271521 h 1826902"/>
                <a:gd name="connsiteX23" fmla="*/ 706614 w 1702876"/>
                <a:gd name="connsiteY23" fmla="*/ 360542 h 1826902"/>
                <a:gd name="connsiteX24" fmla="*/ 953744 w 1702876"/>
                <a:gd name="connsiteY24" fmla="*/ 232678 h 1826902"/>
                <a:gd name="connsiteX25" fmla="*/ 1212208 w 1702876"/>
                <a:gd name="connsiteY25" fmla="*/ 53683 h 1826902"/>
                <a:gd name="connsiteX26" fmla="*/ 1252325 w 1702876"/>
                <a:gd name="connsiteY26" fmla="*/ 53046 h 1826902"/>
                <a:gd name="connsiteX27" fmla="*/ 1418394 w 1702876"/>
                <a:gd name="connsiteY27" fmla="*/ 288587 h 1826902"/>
                <a:gd name="connsiteX28" fmla="*/ 1535368 w 1702876"/>
                <a:gd name="connsiteY28" fmla="*/ 667591 h 1826902"/>
                <a:gd name="connsiteX29" fmla="*/ 1542691 w 1702876"/>
                <a:gd name="connsiteY29" fmla="*/ 688414 h 1826902"/>
                <a:gd name="connsiteX30" fmla="*/ 1579942 w 1702876"/>
                <a:gd name="connsiteY30" fmla="*/ 608626 h 1826902"/>
                <a:gd name="connsiteX31" fmla="*/ 1620632 w 1702876"/>
                <a:gd name="connsiteY31" fmla="*/ 501713 h 1826902"/>
                <a:gd name="connsiteX32" fmla="*/ 1637697 w 1702876"/>
                <a:gd name="connsiteY32" fmla="*/ 477006 h 1826902"/>
                <a:gd name="connsiteX33" fmla="*/ 1698063 w 1702876"/>
                <a:gd name="connsiteY33" fmla="*/ 672749 h 1826902"/>
                <a:gd name="connsiteX34" fmla="*/ 1577395 w 1702876"/>
                <a:gd name="connsiteY34" fmla="*/ 909181 h 1826902"/>
                <a:gd name="connsiteX35" fmla="*/ 1512445 w 1702876"/>
                <a:gd name="connsiteY35" fmla="*/ 947069 h 1826902"/>
                <a:gd name="connsiteX36" fmla="*/ 1489712 w 1702876"/>
                <a:gd name="connsiteY36" fmla="*/ 972094 h 1826902"/>
                <a:gd name="connsiteX37" fmla="*/ 1432848 w 1702876"/>
                <a:gd name="connsiteY37" fmla="*/ 1146633 h 1826902"/>
                <a:gd name="connsiteX38" fmla="*/ 1270536 w 1702876"/>
                <a:gd name="connsiteY38" fmla="*/ 1334097 h 1826902"/>
                <a:gd name="connsiteX39" fmla="*/ 1220422 w 1702876"/>
                <a:gd name="connsiteY39" fmla="*/ 1372622 h 1826902"/>
                <a:gd name="connsiteX40" fmla="*/ 1165088 w 1702876"/>
                <a:gd name="connsiteY40" fmla="*/ 1486985 h 1826902"/>
                <a:gd name="connsiteX41" fmla="*/ 1201702 w 1702876"/>
                <a:gd name="connsiteY41" fmla="*/ 1704697 h 1826902"/>
                <a:gd name="connsiteX42" fmla="*/ 1182599 w 1702876"/>
                <a:gd name="connsiteY42" fmla="*/ 1729531 h 1826902"/>
                <a:gd name="connsiteX43" fmla="*/ 900064 w 1702876"/>
                <a:gd name="connsiteY43" fmla="*/ 1823709 h 1826902"/>
                <a:gd name="connsiteX44" fmla="*/ 836005 w 1702876"/>
                <a:gd name="connsiteY44" fmla="*/ 1823709 h 1826902"/>
                <a:gd name="connsiteX45" fmla="*/ 534240 w 1702876"/>
                <a:gd name="connsiteY45" fmla="*/ 1709727 h 1826902"/>
                <a:gd name="connsiteX46" fmla="*/ 510616 w 1702876"/>
                <a:gd name="connsiteY46" fmla="*/ 1679990 h 1826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702876" h="1826902">
                  <a:moveTo>
                    <a:pt x="510616" y="1679990"/>
                  </a:moveTo>
                  <a:cubicBezTo>
                    <a:pt x="532648" y="1638345"/>
                    <a:pt x="531375" y="1591925"/>
                    <a:pt x="533476" y="1547415"/>
                  </a:cubicBezTo>
                  <a:cubicBezTo>
                    <a:pt x="535514" y="1505070"/>
                    <a:pt x="551560" y="1455911"/>
                    <a:pt x="526917" y="1420825"/>
                  </a:cubicBezTo>
                  <a:cubicBezTo>
                    <a:pt x="503102" y="1386949"/>
                    <a:pt x="462476" y="1363580"/>
                    <a:pt x="426308" y="1340083"/>
                  </a:cubicBezTo>
                  <a:cubicBezTo>
                    <a:pt x="292587" y="1253100"/>
                    <a:pt x="231966" y="1121671"/>
                    <a:pt x="198600" y="973177"/>
                  </a:cubicBezTo>
                  <a:cubicBezTo>
                    <a:pt x="195861" y="961015"/>
                    <a:pt x="193888" y="950826"/>
                    <a:pt x="181152" y="945796"/>
                  </a:cubicBezTo>
                  <a:cubicBezTo>
                    <a:pt x="125563" y="923764"/>
                    <a:pt x="93087" y="878171"/>
                    <a:pt x="63796" y="829713"/>
                  </a:cubicBezTo>
                  <a:cubicBezTo>
                    <a:pt x="14828" y="748779"/>
                    <a:pt x="-13763" y="663516"/>
                    <a:pt x="6678" y="567109"/>
                  </a:cubicBezTo>
                  <a:cubicBezTo>
                    <a:pt x="19349" y="507380"/>
                    <a:pt x="58766" y="466500"/>
                    <a:pt x="109770" y="464080"/>
                  </a:cubicBezTo>
                  <a:cubicBezTo>
                    <a:pt x="126199" y="465990"/>
                    <a:pt x="127027" y="480827"/>
                    <a:pt x="132312" y="491652"/>
                  </a:cubicBezTo>
                  <a:cubicBezTo>
                    <a:pt x="165106" y="559341"/>
                    <a:pt x="197836" y="627093"/>
                    <a:pt x="239162" y="696501"/>
                  </a:cubicBezTo>
                  <a:cubicBezTo>
                    <a:pt x="242027" y="623081"/>
                    <a:pt x="247949" y="554565"/>
                    <a:pt x="259921" y="486813"/>
                  </a:cubicBezTo>
                  <a:cubicBezTo>
                    <a:pt x="289531" y="318897"/>
                    <a:pt x="354990" y="166518"/>
                    <a:pt x="459420" y="31396"/>
                  </a:cubicBezTo>
                  <a:cubicBezTo>
                    <a:pt x="468972" y="19042"/>
                    <a:pt x="479670" y="-6110"/>
                    <a:pt x="495334" y="3250"/>
                  </a:cubicBezTo>
                  <a:cubicBezTo>
                    <a:pt x="510616" y="12420"/>
                    <a:pt x="493678" y="33879"/>
                    <a:pt x="487757" y="48652"/>
                  </a:cubicBezTo>
                  <a:cubicBezTo>
                    <a:pt x="453562" y="133661"/>
                    <a:pt x="428728" y="220643"/>
                    <a:pt x="428282" y="313866"/>
                  </a:cubicBezTo>
                  <a:cubicBezTo>
                    <a:pt x="488011" y="262734"/>
                    <a:pt x="554935" y="224082"/>
                    <a:pt x="619695" y="182246"/>
                  </a:cubicBezTo>
                  <a:cubicBezTo>
                    <a:pt x="688848" y="137609"/>
                    <a:pt x="747367" y="81064"/>
                    <a:pt x="803211" y="21335"/>
                  </a:cubicBezTo>
                  <a:cubicBezTo>
                    <a:pt x="807542" y="16686"/>
                    <a:pt x="811044" y="11210"/>
                    <a:pt x="815947" y="7135"/>
                  </a:cubicBezTo>
                  <a:cubicBezTo>
                    <a:pt x="820786" y="3123"/>
                    <a:pt x="826199" y="-2353"/>
                    <a:pt x="832694" y="1086"/>
                  </a:cubicBezTo>
                  <a:cubicBezTo>
                    <a:pt x="841418" y="5734"/>
                    <a:pt x="837852" y="13948"/>
                    <a:pt x="835305" y="20698"/>
                  </a:cubicBezTo>
                  <a:cubicBezTo>
                    <a:pt x="830784" y="32606"/>
                    <a:pt x="823334" y="43112"/>
                    <a:pt x="816966" y="54065"/>
                  </a:cubicBezTo>
                  <a:cubicBezTo>
                    <a:pt x="777423" y="121817"/>
                    <a:pt x="760230" y="197656"/>
                    <a:pt x="737688" y="271521"/>
                  </a:cubicBezTo>
                  <a:cubicBezTo>
                    <a:pt x="729028" y="299921"/>
                    <a:pt x="720686" y="328321"/>
                    <a:pt x="706614" y="360542"/>
                  </a:cubicBezTo>
                  <a:cubicBezTo>
                    <a:pt x="791623" y="316541"/>
                    <a:pt x="875103" y="279417"/>
                    <a:pt x="953744" y="232678"/>
                  </a:cubicBezTo>
                  <a:cubicBezTo>
                    <a:pt x="1044038" y="178999"/>
                    <a:pt x="1132867" y="123154"/>
                    <a:pt x="1212208" y="53683"/>
                  </a:cubicBezTo>
                  <a:cubicBezTo>
                    <a:pt x="1225581" y="41966"/>
                    <a:pt x="1239462" y="34452"/>
                    <a:pt x="1252325" y="53046"/>
                  </a:cubicBezTo>
                  <a:cubicBezTo>
                    <a:pt x="1307023" y="131941"/>
                    <a:pt x="1379870" y="197656"/>
                    <a:pt x="1418394" y="288587"/>
                  </a:cubicBezTo>
                  <a:cubicBezTo>
                    <a:pt x="1470291" y="411101"/>
                    <a:pt x="1507605" y="537818"/>
                    <a:pt x="1535368" y="667591"/>
                  </a:cubicBezTo>
                  <a:cubicBezTo>
                    <a:pt x="1536706" y="673704"/>
                    <a:pt x="1536578" y="680327"/>
                    <a:pt x="1542691" y="688414"/>
                  </a:cubicBezTo>
                  <a:cubicBezTo>
                    <a:pt x="1560075" y="663198"/>
                    <a:pt x="1568544" y="635053"/>
                    <a:pt x="1579942" y="608626"/>
                  </a:cubicBezTo>
                  <a:cubicBezTo>
                    <a:pt x="1595033" y="573668"/>
                    <a:pt x="1609807" y="538391"/>
                    <a:pt x="1620632" y="501713"/>
                  </a:cubicBezTo>
                  <a:cubicBezTo>
                    <a:pt x="1623561" y="491780"/>
                    <a:pt x="1625026" y="480445"/>
                    <a:pt x="1637697" y="477006"/>
                  </a:cubicBezTo>
                  <a:cubicBezTo>
                    <a:pt x="1705131" y="527566"/>
                    <a:pt x="1709334" y="600858"/>
                    <a:pt x="1698063" y="672749"/>
                  </a:cubicBezTo>
                  <a:cubicBezTo>
                    <a:pt x="1683863" y="762980"/>
                    <a:pt x="1642282" y="842767"/>
                    <a:pt x="1577395" y="909181"/>
                  </a:cubicBezTo>
                  <a:cubicBezTo>
                    <a:pt x="1558993" y="927966"/>
                    <a:pt x="1537279" y="941084"/>
                    <a:pt x="1512445" y="947069"/>
                  </a:cubicBezTo>
                  <a:cubicBezTo>
                    <a:pt x="1497099" y="950763"/>
                    <a:pt x="1493087" y="957831"/>
                    <a:pt x="1489712" y="972094"/>
                  </a:cubicBezTo>
                  <a:cubicBezTo>
                    <a:pt x="1475639" y="1031759"/>
                    <a:pt x="1455072" y="1089451"/>
                    <a:pt x="1432848" y="1146633"/>
                  </a:cubicBezTo>
                  <a:cubicBezTo>
                    <a:pt x="1400883" y="1228712"/>
                    <a:pt x="1333321" y="1279208"/>
                    <a:pt x="1270536" y="1334097"/>
                  </a:cubicBezTo>
                  <a:cubicBezTo>
                    <a:pt x="1254617" y="1347979"/>
                    <a:pt x="1238953" y="1363516"/>
                    <a:pt x="1220422" y="1372622"/>
                  </a:cubicBezTo>
                  <a:cubicBezTo>
                    <a:pt x="1171009" y="1396947"/>
                    <a:pt x="1161140" y="1435789"/>
                    <a:pt x="1165088" y="1486985"/>
                  </a:cubicBezTo>
                  <a:cubicBezTo>
                    <a:pt x="1170054" y="1551936"/>
                    <a:pt x="1176931" y="1642485"/>
                    <a:pt x="1201702" y="1704697"/>
                  </a:cubicBezTo>
                  <a:cubicBezTo>
                    <a:pt x="1205076" y="1720425"/>
                    <a:pt x="1192150" y="1724564"/>
                    <a:pt x="1182599" y="1729531"/>
                  </a:cubicBezTo>
                  <a:cubicBezTo>
                    <a:pt x="1118667" y="1762643"/>
                    <a:pt x="929674" y="1814476"/>
                    <a:pt x="900064" y="1823709"/>
                  </a:cubicBezTo>
                  <a:cubicBezTo>
                    <a:pt x="882744" y="1832496"/>
                    <a:pt x="853962" y="1819952"/>
                    <a:pt x="836005" y="1823709"/>
                  </a:cubicBezTo>
                  <a:cubicBezTo>
                    <a:pt x="731130" y="1797092"/>
                    <a:pt x="628036" y="1765572"/>
                    <a:pt x="534240" y="1709727"/>
                  </a:cubicBezTo>
                  <a:cubicBezTo>
                    <a:pt x="523288" y="1703232"/>
                    <a:pt x="508388" y="1697820"/>
                    <a:pt x="510616" y="1679990"/>
                  </a:cubicBezTo>
                  <a:close/>
                </a:path>
              </a:pathLst>
            </a:custGeom>
            <a:solidFill>
              <a:srgbClr val="F6D9B5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8" name="Graphic 57">
              <a:extLst>
                <a:ext uri="{FF2B5EF4-FFF2-40B4-BE49-F238E27FC236}">
                  <a16:creationId xmlns:a16="http://schemas.microsoft.com/office/drawing/2014/main" id="{E9E2D4EB-7424-42E0-8DD0-21B24F0A36DA}"/>
                </a:ext>
              </a:extLst>
            </p:cNvPr>
            <p:cNvSpPr/>
            <p:nvPr/>
          </p:nvSpPr>
          <p:spPr>
            <a:xfrm>
              <a:off x="8900140" y="2354573"/>
              <a:ext cx="941670" cy="741381"/>
            </a:xfrm>
            <a:custGeom>
              <a:avLst/>
              <a:gdLst>
                <a:gd name="connsiteX0" fmla="*/ 1598115 w 1629865"/>
                <a:gd name="connsiteY0" fmla="*/ 1037982 h 1283201"/>
                <a:gd name="connsiteX1" fmla="*/ 1499608 w 1629865"/>
                <a:gd name="connsiteY1" fmla="*/ 1275306 h 1283201"/>
                <a:gd name="connsiteX2" fmla="*/ 1444527 w 1629865"/>
                <a:gd name="connsiteY2" fmla="*/ 1059759 h 1283201"/>
                <a:gd name="connsiteX3" fmla="*/ 1333538 w 1629865"/>
                <a:gd name="connsiteY3" fmla="*/ 783656 h 1283201"/>
                <a:gd name="connsiteX4" fmla="*/ 1203764 w 1629865"/>
                <a:gd name="connsiteY4" fmla="*/ 615358 h 1283201"/>
                <a:gd name="connsiteX5" fmla="*/ 1181605 w 1629865"/>
                <a:gd name="connsiteY5" fmla="*/ 618542 h 1283201"/>
                <a:gd name="connsiteX6" fmla="*/ 660537 w 1629865"/>
                <a:gd name="connsiteY6" fmla="*/ 932597 h 1283201"/>
                <a:gd name="connsiteX7" fmla="*/ 653851 w 1629865"/>
                <a:gd name="connsiteY7" fmla="*/ 932660 h 1283201"/>
                <a:gd name="connsiteX8" fmla="*/ 793048 w 1629865"/>
                <a:gd name="connsiteY8" fmla="*/ 565372 h 1283201"/>
                <a:gd name="connsiteX9" fmla="*/ 380741 w 1629865"/>
                <a:gd name="connsiteY9" fmla="*/ 888023 h 1283201"/>
                <a:gd name="connsiteX10" fmla="*/ 454861 w 1629865"/>
                <a:gd name="connsiteY10" fmla="*/ 565817 h 1283201"/>
                <a:gd name="connsiteX11" fmla="*/ 209259 w 1629865"/>
                <a:gd name="connsiteY11" fmla="*/ 1283201 h 1283201"/>
                <a:gd name="connsiteX12" fmla="*/ 70062 w 1629865"/>
                <a:gd name="connsiteY12" fmla="*/ 1024992 h 1283201"/>
                <a:gd name="connsiteX13" fmla="*/ 23705 w 1629865"/>
                <a:gd name="connsiteY13" fmla="*/ 883502 h 1283201"/>
                <a:gd name="connsiteX14" fmla="*/ 20966 w 1629865"/>
                <a:gd name="connsiteY14" fmla="*/ 619688 h 1283201"/>
                <a:gd name="connsiteX15" fmla="*/ 749302 w 1629865"/>
                <a:gd name="connsiteY15" fmla="*/ 7817 h 1283201"/>
                <a:gd name="connsiteX16" fmla="*/ 1112643 w 1629865"/>
                <a:gd name="connsiteY16" fmla="*/ 40993 h 1283201"/>
                <a:gd name="connsiteX17" fmla="*/ 1320484 w 1629865"/>
                <a:gd name="connsiteY17" fmla="*/ 234889 h 1283201"/>
                <a:gd name="connsiteX18" fmla="*/ 1339141 w 1629865"/>
                <a:gd name="connsiteY18" fmla="*/ 254565 h 1283201"/>
                <a:gd name="connsiteX19" fmla="*/ 1475410 w 1629865"/>
                <a:gd name="connsiteY19" fmla="*/ 364153 h 1283201"/>
                <a:gd name="connsiteX20" fmla="*/ 1604865 w 1629865"/>
                <a:gd name="connsiteY20" fmla="*/ 1003915 h 1283201"/>
                <a:gd name="connsiteX21" fmla="*/ 1598115 w 1629865"/>
                <a:gd name="connsiteY21" fmla="*/ 1037982 h 128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29865" h="1283201">
                  <a:moveTo>
                    <a:pt x="1598115" y="1037982"/>
                  </a:moveTo>
                  <a:cubicBezTo>
                    <a:pt x="1572326" y="1118278"/>
                    <a:pt x="1542462" y="1196856"/>
                    <a:pt x="1499608" y="1275306"/>
                  </a:cubicBezTo>
                  <a:cubicBezTo>
                    <a:pt x="1480504" y="1199912"/>
                    <a:pt x="1464139" y="1129422"/>
                    <a:pt x="1444527" y="1059759"/>
                  </a:cubicBezTo>
                  <a:cubicBezTo>
                    <a:pt x="1417592" y="963862"/>
                    <a:pt x="1383715" y="870639"/>
                    <a:pt x="1333538" y="783656"/>
                  </a:cubicBezTo>
                  <a:cubicBezTo>
                    <a:pt x="1297688" y="721508"/>
                    <a:pt x="1239423" y="677316"/>
                    <a:pt x="1203764" y="615358"/>
                  </a:cubicBezTo>
                  <a:cubicBezTo>
                    <a:pt x="1195041" y="600203"/>
                    <a:pt x="1187845" y="613257"/>
                    <a:pt x="1181605" y="618542"/>
                  </a:cubicBezTo>
                  <a:cubicBezTo>
                    <a:pt x="1024960" y="751499"/>
                    <a:pt x="845518" y="846696"/>
                    <a:pt x="660537" y="932597"/>
                  </a:cubicBezTo>
                  <a:cubicBezTo>
                    <a:pt x="658945" y="933297"/>
                    <a:pt x="656780" y="932660"/>
                    <a:pt x="653851" y="932660"/>
                  </a:cubicBezTo>
                  <a:cubicBezTo>
                    <a:pt x="705939" y="812629"/>
                    <a:pt x="717146" y="677698"/>
                    <a:pt x="793048" y="565372"/>
                  </a:cubicBezTo>
                  <a:cubicBezTo>
                    <a:pt x="682569" y="708008"/>
                    <a:pt x="520257" y="782701"/>
                    <a:pt x="380741" y="888023"/>
                  </a:cubicBezTo>
                  <a:cubicBezTo>
                    <a:pt x="377812" y="774550"/>
                    <a:pt x="412070" y="669356"/>
                    <a:pt x="454861" y="565817"/>
                  </a:cubicBezTo>
                  <a:cubicBezTo>
                    <a:pt x="281214" y="770348"/>
                    <a:pt x="209768" y="1010091"/>
                    <a:pt x="209259" y="1283201"/>
                  </a:cubicBezTo>
                  <a:cubicBezTo>
                    <a:pt x="148894" y="1198511"/>
                    <a:pt x="112470" y="1110128"/>
                    <a:pt x="70062" y="1024992"/>
                  </a:cubicBezTo>
                  <a:cubicBezTo>
                    <a:pt x="54779" y="977743"/>
                    <a:pt x="41407" y="929795"/>
                    <a:pt x="23705" y="883502"/>
                  </a:cubicBezTo>
                  <a:cubicBezTo>
                    <a:pt x="-9981" y="795437"/>
                    <a:pt x="-4886" y="708836"/>
                    <a:pt x="20966" y="619688"/>
                  </a:cubicBezTo>
                  <a:cubicBezTo>
                    <a:pt x="119602" y="279972"/>
                    <a:pt x="396596" y="46724"/>
                    <a:pt x="749302" y="7817"/>
                  </a:cubicBezTo>
                  <a:cubicBezTo>
                    <a:pt x="872899" y="-5810"/>
                    <a:pt x="994777" y="-5555"/>
                    <a:pt x="1112643" y="40993"/>
                  </a:cubicBezTo>
                  <a:cubicBezTo>
                    <a:pt x="1207331" y="78371"/>
                    <a:pt x="1279795" y="139692"/>
                    <a:pt x="1320484" y="234889"/>
                  </a:cubicBezTo>
                  <a:cubicBezTo>
                    <a:pt x="1324369" y="243931"/>
                    <a:pt x="1328508" y="251445"/>
                    <a:pt x="1339141" y="254565"/>
                  </a:cubicBezTo>
                  <a:cubicBezTo>
                    <a:pt x="1399571" y="272331"/>
                    <a:pt x="1440005" y="316204"/>
                    <a:pt x="1475410" y="364153"/>
                  </a:cubicBezTo>
                  <a:cubicBezTo>
                    <a:pt x="1617791" y="557030"/>
                    <a:pt x="1663766" y="770029"/>
                    <a:pt x="1604865" y="1003915"/>
                  </a:cubicBezTo>
                  <a:cubicBezTo>
                    <a:pt x="1602063" y="1015058"/>
                    <a:pt x="1600344" y="1026584"/>
                    <a:pt x="1598115" y="1037982"/>
                  </a:cubicBezTo>
                  <a:close/>
                </a:path>
              </a:pathLst>
            </a:custGeom>
            <a:solidFill>
              <a:srgbClr val="828889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9" name="Graphic 57">
              <a:extLst>
                <a:ext uri="{FF2B5EF4-FFF2-40B4-BE49-F238E27FC236}">
                  <a16:creationId xmlns:a16="http://schemas.microsoft.com/office/drawing/2014/main" id="{ECE885A9-0F05-46D2-BD9A-A78241B56D41}"/>
                </a:ext>
              </a:extLst>
            </p:cNvPr>
            <p:cNvSpPr/>
            <p:nvPr/>
          </p:nvSpPr>
          <p:spPr>
            <a:xfrm>
              <a:off x="9239538" y="3732189"/>
              <a:ext cx="258927" cy="394288"/>
            </a:xfrm>
            <a:custGeom>
              <a:avLst/>
              <a:gdLst>
                <a:gd name="connsiteX0" fmla="*/ 0 w 448157"/>
                <a:gd name="connsiteY0" fmla="*/ 681998 h 682443"/>
                <a:gd name="connsiteX1" fmla="*/ 104175 w 448157"/>
                <a:gd name="connsiteY1" fmla="*/ 341262 h 682443"/>
                <a:gd name="connsiteX2" fmla="*/ 131811 w 448157"/>
                <a:gd name="connsiteY2" fmla="*/ 282361 h 682443"/>
                <a:gd name="connsiteX3" fmla="*/ 100609 w 448157"/>
                <a:gd name="connsiteY3" fmla="*/ 202192 h 682443"/>
                <a:gd name="connsiteX4" fmla="*/ 81888 w 448157"/>
                <a:gd name="connsiteY4" fmla="*/ 158956 h 682443"/>
                <a:gd name="connsiteX5" fmla="*/ 208923 w 448157"/>
                <a:gd name="connsiteY5" fmla="*/ 209 h 682443"/>
                <a:gd name="connsiteX6" fmla="*/ 249040 w 448157"/>
                <a:gd name="connsiteY6" fmla="*/ 2947 h 682443"/>
                <a:gd name="connsiteX7" fmla="*/ 379259 w 448157"/>
                <a:gd name="connsiteY7" fmla="*/ 161885 h 682443"/>
                <a:gd name="connsiteX8" fmla="*/ 324561 w 448157"/>
                <a:gd name="connsiteY8" fmla="*/ 264978 h 682443"/>
                <a:gd name="connsiteX9" fmla="*/ 320867 w 448157"/>
                <a:gd name="connsiteY9" fmla="*/ 280706 h 682443"/>
                <a:gd name="connsiteX10" fmla="*/ 448158 w 448157"/>
                <a:gd name="connsiteY10" fmla="*/ 682443 h 682443"/>
                <a:gd name="connsiteX11" fmla="*/ 0 w 448157"/>
                <a:gd name="connsiteY11" fmla="*/ 681998 h 682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8157" h="682443">
                  <a:moveTo>
                    <a:pt x="0" y="681998"/>
                  </a:moveTo>
                  <a:cubicBezTo>
                    <a:pt x="10634" y="619467"/>
                    <a:pt x="86664" y="398762"/>
                    <a:pt x="104175" y="341262"/>
                  </a:cubicBezTo>
                  <a:cubicBezTo>
                    <a:pt x="105385" y="337251"/>
                    <a:pt x="129200" y="284781"/>
                    <a:pt x="131811" y="282361"/>
                  </a:cubicBezTo>
                  <a:cubicBezTo>
                    <a:pt x="155690" y="261666"/>
                    <a:pt x="118503" y="239061"/>
                    <a:pt x="100609" y="202192"/>
                  </a:cubicBezTo>
                  <a:cubicBezTo>
                    <a:pt x="95133" y="190858"/>
                    <a:pt x="86600" y="170672"/>
                    <a:pt x="81888" y="158956"/>
                  </a:cubicBezTo>
                  <a:cubicBezTo>
                    <a:pt x="110543" y="123933"/>
                    <a:pt x="188993" y="24088"/>
                    <a:pt x="208923" y="209"/>
                  </a:cubicBezTo>
                  <a:cubicBezTo>
                    <a:pt x="234458" y="-1192"/>
                    <a:pt x="229682" y="4985"/>
                    <a:pt x="249040" y="2947"/>
                  </a:cubicBezTo>
                  <a:cubicBezTo>
                    <a:pt x="258337" y="3711"/>
                    <a:pt x="356144" y="126353"/>
                    <a:pt x="379259" y="161885"/>
                  </a:cubicBezTo>
                  <a:cubicBezTo>
                    <a:pt x="361175" y="204484"/>
                    <a:pt x="355826" y="229191"/>
                    <a:pt x="324561" y="264978"/>
                  </a:cubicBezTo>
                  <a:cubicBezTo>
                    <a:pt x="320422" y="269753"/>
                    <a:pt x="315073" y="273319"/>
                    <a:pt x="320867" y="280706"/>
                  </a:cubicBezTo>
                  <a:cubicBezTo>
                    <a:pt x="355062" y="323688"/>
                    <a:pt x="448094" y="676267"/>
                    <a:pt x="448158" y="682443"/>
                  </a:cubicBezTo>
                  <a:cubicBezTo>
                    <a:pt x="298835" y="682316"/>
                    <a:pt x="149449" y="682188"/>
                    <a:pt x="0" y="681998"/>
                  </a:cubicBezTo>
                  <a:close/>
                </a:path>
              </a:pathLst>
            </a:custGeom>
            <a:solidFill>
              <a:srgbClr val="200C43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0" name="Graphic 57">
              <a:extLst>
                <a:ext uri="{FF2B5EF4-FFF2-40B4-BE49-F238E27FC236}">
                  <a16:creationId xmlns:a16="http://schemas.microsoft.com/office/drawing/2014/main" id="{B12424A1-76EC-4D98-8D71-7518789DFD5B}"/>
                </a:ext>
              </a:extLst>
            </p:cNvPr>
            <p:cNvSpPr/>
            <p:nvPr/>
          </p:nvSpPr>
          <p:spPr>
            <a:xfrm>
              <a:off x="9100099" y="3641568"/>
              <a:ext cx="266549" cy="247573"/>
            </a:xfrm>
            <a:custGeom>
              <a:avLst/>
              <a:gdLst>
                <a:gd name="connsiteX0" fmla="*/ 447402 w 461350"/>
                <a:gd name="connsiteY0" fmla="*/ 150945 h 428505"/>
                <a:gd name="connsiteX1" fmla="*/ 451478 w 461350"/>
                <a:gd name="connsiteY1" fmla="*/ 171831 h 428505"/>
                <a:gd name="connsiteX2" fmla="*/ 254142 w 461350"/>
                <a:gd name="connsiteY2" fmla="*/ 415458 h 428505"/>
                <a:gd name="connsiteX3" fmla="*/ 221349 w 461350"/>
                <a:gd name="connsiteY3" fmla="*/ 413294 h 428505"/>
                <a:gd name="connsiteX4" fmla="*/ 3192 w 461350"/>
                <a:gd name="connsiteY4" fmla="*/ 89433 h 428505"/>
                <a:gd name="connsiteX5" fmla="*/ 15036 w 461350"/>
                <a:gd name="connsiteY5" fmla="*/ 53392 h 428505"/>
                <a:gd name="connsiteX6" fmla="*/ 74129 w 461350"/>
                <a:gd name="connsiteY6" fmla="*/ 11938 h 428505"/>
                <a:gd name="connsiteX7" fmla="*/ 124879 w 461350"/>
                <a:gd name="connsiteY7" fmla="*/ 13402 h 428505"/>
                <a:gd name="connsiteX8" fmla="*/ 279804 w 461350"/>
                <a:gd name="connsiteY8" fmla="*/ 95100 h 428505"/>
                <a:gd name="connsiteX9" fmla="*/ 447402 w 461350"/>
                <a:gd name="connsiteY9" fmla="*/ 150945 h 428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61350" h="428505">
                  <a:moveTo>
                    <a:pt x="447402" y="150945"/>
                  </a:moveTo>
                  <a:cubicBezTo>
                    <a:pt x="471982" y="153301"/>
                    <a:pt x="457908" y="163871"/>
                    <a:pt x="451478" y="171831"/>
                  </a:cubicBezTo>
                  <a:cubicBezTo>
                    <a:pt x="410406" y="222708"/>
                    <a:pt x="277321" y="383938"/>
                    <a:pt x="254142" y="415458"/>
                  </a:cubicBezTo>
                  <a:cubicBezTo>
                    <a:pt x="239752" y="435007"/>
                    <a:pt x="233130" y="431187"/>
                    <a:pt x="221349" y="413294"/>
                  </a:cubicBezTo>
                  <a:cubicBezTo>
                    <a:pt x="153851" y="310646"/>
                    <a:pt x="7841" y="95164"/>
                    <a:pt x="3192" y="89433"/>
                  </a:cubicBezTo>
                  <a:cubicBezTo>
                    <a:pt x="-1711" y="74596"/>
                    <a:pt x="-3112" y="62943"/>
                    <a:pt x="15036" y="53392"/>
                  </a:cubicBezTo>
                  <a:cubicBezTo>
                    <a:pt x="36240" y="42248"/>
                    <a:pt x="56171" y="27793"/>
                    <a:pt x="74129" y="11938"/>
                  </a:cubicBezTo>
                  <a:cubicBezTo>
                    <a:pt x="92977" y="-4618"/>
                    <a:pt x="108450" y="-3790"/>
                    <a:pt x="124879" y="13402"/>
                  </a:cubicBezTo>
                  <a:cubicBezTo>
                    <a:pt x="167733" y="57212"/>
                    <a:pt x="224979" y="74469"/>
                    <a:pt x="279804" y="95100"/>
                  </a:cubicBezTo>
                  <a:cubicBezTo>
                    <a:pt x="334821" y="115795"/>
                    <a:pt x="391430" y="132478"/>
                    <a:pt x="447402" y="150945"/>
                  </a:cubicBezTo>
                  <a:close/>
                </a:path>
              </a:pathLst>
            </a:custGeom>
            <a:solidFill>
              <a:srgbClr val="EAEAEA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1" name="Graphic 57">
              <a:extLst>
                <a:ext uri="{FF2B5EF4-FFF2-40B4-BE49-F238E27FC236}">
                  <a16:creationId xmlns:a16="http://schemas.microsoft.com/office/drawing/2014/main" id="{64D4F7DB-F5A2-4C32-8EF2-7324936787C0}"/>
                </a:ext>
              </a:extLst>
            </p:cNvPr>
            <p:cNvSpPr/>
            <p:nvPr/>
          </p:nvSpPr>
          <p:spPr>
            <a:xfrm>
              <a:off x="9378969" y="3641568"/>
              <a:ext cx="266549" cy="247573"/>
            </a:xfrm>
            <a:custGeom>
              <a:avLst/>
              <a:gdLst>
                <a:gd name="connsiteX0" fmla="*/ 13948 w 461350"/>
                <a:gd name="connsiteY0" fmla="*/ 150945 h 428505"/>
                <a:gd name="connsiteX1" fmla="*/ 9873 w 461350"/>
                <a:gd name="connsiteY1" fmla="*/ 171831 h 428505"/>
                <a:gd name="connsiteX2" fmla="*/ 207207 w 461350"/>
                <a:gd name="connsiteY2" fmla="*/ 415458 h 428505"/>
                <a:gd name="connsiteX3" fmla="*/ 240001 w 461350"/>
                <a:gd name="connsiteY3" fmla="*/ 413294 h 428505"/>
                <a:gd name="connsiteX4" fmla="*/ 458158 w 461350"/>
                <a:gd name="connsiteY4" fmla="*/ 89433 h 428505"/>
                <a:gd name="connsiteX5" fmla="*/ 446314 w 461350"/>
                <a:gd name="connsiteY5" fmla="*/ 53392 h 428505"/>
                <a:gd name="connsiteX6" fmla="*/ 387222 w 461350"/>
                <a:gd name="connsiteY6" fmla="*/ 11938 h 428505"/>
                <a:gd name="connsiteX7" fmla="*/ 336472 w 461350"/>
                <a:gd name="connsiteY7" fmla="*/ 13402 h 428505"/>
                <a:gd name="connsiteX8" fmla="*/ 181545 w 461350"/>
                <a:gd name="connsiteY8" fmla="*/ 95100 h 428505"/>
                <a:gd name="connsiteX9" fmla="*/ 13948 w 461350"/>
                <a:gd name="connsiteY9" fmla="*/ 150945 h 428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61350" h="428505">
                  <a:moveTo>
                    <a:pt x="13948" y="150945"/>
                  </a:moveTo>
                  <a:cubicBezTo>
                    <a:pt x="-10631" y="153301"/>
                    <a:pt x="3441" y="163871"/>
                    <a:pt x="9873" y="171831"/>
                  </a:cubicBezTo>
                  <a:cubicBezTo>
                    <a:pt x="50944" y="222708"/>
                    <a:pt x="184029" y="383938"/>
                    <a:pt x="207207" y="415458"/>
                  </a:cubicBezTo>
                  <a:cubicBezTo>
                    <a:pt x="221598" y="435007"/>
                    <a:pt x="228221" y="431187"/>
                    <a:pt x="240001" y="413294"/>
                  </a:cubicBezTo>
                  <a:cubicBezTo>
                    <a:pt x="307498" y="310646"/>
                    <a:pt x="453510" y="95164"/>
                    <a:pt x="458158" y="89433"/>
                  </a:cubicBezTo>
                  <a:cubicBezTo>
                    <a:pt x="463061" y="74596"/>
                    <a:pt x="464462" y="62943"/>
                    <a:pt x="446314" y="53392"/>
                  </a:cubicBezTo>
                  <a:cubicBezTo>
                    <a:pt x="425109" y="42248"/>
                    <a:pt x="405179" y="27793"/>
                    <a:pt x="387222" y="11938"/>
                  </a:cubicBezTo>
                  <a:cubicBezTo>
                    <a:pt x="368374" y="-4618"/>
                    <a:pt x="352900" y="-3790"/>
                    <a:pt x="336472" y="13402"/>
                  </a:cubicBezTo>
                  <a:cubicBezTo>
                    <a:pt x="293617" y="57212"/>
                    <a:pt x="236371" y="74469"/>
                    <a:pt x="181545" y="95100"/>
                  </a:cubicBezTo>
                  <a:cubicBezTo>
                    <a:pt x="126465" y="115795"/>
                    <a:pt x="69920" y="132478"/>
                    <a:pt x="13948" y="150945"/>
                  </a:cubicBezTo>
                  <a:close/>
                </a:path>
              </a:pathLst>
            </a:custGeom>
            <a:solidFill>
              <a:srgbClr val="EAEAEA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42" name="Group 88">
            <a:extLst>
              <a:ext uri="{FF2B5EF4-FFF2-40B4-BE49-F238E27FC236}">
                <a16:creationId xmlns:a16="http://schemas.microsoft.com/office/drawing/2014/main" id="{EC53956C-B23E-4FA6-A13C-20089E74A28D}"/>
              </a:ext>
            </a:extLst>
          </p:cNvPr>
          <p:cNvGrpSpPr/>
          <p:nvPr/>
        </p:nvGrpSpPr>
        <p:grpSpPr>
          <a:xfrm>
            <a:off x="4944713" y="5041440"/>
            <a:ext cx="1017909" cy="1240472"/>
            <a:chOff x="6897268" y="2370124"/>
            <a:chExt cx="1440927" cy="1755981"/>
          </a:xfrm>
        </p:grpSpPr>
        <p:sp>
          <p:nvSpPr>
            <p:cNvPr id="43" name="Graphic 57">
              <a:extLst>
                <a:ext uri="{FF2B5EF4-FFF2-40B4-BE49-F238E27FC236}">
                  <a16:creationId xmlns:a16="http://schemas.microsoft.com/office/drawing/2014/main" id="{E610369A-C766-478A-A66D-F0A1683CFB64}"/>
                </a:ext>
              </a:extLst>
            </p:cNvPr>
            <p:cNvSpPr/>
            <p:nvPr/>
          </p:nvSpPr>
          <p:spPr>
            <a:xfrm>
              <a:off x="7015881" y="2370124"/>
              <a:ext cx="1206139" cy="1486510"/>
            </a:xfrm>
            <a:custGeom>
              <a:avLst/>
              <a:gdLst>
                <a:gd name="connsiteX0" fmla="*/ 2086373 w 2087615"/>
                <a:gd name="connsiteY0" fmla="*/ 1611793 h 2572889"/>
                <a:gd name="connsiteX1" fmla="*/ 2050523 w 2087615"/>
                <a:gd name="connsiteY1" fmla="*/ 952610 h 2572889"/>
                <a:gd name="connsiteX2" fmla="*/ 1974938 w 2087615"/>
                <a:gd name="connsiteY2" fmla="*/ 545141 h 2572889"/>
                <a:gd name="connsiteX3" fmla="*/ 1235968 w 2087615"/>
                <a:gd name="connsiteY3" fmla="*/ 768 h 2572889"/>
                <a:gd name="connsiteX4" fmla="*/ 937642 w 2087615"/>
                <a:gd name="connsiteY4" fmla="*/ 13376 h 2572889"/>
                <a:gd name="connsiteX5" fmla="*/ 524124 w 2087615"/>
                <a:gd name="connsiteY5" fmla="*/ 130605 h 2572889"/>
                <a:gd name="connsiteX6" fmla="*/ 155881 w 2087615"/>
                <a:gd name="connsiteY6" fmla="*/ 589142 h 2572889"/>
                <a:gd name="connsiteX7" fmla="*/ 123852 w 2087615"/>
                <a:gd name="connsiteY7" fmla="*/ 866264 h 2572889"/>
                <a:gd name="connsiteX8" fmla="*/ 123151 w 2087615"/>
                <a:gd name="connsiteY8" fmla="*/ 1272204 h 2572889"/>
                <a:gd name="connsiteX9" fmla="*/ 194660 w 2087615"/>
                <a:gd name="connsiteY9" fmla="*/ 1693936 h 2572889"/>
                <a:gd name="connsiteX10" fmla="*/ 199882 w 2087615"/>
                <a:gd name="connsiteY10" fmla="*/ 2053201 h 2572889"/>
                <a:gd name="connsiteX11" fmla="*/ 53488 w 2087615"/>
                <a:gd name="connsiteY11" fmla="*/ 2447615 h 2572889"/>
                <a:gd name="connsiteX12" fmla="*/ 0 w 2087615"/>
                <a:gd name="connsiteY12" fmla="*/ 2572104 h 2572889"/>
                <a:gd name="connsiteX13" fmla="*/ 26299 w 2087615"/>
                <a:gd name="connsiteY13" fmla="*/ 2564081 h 2572889"/>
                <a:gd name="connsiteX14" fmla="*/ 1914318 w 2087615"/>
                <a:gd name="connsiteY14" fmla="*/ 2480600 h 2572889"/>
                <a:gd name="connsiteX15" fmla="*/ 2021741 w 2087615"/>
                <a:gd name="connsiteY15" fmla="*/ 2158713 h 2572889"/>
                <a:gd name="connsiteX16" fmla="*/ 2086373 w 2087615"/>
                <a:gd name="connsiteY16" fmla="*/ 1611793 h 2572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87615" h="2572889">
                  <a:moveTo>
                    <a:pt x="2086373" y="1611793"/>
                  </a:moveTo>
                  <a:cubicBezTo>
                    <a:pt x="2077458" y="1391916"/>
                    <a:pt x="2061412" y="1172359"/>
                    <a:pt x="2050523" y="952610"/>
                  </a:cubicBezTo>
                  <a:cubicBezTo>
                    <a:pt x="2043582" y="813157"/>
                    <a:pt x="2019894" y="677462"/>
                    <a:pt x="1974938" y="545141"/>
                  </a:cubicBezTo>
                  <a:cubicBezTo>
                    <a:pt x="1857837" y="200267"/>
                    <a:pt x="1600136" y="10192"/>
                    <a:pt x="1235968" y="768"/>
                  </a:cubicBezTo>
                  <a:cubicBezTo>
                    <a:pt x="1136187" y="-1843"/>
                    <a:pt x="1036723" y="2168"/>
                    <a:pt x="937642" y="13376"/>
                  </a:cubicBezTo>
                  <a:cubicBezTo>
                    <a:pt x="793414" y="29677"/>
                    <a:pt x="653770" y="63680"/>
                    <a:pt x="524124" y="130605"/>
                  </a:cubicBezTo>
                  <a:cubicBezTo>
                    <a:pt x="333858" y="228795"/>
                    <a:pt x="199500" y="373214"/>
                    <a:pt x="155881" y="589142"/>
                  </a:cubicBezTo>
                  <a:cubicBezTo>
                    <a:pt x="137415" y="680518"/>
                    <a:pt x="131938" y="773614"/>
                    <a:pt x="123852" y="866264"/>
                  </a:cubicBezTo>
                  <a:cubicBezTo>
                    <a:pt x="112071" y="1001577"/>
                    <a:pt x="110861" y="1136954"/>
                    <a:pt x="123151" y="1272204"/>
                  </a:cubicBezTo>
                  <a:cubicBezTo>
                    <a:pt x="136077" y="1414585"/>
                    <a:pt x="168553" y="1553720"/>
                    <a:pt x="194660" y="1693936"/>
                  </a:cubicBezTo>
                  <a:cubicBezTo>
                    <a:pt x="216883" y="1813266"/>
                    <a:pt x="224143" y="1932597"/>
                    <a:pt x="199882" y="2053201"/>
                  </a:cubicBezTo>
                  <a:cubicBezTo>
                    <a:pt x="171864" y="2192717"/>
                    <a:pt x="114809" y="2320644"/>
                    <a:pt x="53488" y="2447615"/>
                  </a:cubicBezTo>
                  <a:cubicBezTo>
                    <a:pt x="33876" y="2488178"/>
                    <a:pt x="8150" y="2526511"/>
                    <a:pt x="0" y="2572104"/>
                  </a:cubicBezTo>
                  <a:cubicBezTo>
                    <a:pt x="10443" y="2574842"/>
                    <a:pt x="18912" y="2570002"/>
                    <a:pt x="26299" y="2564081"/>
                  </a:cubicBezTo>
                  <a:cubicBezTo>
                    <a:pt x="92650" y="2511038"/>
                    <a:pt x="1903620" y="2490279"/>
                    <a:pt x="1914318" y="2480600"/>
                  </a:cubicBezTo>
                  <a:cubicBezTo>
                    <a:pt x="1962076" y="2377316"/>
                    <a:pt x="1994233" y="2268811"/>
                    <a:pt x="2021741" y="2158713"/>
                  </a:cubicBezTo>
                  <a:cubicBezTo>
                    <a:pt x="2066697" y="1979017"/>
                    <a:pt x="2093887" y="1796965"/>
                    <a:pt x="2086373" y="1611793"/>
                  </a:cubicBezTo>
                  <a:close/>
                </a:path>
              </a:pathLst>
            </a:custGeom>
            <a:solidFill>
              <a:srgbClr val="FBD770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4" name="Graphic 57">
              <a:extLst>
                <a:ext uri="{FF2B5EF4-FFF2-40B4-BE49-F238E27FC236}">
                  <a16:creationId xmlns:a16="http://schemas.microsoft.com/office/drawing/2014/main" id="{7051CB80-2C84-4274-87B9-5EE16EF96C62}"/>
                </a:ext>
              </a:extLst>
            </p:cNvPr>
            <p:cNvSpPr/>
            <p:nvPr/>
          </p:nvSpPr>
          <p:spPr>
            <a:xfrm>
              <a:off x="7537195" y="3861222"/>
              <a:ext cx="24281" cy="27519"/>
            </a:xfrm>
            <a:custGeom>
              <a:avLst/>
              <a:gdLst>
                <a:gd name="connsiteX0" fmla="*/ 38906 w 42026"/>
                <a:gd name="connsiteY0" fmla="*/ 47630 h 47630"/>
                <a:gd name="connsiteX1" fmla="*/ 0 w 42026"/>
                <a:gd name="connsiteY1" fmla="*/ 0 h 47630"/>
                <a:gd name="connsiteX2" fmla="*/ 42027 w 42026"/>
                <a:gd name="connsiteY2" fmla="*/ 44765 h 47630"/>
                <a:gd name="connsiteX3" fmla="*/ 38906 w 42026"/>
                <a:gd name="connsiteY3" fmla="*/ 47630 h 47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026" h="47630">
                  <a:moveTo>
                    <a:pt x="38906" y="47630"/>
                  </a:moveTo>
                  <a:cubicBezTo>
                    <a:pt x="25917" y="31775"/>
                    <a:pt x="12926" y="15919"/>
                    <a:pt x="0" y="0"/>
                  </a:cubicBezTo>
                  <a:cubicBezTo>
                    <a:pt x="21204" y="9042"/>
                    <a:pt x="32730" y="25917"/>
                    <a:pt x="42027" y="44765"/>
                  </a:cubicBezTo>
                  <a:cubicBezTo>
                    <a:pt x="40944" y="45720"/>
                    <a:pt x="39925" y="46675"/>
                    <a:pt x="38906" y="47630"/>
                  </a:cubicBezTo>
                  <a:close/>
                </a:path>
              </a:pathLst>
            </a:custGeom>
            <a:solidFill>
              <a:srgbClr val="49122C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5" name="Graphic 57">
              <a:extLst>
                <a:ext uri="{FF2B5EF4-FFF2-40B4-BE49-F238E27FC236}">
                  <a16:creationId xmlns:a16="http://schemas.microsoft.com/office/drawing/2014/main" id="{1AD2454C-D2F3-451F-A43C-2BB024B6D71C}"/>
                </a:ext>
              </a:extLst>
            </p:cNvPr>
            <p:cNvSpPr/>
            <p:nvPr/>
          </p:nvSpPr>
          <p:spPr>
            <a:xfrm>
              <a:off x="6897268" y="3651174"/>
              <a:ext cx="1440927" cy="474931"/>
            </a:xfrm>
            <a:custGeom>
              <a:avLst/>
              <a:gdLst>
                <a:gd name="connsiteX0" fmla="*/ 2493783 w 2493991"/>
                <a:gd name="connsiteY0" fmla="*/ 798978 h 822022"/>
                <a:gd name="connsiteX1" fmla="*/ 2378400 w 2493991"/>
                <a:gd name="connsiteY1" fmla="*/ 453786 h 822022"/>
                <a:gd name="connsiteX2" fmla="*/ 2119745 w 2493991"/>
                <a:gd name="connsiteY2" fmla="*/ 263265 h 822022"/>
                <a:gd name="connsiteX3" fmla="*/ 1818744 w 2493991"/>
                <a:gd name="connsiteY3" fmla="*/ 170488 h 822022"/>
                <a:gd name="connsiteX4" fmla="*/ 1573715 w 2493991"/>
                <a:gd name="connsiteY4" fmla="*/ 91656 h 822022"/>
                <a:gd name="connsiteX5" fmla="*/ 1559325 w 2493991"/>
                <a:gd name="connsiteY5" fmla="*/ 83314 h 822022"/>
                <a:gd name="connsiteX6" fmla="*/ 1521182 w 2493991"/>
                <a:gd name="connsiteY6" fmla="*/ 19828 h 822022"/>
                <a:gd name="connsiteX7" fmla="*/ 1500933 w 2493991"/>
                <a:gd name="connsiteY7" fmla="*/ 1298 h 822022"/>
                <a:gd name="connsiteX8" fmla="*/ 989544 w 2493991"/>
                <a:gd name="connsiteY8" fmla="*/ 2572 h 822022"/>
                <a:gd name="connsiteX9" fmla="*/ 972351 w 2493991"/>
                <a:gd name="connsiteY9" fmla="*/ 23903 h 822022"/>
                <a:gd name="connsiteX10" fmla="*/ 906637 w 2493991"/>
                <a:gd name="connsiteY10" fmla="*/ 95285 h 822022"/>
                <a:gd name="connsiteX11" fmla="*/ 881802 w 2493991"/>
                <a:gd name="connsiteY11" fmla="*/ 104263 h 822022"/>
                <a:gd name="connsiteX12" fmla="*/ 502925 w 2493991"/>
                <a:gd name="connsiteY12" fmla="*/ 225186 h 822022"/>
                <a:gd name="connsiteX13" fmla="*/ 205490 w 2493991"/>
                <a:gd name="connsiteY13" fmla="*/ 354705 h 822022"/>
                <a:gd name="connsiteX14" fmla="*/ 198995 w 2493991"/>
                <a:gd name="connsiteY14" fmla="*/ 364256 h 822022"/>
                <a:gd name="connsiteX15" fmla="*/ 198995 w 2493991"/>
                <a:gd name="connsiteY15" fmla="*/ 364256 h 822022"/>
                <a:gd name="connsiteX16" fmla="*/ 8792 w 2493991"/>
                <a:gd name="connsiteY16" fmla="*/ 741542 h 822022"/>
                <a:gd name="connsiteX17" fmla="*/ 7455 w 2493991"/>
                <a:gd name="connsiteY17" fmla="*/ 817126 h 822022"/>
                <a:gd name="connsiteX18" fmla="*/ 7455 w 2493991"/>
                <a:gd name="connsiteY18" fmla="*/ 817126 h 822022"/>
                <a:gd name="connsiteX19" fmla="*/ 44642 w 2493991"/>
                <a:gd name="connsiteY19" fmla="*/ 821138 h 822022"/>
                <a:gd name="connsiteX20" fmla="*/ 1498386 w 2493991"/>
                <a:gd name="connsiteY20" fmla="*/ 821329 h 822022"/>
                <a:gd name="connsiteX21" fmla="*/ 2449591 w 2493991"/>
                <a:gd name="connsiteY21" fmla="*/ 821329 h 822022"/>
                <a:gd name="connsiteX22" fmla="*/ 2475062 w 2493991"/>
                <a:gd name="connsiteY22" fmla="*/ 821138 h 822022"/>
                <a:gd name="connsiteX23" fmla="*/ 2493783 w 2493991"/>
                <a:gd name="connsiteY23" fmla="*/ 798978 h 822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493991" h="822022">
                  <a:moveTo>
                    <a:pt x="2493783" y="798978"/>
                  </a:moveTo>
                  <a:cubicBezTo>
                    <a:pt x="2482321" y="674809"/>
                    <a:pt x="2451756" y="557324"/>
                    <a:pt x="2378400" y="453786"/>
                  </a:cubicBezTo>
                  <a:cubicBezTo>
                    <a:pt x="2313132" y="361709"/>
                    <a:pt x="2224939" y="301025"/>
                    <a:pt x="2119745" y="263265"/>
                  </a:cubicBezTo>
                  <a:cubicBezTo>
                    <a:pt x="2019390" y="232381"/>
                    <a:pt x="1918908" y="202008"/>
                    <a:pt x="1818744" y="170488"/>
                  </a:cubicBezTo>
                  <a:cubicBezTo>
                    <a:pt x="1736919" y="144698"/>
                    <a:pt x="1653566" y="123494"/>
                    <a:pt x="1573715" y="91656"/>
                  </a:cubicBezTo>
                  <a:cubicBezTo>
                    <a:pt x="1567539" y="88854"/>
                    <a:pt x="1563081" y="88026"/>
                    <a:pt x="1559325" y="83314"/>
                  </a:cubicBezTo>
                  <a:cubicBezTo>
                    <a:pt x="1544679" y="61473"/>
                    <a:pt x="1529460" y="45681"/>
                    <a:pt x="1521182" y="19828"/>
                  </a:cubicBezTo>
                  <a:cubicBezTo>
                    <a:pt x="1518189" y="10468"/>
                    <a:pt x="1510930" y="3845"/>
                    <a:pt x="1500933" y="1298"/>
                  </a:cubicBezTo>
                  <a:cubicBezTo>
                    <a:pt x="1424839" y="88"/>
                    <a:pt x="1001961" y="-1376"/>
                    <a:pt x="989544" y="2572"/>
                  </a:cubicBezTo>
                  <a:cubicBezTo>
                    <a:pt x="979355" y="6138"/>
                    <a:pt x="974962" y="14734"/>
                    <a:pt x="972351" y="23903"/>
                  </a:cubicBezTo>
                  <a:cubicBezTo>
                    <a:pt x="961972" y="59626"/>
                    <a:pt x="939494" y="80576"/>
                    <a:pt x="906637" y="95285"/>
                  </a:cubicBezTo>
                  <a:cubicBezTo>
                    <a:pt x="898995" y="98724"/>
                    <a:pt x="892882" y="100443"/>
                    <a:pt x="881802" y="104263"/>
                  </a:cubicBezTo>
                  <a:cubicBezTo>
                    <a:pt x="755531" y="144571"/>
                    <a:pt x="629323" y="185197"/>
                    <a:pt x="502925" y="225186"/>
                  </a:cubicBezTo>
                  <a:cubicBezTo>
                    <a:pt x="399196" y="257980"/>
                    <a:pt x="291518" y="281540"/>
                    <a:pt x="205490" y="354705"/>
                  </a:cubicBezTo>
                  <a:cubicBezTo>
                    <a:pt x="203325" y="357889"/>
                    <a:pt x="201160" y="361072"/>
                    <a:pt x="198995" y="364256"/>
                  </a:cubicBezTo>
                  <a:lnTo>
                    <a:pt x="198995" y="364256"/>
                  </a:lnTo>
                  <a:cubicBezTo>
                    <a:pt x="83358" y="463720"/>
                    <a:pt x="30952" y="595340"/>
                    <a:pt x="8792" y="741542"/>
                  </a:cubicBezTo>
                  <a:cubicBezTo>
                    <a:pt x="5099" y="766121"/>
                    <a:pt x="-8209" y="791783"/>
                    <a:pt x="7455" y="817126"/>
                  </a:cubicBezTo>
                  <a:cubicBezTo>
                    <a:pt x="7455" y="817126"/>
                    <a:pt x="7455" y="817126"/>
                    <a:pt x="7455" y="817126"/>
                  </a:cubicBezTo>
                  <a:cubicBezTo>
                    <a:pt x="19108" y="824831"/>
                    <a:pt x="32225" y="821138"/>
                    <a:pt x="44642" y="821138"/>
                  </a:cubicBezTo>
                  <a:cubicBezTo>
                    <a:pt x="529224" y="821329"/>
                    <a:pt x="1013804" y="821329"/>
                    <a:pt x="1498386" y="821329"/>
                  </a:cubicBezTo>
                  <a:cubicBezTo>
                    <a:pt x="1815433" y="821329"/>
                    <a:pt x="2132544" y="821329"/>
                    <a:pt x="2449591" y="821329"/>
                  </a:cubicBezTo>
                  <a:cubicBezTo>
                    <a:pt x="2458060" y="821329"/>
                    <a:pt x="2466593" y="821520"/>
                    <a:pt x="2475062" y="821138"/>
                  </a:cubicBezTo>
                  <a:cubicBezTo>
                    <a:pt x="2489007" y="820565"/>
                    <a:pt x="2495247" y="814643"/>
                    <a:pt x="2493783" y="798978"/>
                  </a:cubicBezTo>
                  <a:close/>
                </a:path>
              </a:pathLst>
            </a:custGeom>
            <a:solidFill>
              <a:srgbClr val="D6529E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6" name="Graphic 57">
              <a:extLst>
                <a:ext uri="{FF2B5EF4-FFF2-40B4-BE49-F238E27FC236}">
                  <a16:creationId xmlns:a16="http://schemas.microsoft.com/office/drawing/2014/main" id="{8A45D3B8-D780-4E03-A214-9D9FF2CC1F45}"/>
                </a:ext>
              </a:extLst>
            </p:cNvPr>
            <p:cNvSpPr/>
            <p:nvPr/>
          </p:nvSpPr>
          <p:spPr>
            <a:xfrm>
              <a:off x="7463284" y="3623632"/>
              <a:ext cx="309918" cy="502157"/>
            </a:xfrm>
            <a:custGeom>
              <a:avLst/>
              <a:gdLst>
                <a:gd name="connsiteX0" fmla="*/ 536414 w 536413"/>
                <a:gd name="connsiteY0" fmla="*/ 58201 h 869146"/>
                <a:gd name="connsiteX1" fmla="*/ 295142 w 536413"/>
                <a:gd name="connsiteY1" fmla="*/ 62594 h 869146"/>
                <a:gd name="connsiteX2" fmla="*/ 272028 w 536413"/>
                <a:gd name="connsiteY2" fmla="*/ 86028 h 869146"/>
                <a:gd name="connsiteX3" fmla="*/ 271455 w 536413"/>
                <a:gd name="connsiteY3" fmla="*/ 869062 h 869146"/>
                <a:gd name="connsiteX4" fmla="*/ 265278 w 536413"/>
                <a:gd name="connsiteY4" fmla="*/ 869062 h 869146"/>
                <a:gd name="connsiteX5" fmla="*/ 264387 w 536413"/>
                <a:gd name="connsiteY5" fmla="*/ 90421 h 869146"/>
                <a:gd name="connsiteX6" fmla="*/ 236369 w 536413"/>
                <a:gd name="connsiteY6" fmla="*/ 62467 h 869146"/>
                <a:gd name="connsiteX7" fmla="*/ 0 w 536413"/>
                <a:gd name="connsiteY7" fmla="*/ 56991 h 869146"/>
                <a:gd name="connsiteX8" fmla="*/ 10825 w 536413"/>
                <a:gd name="connsiteY8" fmla="*/ 0 h 869146"/>
                <a:gd name="connsiteX9" fmla="*/ 523297 w 536413"/>
                <a:gd name="connsiteY9" fmla="*/ 0 h 869146"/>
                <a:gd name="connsiteX10" fmla="*/ 536414 w 536413"/>
                <a:gd name="connsiteY10" fmla="*/ 58201 h 869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36413" h="869146">
                  <a:moveTo>
                    <a:pt x="536414" y="58201"/>
                  </a:moveTo>
                  <a:cubicBezTo>
                    <a:pt x="458219" y="60366"/>
                    <a:pt x="373338" y="61512"/>
                    <a:pt x="295142" y="62594"/>
                  </a:cubicBezTo>
                  <a:cubicBezTo>
                    <a:pt x="277058" y="62849"/>
                    <a:pt x="271900" y="68071"/>
                    <a:pt x="272028" y="86028"/>
                  </a:cubicBezTo>
                  <a:cubicBezTo>
                    <a:pt x="272664" y="212999"/>
                    <a:pt x="271773" y="776858"/>
                    <a:pt x="271455" y="869062"/>
                  </a:cubicBezTo>
                  <a:cubicBezTo>
                    <a:pt x="269481" y="869253"/>
                    <a:pt x="266551" y="869062"/>
                    <a:pt x="265278" y="869062"/>
                  </a:cubicBezTo>
                  <a:cubicBezTo>
                    <a:pt x="265278" y="756163"/>
                    <a:pt x="263113" y="191031"/>
                    <a:pt x="264387" y="90421"/>
                  </a:cubicBezTo>
                  <a:cubicBezTo>
                    <a:pt x="264705" y="67943"/>
                    <a:pt x="258528" y="62658"/>
                    <a:pt x="236369" y="62467"/>
                  </a:cubicBezTo>
                  <a:cubicBezTo>
                    <a:pt x="159128" y="61894"/>
                    <a:pt x="77176" y="59156"/>
                    <a:pt x="0" y="56991"/>
                  </a:cubicBezTo>
                  <a:cubicBezTo>
                    <a:pt x="2038" y="38142"/>
                    <a:pt x="8787" y="18848"/>
                    <a:pt x="10825" y="0"/>
                  </a:cubicBezTo>
                  <a:cubicBezTo>
                    <a:pt x="181670" y="15283"/>
                    <a:pt x="352515" y="15346"/>
                    <a:pt x="523297" y="0"/>
                  </a:cubicBezTo>
                  <a:cubicBezTo>
                    <a:pt x="529601" y="22414"/>
                    <a:pt x="534376" y="39671"/>
                    <a:pt x="536414" y="58201"/>
                  </a:cubicBezTo>
                  <a:close/>
                </a:path>
              </a:pathLst>
            </a:custGeom>
            <a:solidFill>
              <a:srgbClr val="1E1E11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7" name="Graphic 57">
              <a:extLst>
                <a:ext uri="{FF2B5EF4-FFF2-40B4-BE49-F238E27FC236}">
                  <a16:creationId xmlns:a16="http://schemas.microsoft.com/office/drawing/2014/main" id="{643830A8-4243-49D4-B7C9-A3E7CDBE4AFB}"/>
                </a:ext>
              </a:extLst>
            </p:cNvPr>
            <p:cNvSpPr/>
            <p:nvPr/>
          </p:nvSpPr>
          <p:spPr>
            <a:xfrm>
              <a:off x="7119420" y="2692687"/>
              <a:ext cx="996163" cy="943904"/>
            </a:xfrm>
            <a:custGeom>
              <a:avLst/>
              <a:gdLst>
                <a:gd name="connsiteX0" fmla="*/ 1724095 w 1724184"/>
                <a:gd name="connsiteY0" fmla="*/ 585914 h 1633733"/>
                <a:gd name="connsiteX1" fmla="*/ 1631254 w 1724184"/>
                <a:gd name="connsiteY1" fmla="*/ 461107 h 1633733"/>
                <a:gd name="connsiteX2" fmla="*/ 1597378 w 1724184"/>
                <a:gd name="connsiteY2" fmla="*/ 420481 h 1633733"/>
                <a:gd name="connsiteX3" fmla="*/ 1587381 w 1724184"/>
                <a:gd name="connsiteY3" fmla="*/ 364382 h 1633733"/>
                <a:gd name="connsiteX4" fmla="*/ 1268232 w 1724184"/>
                <a:gd name="connsiteY4" fmla="*/ 71086 h 1633733"/>
                <a:gd name="connsiteX5" fmla="*/ 787726 w 1724184"/>
                <a:gd name="connsiteY5" fmla="*/ 3716 h 1633733"/>
                <a:gd name="connsiteX6" fmla="*/ 384015 w 1724184"/>
                <a:gd name="connsiteY6" fmla="*/ 117952 h 1633733"/>
                <a:gd name="connsiteX7" fmla="*/ 129944 w 1724184"/>
                <a:gd name="connsiteY7" fmla="*/ 407300 h 1633733"/>
                <a:gd name="connsiteX8" fmla="*/ 125933 w 1724184"/>
                <a:gd name="connsiteY8" fmla="*/ 453084 h 1633733"/>
                <a:gd name="connsiteX9" fmla="*/ 50794 w 1724184"/>
                <a:gd name="connsiteY9" fmla="*/ 480656 h 1633733"/>
                <a:gd name="connsiteX10" fmla="*/ 1635 w 1724184"/>
                <a:gd name="connsiteY10" fmla="*/ 624884 h 1633733"/>
                <a:gd name="connsiteX11" fmla="*/ 215717 w 1724184"/>
                <a:gd name="connsiteY11" fmla="*/ 917925 h 1633733"/>
                <a:gd name="connsiteX12" fmla="*/ 479785 w 1724184"/>
                <a:gd name="connsiteY12" fmla="*/ 1300496 h 1633733"/>
                <a:gd name="connsiteX13" fmla="*/ 592939 w 1724184"/>
                <a:gd name="connsiteY13" fmla="*/ 1357677 h 1633733"/>
                <a:gd name="connsiteX14" fmla="*/ 610641 w 1724184"/>
                <a:gd name="connsiteY14" fmla="*/ 1380410 h 1633733"/>
                <a:gd name="connsiteX15" fmla="*/ 611214 w 1724184"/>
                <a:gd name="connsiteY15" fmla="*/ 1617479 h 1633733"/>
                <a:gd name="connsiteX16" fmla="*/ 654451 w 1724184"/>
                <a:gd name="connsiteY16" fmla="*/ 1626458 h 1633733"/>
                <a:gd name="connsiteX17" fmla="*/ 1068924 w 1724184"/>
                <a:gd name="connsiteY17" fmla="*/ 1626585 h 1633733"/>
                <a:gd name="connsiteX18" fmla="*/ 1113052 w 1724184"/>
                <a:gd name="connsiteY18" fmla="*/ 1617607 h 1633733"/>
                <a:gd name="connsiteX19" fmla="*/ 1118719 w 1724184"/>
                <a:gd name="connsiteY19" fmla="*/ 1611303 h 1633733"/>
                <a:gd name="connsiteX20" fmla="*/ 1111014 w 1724184"/>
                <a:gd name="connsiteY20" fmla="*/ 1376908 h 1633733"/>
                <a:gd name="connsiteX21" fmla="*/ 1128971 w 1724184"/>
                <a:gd name="connsiteY21" fmla="*/ 1353348 h 1633733"/>
                <a:gd name="connsiteX22" fmla="*/ 1318218 w 1724184"/>
                <a:gd name="connsiteY22" fmla="*/ 1244142 h 1633733"/>
                <a:gd name="connsiteX23" fmla="*/ 1501162 w 1724184"/>
                <a:gd name="connsiteY23" fmla="*/ 996439 h 1633733"/>
                <a:gd name="connsiteX24" fmla="*/ 1514598 w 1724184"/>
                <a:gd name="connsiteY24" fmla="*/ 889716 h 1633733"/>
                <a:gd name="connsiteX25" fmla="*/ 1514598 w 1724184"/>
                <a:gd name="connsiteY25" fmla="*/ 889716 h 1633733"/>
                <a:gd name="connsiteX26" fmla="*/ 1519246 w 1724184"/>
                <a:gd name="connsiteY26" fmla="*/ 889334 h 1633733"/>
                <a:gd name="connsiteX27" fmla="*/ 1521030 w 1724184"/>
                <a:gd name="connsiteY27" fmla="*/ 892900 h 1633733"/>
                <a:gd name="connsiteX28" fmla="*/ 1571334 w 1724184"/>
                <a:gd name="connsiteY28" fmla="*/ 875771 h 1633733"/>
                <a:gd name="connsiteX29" fmla="*/ 1724095 w 1724184"/>
                <a:gd name="connsiteY29" fmla="*/ 585914 h 163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724184" h="1633733">
                  <a:moveTo>
                    <a:pt x="1724095" y="585914"/>
                  </a:moveTo>
                  <a:cubicBezTo>
                    <a:pt x="1722758" y="524975"/>
                    <a:pt x="1678884" y="464227"/>
                    <a:pt x="1631254" y="461107"/>
                  </a:cubicBezTo>
                  <a:cubicBezTo>
                    <a:pt x="1599607" y="459006"/>
                    <a:pt x="1593175" y="446971"/>
                    <a:pt x="1597378" y="420481"/>
                  </a:cubicBezTo>
                  <a:cubicBezTo>
                    <a:pt x="1610559" y="398958"/>
                    <a:pt x="1594895" y="381575"/>
                    <a:pt x="1587381" y="364382"/>
                  </a:cubicBezTo>
                  <a:cubicBezTo>
                    <a:pt x="1524150" y="220090"/>
                    <a:pt x="1411696" y="127249"/>
                    <a:pt x="1268232" y="71086"/>
                  </a:cubicBezTo>
                  <a:cubicBezTo>
                    <a:pt x="1113943" y="10657"/>
                    <a:pt x="953286" y="-9083"/>
                    <a:pt x="787726" y="3716"/>
                  </a:cubicBezTo>
                  <a:cubicBezTo>
                    <a:pt x="645027" y="14732"/>
                    <a:pt x="509586" y="48608"/>
                    <a:pt x="384015" y="117952"/>
                  </a:cubicBezTo>
                  <a:cubicBezTo>
                    <a:pt x="264812" y="183794"/>
                    <a:pt x="175728" y="276826"/>
                    <a:pt x="129944" y="407300"/>
                  </a:cubicBezTo>
                  <a:cubicBezTo>
                    <a:pt x="124786" y="422009"/>
                    <a:pt x="116763" y="436910"/>
                    <a:pt x="125933" y="453084"/>
                  </a:cubicBezTo>
                  <a:cubicBezTo>
                    <a:pt x="101290" y="463145"/>
                    <a:pt x="72699" y="460407"/>
                    <a:pt x="50794" y="480656"/>
                  </a:cubicBezTo>
                  <a:cubicBezTo>
                    <a:pt x="7940" y="520326"/>
                    <a:pt x="-4987" y="571141"/>
                    <a:pt x="1635" y="624884"/>
                  </a:cubicBezTo>
                  <a:cubicBezTo>
                    <a:pt x="13734" y="722946"/>
                    <a:pt x="152422" y="939448"/>
                    <a:pt x="215717" y="917925"/>
                  </a:cubicBezTo>
                  <a:cubicBezTo>
                    <a:pt x="253923" y="1134044"/>
                    <a:pt x="345300" y="1226503"/>
                    <a:pt x="479785" y="1300496"/>
                  </a:cubicBezTo>
                  <a:cubicBezTo>
                    <a:pt x="516845" y="1320872"/>
                    <a:pt x="553459" y="1342140"/>
                    <a:pt x="592939" y="1357677"/>
                  </a:cubicBezTo>
                  <a:cubicBezTo>
                    <a:pt x="603318" y="1361753"/>
                    <a:pt x="610705" y="1366974"/>
                    <a:pt x="610641" y="1380410"/>
                  </a:cubicBezTo>
                  <a:cubicBezTo>
                    <a:pt x="610195" y="1450073"/>
                    <a:pt x="598224" y="1611112"/>
                    <a:pt x="611214" y="1617479"/>
                  </a:cubicBezTo>
                  <a:cubicBezTo>
                    <a:pt x="625032" y="1623146"/>
                    <a:pt x="639678" y="1625439"/>
                    <a:pt x="654451" y="1626458"/>
                  </a:cubicBezTo>
                  <a:cubicBezTo>
                    <a:pt x="792630" y="1636009"/>
                    <a:pt x="930809" y="1636264"/>
                    <a:pt x="1068924" y="1626585"/>
                  </a:cubicBezTo>
                  <a:cubicBezTo>
                    <a:pt x="1083951" y="1625502"/>
                    <a:pt x="1098915" y="1623338"/>
                    <a:pt x="1113052" y="1617607"/>
                  </a:cubicBezTo>
                  <a:cubicBezTo>
                    <a:pt x="1112797" y="1615505"/>
                    <a:pt x="1118974" y="1613404"/>
                    <a:pt x="1118719" y="1611303"/>
                  </a:cubicBezTo>
                  <a:cubicBezTo>
                    <a:pt x="1108658" y="1533426"/>
                    <a:pt x="1117700" y="1454848"/>
                    <a:pt x="1111014" y="1376908"/>
                  </a:cubicBezTo>
                  <a:cubicBezTo>
                    <a:pt x="1109358" y="1357487"/>
                    <a:pt x="1118974" y="1357550"/>
                    <a:pt x="1128971" y="1353348"/>
                  </a:cubicBezTo>
                  <a:cubicBezTo>
                    <a:pt x="1196660" y="1324820"/>
                    <a:pt x="1258744" y="1286996"/>
                    <a:pt x="1318218" y="1244142"/>
                  </a:cubicBezTo>
                  <a:cubicBezTo>
                    <a:pt x="1415071" y="1174288"/>
                    <a:pt x="1454296" y="1137738"/>
                    <a:pt x="1501162" y="996439"/>
                  </a:cubicBezTo>
                  <a:cubicBezTo>
                    <a:pt x="1513516" y="968039"/>
                    <a:pt x="1514916" y="919135"/>
                    <a:pt x="1514598" y="889716"/>
                  </a:cubicBezTo>
                  <a:cubicBezTo>
                    <a:pt x="1514598" y="889716"/>
                    <a:pt x="1514598" y="889716"/>
                    <a:pt x="1514598" y="889716"/>
                  </a:cubicBezTo>
                  <a:cubicBezTo>
                    <a:pt x="1516190" y="889716"/>
                    <a:pt x="1517718" y="889525"/>
                    <a:pt x="1519246" y="889334"/>
                  </a:cubicBezTo>
                  <a:cubicBezTo>
                    <a:pt x="1519820" y="890544"/>
                    <a:pt x="1520393" y="891690"/>
                    <a:pt x="1521030" y="892900"/>
                  </a:cubicBezTo>
                  <a:cubicBezTo>
                    <a:pt x="1539241" y="891308"/>
                    <a:pt x="1557070" y="886660"/>
                    <a:pt x="1571334" y="875771"/>
                  </a:cubicBezTo>
                  <a:cubicBezTo>
                    <a:pt x="1666849" y="802670"/>
                    <a:pt x="1726833" y="710084"/>
                    <a:pt x="1724095" y="585914"/>
                  </a:cubicBezTo>
                  <a:close/>
                </a:path>
              </a:pathLst>
            </a:custGeom>
            <a:solidFill>
              <a:srgbClr val="FCD4B4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8" name="Graphic 57">
              <a:extLst>
                <a:ext uri="{FF2B5EF4-FFF2-40B4-BE49-F238E27FC236}">
                  <a16:creationId xmlns:a16="http://schemas.microsoft.com/office/drawing/2014/main" id="{36F1204E-C06D-4C0A-9C0D-E197E630C174}"/>
                </a:ext>
              </a:extLst>
            </p:cNvPr>
            <p:cNvSpPr/>
            <p:nvPr/>
          </p:nvSpPr>
          <p:spPr>
            <a:xfrm>
              <a:off x="7174539" y="2457776"/>
              <a:ext cx="891339" cy="496648"/>
            </a:xfrm>
            <a:custGeom>
              <a:avLst/>
              <a:gdLst>
                <a:gd name="connsiteX0" fmla="*/ 1502040 w 1542752"/>
                <a:gd name="connsiteY0" fmla="*/ 827072 h 859610"/>
                <a:gd name="connsiteX1" fmla="*/ 1281654 w 1542752"/>
                <a:gd name="connsiteY1" fmla="*/ 542373 h 859610"/>
                <a:gd name="connsiteX2" fmla="*/ 913475 w 1542752"/>
                <a:gd name="connsiteY2" fmla="*/ 422978 h 859610"/>
                <a:gd name="connsiteX3" fmla="*/ 374322 w 1542752"/>
                <a:gd name="connsiteY3" fmla="*/ 492259 h 859610"/>
                <a:gd name="connsiteX4" fmla="*/ 41229 w 1542752"/>
                <a:gd name="connsiteY4" fmla="*/ 820004 h 859610"/>
                <a:gd name="connsiteX5" fmla="*/ 30658 w 1542752"/>
                <a:gd name="connsiteY5" fmla="*/ 859611 h 859610"/>
                <a:gd name="connsiteX6" fmla="*/ 30 w 1542752"/>
                <a:gd name="connsiteY6" fmla="*/ 747985 h 859610"/>
                <a:gd name="connsiteX7" fmla="*/ 325864 w 1542752"/>
                <a:gd name="connsiteY7" fmla="*/ 138215 h 859610"/>
                <a:gd name="connsiteX8" fmla="*/ 1460141 w 1542752"/>
                <a:gd name="connsiteY8" fmla="*/ 411262 h 859610"/>
                <a:gd name="connsiteX9" fmla="*/ 1542729 w 1542752"/>
                <a:gd name="connsiteY9" fmla="*/ 737478 h 859610"/>
                <a:gd name="connsiteX10" fmla="*/ 1518596 w 1542752"/>
                <a:gd name="connsiteY10" fmla="*/ 858910 h 859610"/>
                <a:gd name="connsiteX11" fmla="*/ 1502040 w 1542752"/>
                <a:gd name="connsiteY11" fmla="*/ 827072 h 859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42752" h="859610">
                  <a:moveTo>
                    <a:pt x="1502040" y="827072"/>
                  </a:moveTo>
                  <a:cubicBezTo>
                    <a:pt x="1466381" y="702966"/>
                    <a:pt x="1388695" y="610952"/>
                    <a:pt x="1281654" y="542373"/>
                  </a:cubicBezTo>
                  <a:cubicBezTo>
                    <a:pt x="1169519" y="470609"/>
                    <a:pt x="1043757" y="438133"/>
                    <a:pt x="913475" y="422978"/>
                  </a:cubicBezTo>
                  <a:cubicBezTo>
                    <a:pt x="728366" y="401392"/>
                    <a:pt x="547333" y="420941"/>
                    <a:pt x="374322" y="492259"/>
                  </a:cubicBezTo>
                  <a:cubicBezTo>
                    <a:pt x="219588" y="556063"/>
                    <a:pt x="98601" y="656418"/>
                    <a:pt x="41229" y="820004"/>
                  </a:cubicBezTo>
                  <a:cubicBezTo>
                    <a:pt x="36708" y="832867"/>
                    <a:pt x="34160" y="846366"/>
                    <a:pt x="30658" y="859611"/>
                  </a:cubicBezTo>
                  <a:cubicBezTo>
                    <a:pt x="2577" y="827327"/>
                    <a:pt x="-352" y="786382"/>
                    <a:pt x="30" y="747985"/>
                  </a:cubicBezTo>
                  <a:cubicBezTo>
                    <a:pt x="2832" y="488884"/>
                    <a:pt x="114839" y="285500"/>
                    <a:pt x="325864" y="138215"/>
                  </a:cubicBezTo>
                  <a:cubicBezTo>
                    <a:pt x="705760" y="-126935"/>
                    <a:pt x="1242238" y="3093"/>
                    <a:pt x="1460141" y="411262"/>
                  </a:cubicBezTo>
                  <a:cubicBezTo>
                    <a:pt x="1514457" y="513017"/>
                    <a:pt x="1541074" y="622223"/>
                    <a:pt x="1542729" y="737478"/>
                  </a:cubicBezTo>
                  <a:cubicBezTo>
                    <a:pt x="1543303" y="779378"/>
                    <a:pt x="1533114" y="819176"/>
                    <a:pt x="1518596" y="858910"/>
                  </a:cubicBezTo>
                  <a:cubicBezTo>
                    <a:pt x="1503313" y="852797"/>
                    <a:pt x="1503313" y="852797"/>
                    <a:pt x="1502040" y="827072"/>
                  </a:cubicBezTo>
                  <a:close/>
                </a:path>
              </a:pathLst>
            </a:custGeom>
            <a:solidFill>
              <a:srgbClr val="17110C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46955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8391FEB6-E313-4739-B0CB-B523148B016B}"/>
              </a:ext>
            </a:extLst>
          </p:cNvPr>
          <p:cNvGrpSpPr/>
          <p:nvPr/>
        </p:nvGrpSpPr>
        <p:grpSpPr>
          <a:xfrm>
            <a:off x="6095999" y="3256994"/>
            <a:ext cx="1409700" cy="619125"/>
            <a:chOff x="6096000" y="2247236"/>
            <a:chExt cx="1409700" cy="619125"/>
          </a:xfrm>
        </p:grpSpPr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CF912C87-8BDD-486E-A99F-A9FE05F3172C}"/>
                </a:ext>
              </a:extLst>
            </p:cNvPr>
            <p:cNvSpPr/>
            <p:nvPr/>
          </p:nvSpPr>
          <p:spPr>
            <a:xfrm>
              <a:off x="6096000" y="2247236"/>
              <a:ext cx="1409700" cy="619125"/>
            </a:xfrm>
            <a:prstGeom prst="rect">
              <a:avLst/>
            </a:prstGeom>
            <a:gradFill>
              <a:gsLst>
                <a:gs pos="0">
                  <a:schemeClr val="accent3">
                    <a:lumMod val="75000"/>
                  </a:schemeClr>
                </a:gs>
                <a:gs pos="100000">
                  <a:schemeClr val="accent3"/>
                </a:gs>
              </a:gsLst>
              <a:lin ang="108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/>
              <a:endParaRPr lang="ko-KR">
                <a:cs typeface="B Nazanin" panose="00000400000000000000" pitchFamily="2" charset="-78"/>
              </a:endParaRPr>
            </a:p>
          </p:txBody>
        </p:sp>
        <p:sp>
          <p:nvSpPr>
            <p:cNvPr id="5" name="이등변 삼각형 4">
              <a:extLst>
                <a:ext uri="{FF2B5EF4-FFF2-40B4-BE49-F238E27FC236}">
                  <a16:creationId xmlns:a16="http://schemas.microsoft.com/office/drawing/2014/main" id="{3FF62A10-DFB4-44A0-ABF4-7F68DFA1FE23}"/>
                </a:ext>
              </a:extLst>
            </p:cNvPr>
            <p:cNvSpPr/>
            <p:nvPr/>
          </p:nvSpPr>
          <p:spPr>
            <a:xfrm rot="16200000">
              <a:off x="7329459" y="2690121"/>
              <a:ext cx="170123" cy="182357"/>
            </a:xfrm>
            <a:prstGeom prst="triangle">
              <a:avLst>
                <a:gd name="adj" fmla="val 100000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4371B8E7-34E9-44C0-855D-36FCE55643B8}"/>
              </a:ext>
            </a:extLst>
          </p:cNvPr>
          <p:cNvGrpSpPr/>
          <p:nvPr/>
        </p:nvGrpSpPr>
        <p:grpSpPr>
          <a:xfrm>
            <a:off x="6095998" y="4325120"/>
            <a:ext cx="1409700" cy="619125"/>
            <a:chOff x="6096000" y="2247236"/>
            <a:chExt cx="1409700" cy="619125"/>
          </a:xfrm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D00362F1-3336-4D56-9891-B400308C603C}"/>
                </a:ext>
              </a:extLst>
            </p:cNvPr>
            <p:cNvSpPr/>
            <p:nvPr/>
          </p:nvSpPr>
          <p:spPr>
            <a:xfrm>
              <a:off x="6096000" y="2247236"/>
              <a:ext cx="1409700" cy="619125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/>
              <a:endParaRPr lang="ko-KR">
                <a:cs typeface="B Nazanin" panose="00000400000000000000" pitchFamily="2" charset="-78"/>
              </a:endParaRPr>
            </a:p>
          </p:txBody>
        </p:sp>
        <p:sp>
          <p:nvSpPr>
            <p:cNvPr id="8" name="이등변 삼각형 7">
              <a:extLst>
                <a:ext uri="{FF2B5EF4-FFF2-40B4-BE49-F238E27FC236}">
                  <a16:creationId xmlns:a16="http://schemas.microsoft.com/office/drawing/2014/main" id="{E5B15E83-D451-4569-8277-619628EF1B8D}"/>
                </a:ext>
              </a:extLst>
            </p:cNvPr>
            <p:cNvSpPr/>
            <p:nvPr/>
          </p:nvSpPr>
          <p:spPr>
            <a:xfrm rot="16200000">
              <a:off x="7329459" y="2690121"/>
              <a:ext cx="170123" cy="182357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9" name="그룹 8">
            <a:extLst>
              <a:ext uri="{FF2B5EF4-FFF2-40B4-BE49-F238E27FC236}">
                <a16:creationId xmlns:a16="http://schemas.microsoft.com/office/drawing/2014/main" id="{BA0BDFCA-6DCE-4112-B362-5943836D00EC}"/>
              </a:ext>
            </a:extLst>
          </p:cNvPr>
          <p:cNvGrpSpPr/>
          <p:nvPr/>
        </p:nvGrpSpPr>
        <p:grpSpPr>
          <a:xfrm>
            <a:off x="6095997" y="5393246"/>
            <a:ext cx="1409700" cy="619125"/>
            <a:chOff x="6096000" y="2247236"/>
            <a:chExt cx="1409700" cy="619125"/>
          </a:xfrm>
        </p:grpSpPr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530AEB79-F9C9-4129-B474-50EDF677A96B}"/>
                </a:ext>
              </a:extLst>
            </p:cNvPr>
            <p:cNvSpPr/>
            <p:nvPr/>
          </p:nvSpPr>
          <p:spPr>
            <a:xfrm>
              <a:off x="6096000" y="2247236"/>
              <a:ext cx="1409700" cy="619125"/>
            </a:xfrm>
            <a:prstGeom prst="rect">
              <a:avLst/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08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/>
              <a:endParaRPr lang="ko-KR">
                <a:cs typeface="B Nazanin" panose="00000400000000000000" pitchFamily="2" charset="-78"/>
              </a:endParaRPr>
            </a:p>
          </p:txBody>
        </p:sp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7A02E421-FD1D-43A7-9C07-7327C309EE8C}"/>
                </a:ext>
              </a:extLst>
            </p:cNvPr>
            <p:cNvSpPr/>
            <p:nvPr/>
          </p:nvSpPr>
          <p:spPr>
            <a:xfrm rot="16200000">
              <a:off x="7329459" y="2690121"/>
              <a:ext cx="170123" cy="182357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9687A935-EE01-48CF-A826-7377330138DE}"/>
              </a:ext>
            </a:extLst>
          </p:cNvPr>
          <p:cNvGrpSpPr/>
          <p:nvPr/>
        </p:nvGrpSpPr>
        <p:grpSpPr>
          <a:xfrm>
            <a:off x="6096000" y="2188868"/>
            <a:ext cx="1409700" cy="619125"/>
            <a:chOff x="6096000" y="2247236"/>
            <a:chExt cx="1409700" cy="619125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B72B836D-6539-424F-8960-1BAABBE4510E}"/>
                </a:ext>
              </a:extLst>
            </p:cNvPr>
            <p:cNvSpPr/>
            <p:nvPr/>
          </p:nvSpPr>
          <p:spPr>
            <a:xfrm>
              <a:off x="6096000" y="2247236"/>
              <a:ext cx="1409700" cy="619125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/>
              <a:endParaRPr lang="ko-KR">
                <a:cs typeface="B Nazanin" panose="00000400000000000000" pitchFamily="2" charset="-78"/>
              </a:endParaRPr>
            </a:p>
          </p:txBody>
        </p:sp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5D4AB58D-DC0F-4B59-9422-85F3F8B7CF78}"/>
                </a:ext>
              </a:extLst>
            </p:cNvPr>
            <p:cNvSpPr/>
            <p:nvPr/>
          </p:nvSpPr>
          <p:spPr>
            <a:xfrm rot="16200000">
              <a:off x="7329459" y="2690121"/>
              <a:ext cx="170123" cy="182357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</p:grpSp>
      <p:sp>
        <p:nvSpPr>
          <p:cNvPr id="15" name="Oval 34">
            <a:extLst>
              <a:ext uri="{FF2B5EF4-FFF2-40B4-BE49-F238E27FC236}">
                <a16:creationId xmlns:a16="http://schemas.microsoft.com/office/drawing/2014/main" id="{37E31F44-16CD-4DD6-9FCB-3A7E435541AD}"/>
              </a:ext>
            </a:extLst>
          </p:cNvPr>
          <p:cNvSpPr/>
          <p:nvPr/>
        </p:nvSpPr>
        <p:spPr>
          <a:xfrm>
            <a:off x="948156" y="5292712"/>
            <a:ext cx="684000" cy="684000"/>
          </a:xfrm>
          <a:prstGeom prst="ellipse">
            <a:avLst/>
          </a:prstGeom>
          <a:solidFill>
            <a:schemeClr val="accent1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27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D3FCCD-ECD2-463D-B295-2BC0BC7F845A}"/>
              </a:ext>
            </a:extLst>
          </p:cNvPr>
          <p:cNvSpPr txBox="1"/>
          <p:nvPr/>
        </p:nvSpPr>
        <p:spPr>
          <a:xfrm>
            <a:off x="1748279" y="5311547"/>
            <a:ext cx="3815941" cy="882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88DFE754-6FBC-4428-BF27-3F0B16ADAA03}"/>
              </a:ext>
            </a:extLst>
          </p:cNvPr>
          <p:cNvSpPr/>
          <p:nvPr/>
        </p:nvSpPr>
        <p:spPr>
          <a:xfrm>
            <a:off x="1108328" y="5449123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18" name="Oval 3">
            <a:extLst>
              <a:ext uri="{FF2B5EF4-FFF2-40B4-BE49-F238E27FC236}">
                <a16:creationId xmlns:a16="http://schemas.microsoft.com/office/drawing/2014/main" id="{4331DA8D-ADE1-4678-8BDC-6A4920F7CB07}"/>
              </a:ext>
            </a:extLst>
          </p:cNvPr>
          <p:cNvSpPr/>
          <p:nvPr/>
        </p:nvSpPr>
        <p:spPr>
          <a:xfrm>
            <a:off x="948156" y="2088334"/>
            <a:ext cx="684000" cy="684000"/>
          </a:xfrm>
          <a:prstGeom prst="ellipse">
            <a:avLst/>
          </a:prstGeom>
          <a:solidFill>
            <a:schemeClr val="accent4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27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F660297-3701-40C0-9CFE-EB0BFB0F78FA}"/>
              </a:ext>
            </a:extLst>
          </p:cNvPr>
          <p:cNvSpPr txBox="1"/>
          <p:nvPr/>
        </p:nvSpPr>
        <p:spPr>
          <a:xfrm>
            <a:off x="1748279" y="2107169"/>
            <a:ext cx="3815941" cy="882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0" name="Rounded Rectangle 7">
            <a:extLst>
              <a:ext uri="{FF2B5EF4-FFF2-40B4-BE49-F238E27FC236}">
                <a16:creationId xmlns:a16="http://schemas.microsoft.com/office/drawing/2014/main" id="{51AC8840-F6AC-459C-B416-C74CE96D1923}"/>
              </a:ext>
            </a:extLst>
          </p:cNvPr>
          <p:cNvSpPr/>
          <p:nvPr/>
        </p:nvSpPr>
        <p:spPr>
          <a:xfrm>
            <a:off x="1122287" y="2278372"/>
            <a:ext cx="352176" cy="30392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21" name="Oval 28">
            <a:extLst>
              <a:ext uri="{FF2B5EF4-FFF2-40B4-BE49-F238E27FC236}">
                <a16:creationId xmlns:a16="http://schemas.microsoft.com/office/drawing/2014/main" id="{1FED314B-BAD0-4A72-B544-8ACBB3CF008B}"/>
              </a:ext>
            </a:extLst>
          </p:cNvPr>
          <p:cNvSpPr/>
          <p:nvPr/>
        </p:nvSpPr>
        <p:spPr>
          <a:xfrm>
            <a:off x="948156" y="3156460"/>
            <a:ext cx="684000" cy="684000"/>
          </a:xfrm>
          <a:prstGeom prst="ellipse">
            <a:avLst/>
          </a:prstGeom>
          <a:solidFill>
            <a:schemeClr val="accent3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27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88418B-9A6C-4813-904A-EDAAC7D2F047}"/>
              </a:ext>
            </a:extLst>
          </p:cNvPr>
          <p:cNvSpPr txBox="1"/>
          <p:nvPr/>
        </p:nvSpPr>
        <p:spPr>
          <a:xfrm>
            <a:off x="1748279" y="3175295"/>
            <a:ext cx="3815941" cy="882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3" name="Block Arc 10">
            <a:extLst>
              <a:ext uri="{FF2B5EF4-FFF2-40B4-BE49-F238E27FC236}">
                <a16:creationId xmlns:a16="http://schemas.microsoft.com/office/drawing/2014/main" id="{408A0446-210A-4FAD-A424-FC3582EAD36E}"/>
              </a:ext>
            </a:extLst>
          </p:cNvPr>
          <p:cNvSpPr/>
          <p:nvPr/>
        </p:nvSpPr>
        <p:spPr>
          <a:xfrm>
            <a:off x="1077139" y="335232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Oval 31">
            <a:extLst>
              <a:ext uri="{FF2B5EF4-FFF2-40B4-BE49-F238E27FC236}">
                <a16:creationId xmlns:a16="http://schemas.microsoft.com/office/drawing/2014/main" id="{C35661AC-2D62-4481-8F55-FC43B61BA485}"/>
              </a:ext>
            </a:extLst>
          </p:cNvPr>
          <p:cNvSpPr/>
          <p:nvPr/>
        </p:nvSpPr>
        <p:spPr>
          <a:xfrm>
            <a:off x="948156" y="4224586"/>
            <a:ext cx="684000" cy="684000"/>
          </a:xfrm>
          <a:prstGeom prst="ellipse">
            <a:avLst/>
          </a:prstGeom>
          <a:solidFill>
            <a:schemeClr val="accent2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sz="27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689BC89-3A8B-4A78-A905-D7BD8B72EFC7}"/>
              </a:ext>
            </a:extLst>
          </p:cNvPr>
          <p:cNvSpPr txBox="1"/>
          <p:nvPr/>
        </p:nvSpPr>
        <p:spPr>
          <a:xfrm>
            <a:off x="1748279" y="4243421"/>
            <a:ext cx="3815941" cy="882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6" name="Round Same Side Corner Rectangle 36">
            <a:extLst>
              <a:ext uri="{FF2B5EF4-FFF2-40B4-BE49-F238E27FC236}">
                <a16:creationId xmlns:a16="http://schemas.microsoft.com/office/drawing/2014/main" id="{B3B533F2-2C25-498D-AEC4-B8DE6797CADC}"/>
              </a:ext>
            </a:extLst>
          </p:cNvPr>
          <p:cNvSpPr>
            <a:spLocks noChangeAspect="1"/>
          </p:cNvSpPr>
          <p:nvPr/>
        </p:nvSpPr>
        <p:spPr>
          <a:xfrm>
            <a:off x="1096218" y="4410044"/>
            <a:ext cx="396000" cy="31308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27" name="Chart 5">
            <a:extLst>
              <a:ext uri="{FF2B5EF4-FFF2-40B4-BE49-F238E27FC236}">
                <a16:creationId xmlns:a16="http://schemas.microsoft.com/office/drawing/2014/main" id="{5C1FE817-2288-425A-8910-D4744A7E3C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4094293"/>
              </p:ext>
            </p:extLst>
          </p:nvPr>
        </p:nvGraphicFramePr>
        <p:xfrm>
          <a:off x="7182135" y="1650262"/>
          <a:ext cx="4593697" cy="4593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97826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DDFE08-D1A3-4890-B395-3D514078D9E9}"/>
              </a:ext>
            </a:extLst>
          </p:cNvPr>
          <p:cNvSpPr txBox="1"/>
          <p:nvPr/>
        </p:nvSpPr>
        <p:spPr>
          <a:xfrm>
            <a:off x="705395" y="445155"/>
            <a:ext cx="3683725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fa-IR" altLang="ko-KR" sz="5400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سبک</a:t>
            </a:r>
          </a:p>
          <a:p>
            <a:pPr algn="ctr" rtl="1"/>
            <a:r>
              <a:rPr lang="fa-IR" altLang="ko-KR" sz="5400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 ستون</a:t>
            </a:r>
            <a:endParaRPr lang="ko-KR" altLang="en-US" sz="5400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7B509FFD-E14A-4BA1-9215-E63DFEC28F5A}"/>
              </a:ext>
            </a:extLst>
          </p:cNvPr>
          <p:cNvGrpSpPr/>
          <p:nvPr/>
        </p:nvGrpSpPr>
        <p:grpSpPr>
          <a:xfrm>
            <a:off x="4032154" y="1018649"/>
            <a:ext cx="3665192" cy="5235900"/>
            <a:chOff x="1376040" y="1292580"/>
            <a:chExt cx="3665192" cy="490841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AA40AB9-C6A4-4F03-825E-995E867663A7}"/>
                </a:ext>
              </a:extLst>
            </p:cNvPr>
            <p:cNvSpPr txBox="1"/>
            <p:nvPr/>
          </p:nvSpPr>
          <p:spPr>
            <a:xfrm>
              <a:off x="2149986" y="2367561"/>
              <a:ext cx="2891246" cy="5481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ارائه پاورپوینت
</a:t>
              </a:r>
              <a:endParaRPr lang="ko-KR" altLang="en-US" sz="16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B9171A3-4D32-4882-9FF3-7D4C092655C0}"/>
                </a:ext>
              </a:extLst>
            </p:cNvPr>
            <p:cNvSpPr txBox="1"/>
            <p:nvPr/>
          </p:nvSpPr>
          <p:spPr>
            <a:xfrm>
              <a:off x="2149984" y="2790974"/>
              <a:ext cx="2891246" cy="3410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400" kern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  </a:r>
              <a:endParaRPr lang="fa-IR" sz="1400" dirty="0">
                <a:solidFill>
                  <a:schemeClr val="bg1"/>
                </a:solidFill>
                <a:effectLst/>
                <a:cs typeface="B Nazanin" panose="00000400000000000000" pitchFamily="2" charset="-78"/>
              </a:endParaRPr>
            </a:p>
            <a:p>
              <a:pPr algn="r" rtl="1"/>
              <a:endParaRPr lang="en-US" altLang="ko-KR" sz="14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ویرایش پذیر، ابزاری است بسیار کاربردی برای دانشجویان، محققان و اساتید که به دنبال ارائه یک پروژه، پایان نامه، تز، پروپوزال و سمینار هستند. این قالب با طراحی زیبا باعث شده است که به صورت حرفه ای برای مخاطبان شما جذاب باشد و شما بتوانید مفاهیم به شکل بهتری ارئه دهید</a:t>
              </a:r>
              <a:endPara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1213D0A-87E7-4500-A0F3-3766A48E9FF7}"/>
                </a:ext>
              </a:extLst>
            </p:cNvPr>
            <p:cNvSpPr txBox="1"/>
            <p:nvPr/>
          </p:nvSpPr>
          <p:spPr>
            <a:xfrm>
              <a:off x="2149986" y="1372224"/>
              <a:ext cx="2891246" cy="642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kern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مدیریت دانش قابل ویرایش می باشد</a:t>
              </a:r>
              <a:endParaRPr lang="fa-IR" sz="1600" dirty="0">
                <a:solidFill>
                  <a:schemeClr val="bg1"/>
                </a:solidFill>
                <a:effectLst/>
                <a:cs typeface="B Nazanin" panose="00000400000000000000" pitchFamily="2" charset="-7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38826BA-4E64-4241-A825-DA3F67E5F799}"/>
                </a:ext>
              </a:extLst>
            </p:cNvPr>
            <p:cNvSpPr txBox="1"/>
            <p:nvPr/>
          </p:nvSpPr>
          <p:spPr>
            <a:xfrm>
              <a:off x="1376040" y="1292580"/>
              <a:ext cx="773945" cy="663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en-US" altLang="ko-KR" sz="40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01</a:t>
              </a:r>
              <a:endParaRPr lang="ko-KR" altLang="en-US" sz="40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D62D8226-2470-4B63-9FA9-BDC9F5A12227}"/>
              </a:ext>
            </a:extLst>
          </p:cNvPr>
          <p:cNvGrpSpPr/>
          <p:nvPr/>
        </p:nvGrpSpPr>
        <p:grpSpPr>
          <a:xfrm>
            <a:off x="7821413" y="1018649"/>
            <a:ext cx="3665192" cy="5450224"/>
            <a:chOff x="7028936" y="1292580"/>
            <a:chExt cx="3665192" cy="545022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482DBA3-B724-490B-A8F6-0AACD1C9ACCE}"/>
                </a:ext>
              </a:extLst>
            </p:cNvPr>
            <p:cNvSpPr txBox="1"/>
            <p:nvPr/>
          </p:nvSpPr>
          <p:spPr>
            <a:xfrm>
              <a:off x="7802882" y="2363821"/>
              <a:ext cx="2891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ارائه پاورپوینت
</a:t>
              </a:r>
              <a:endParaRPr lang="ko-KR" altLang="en-US" sz="16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4AA1C97-3A55-4076-93BA-9753AFCFF48A}"/>
                </a:ext>
              </a:extLst>
            </p:cNvPr>
            <p:cNvSpPr txBox="1"/>
            <p:nvPr/>
          </p:nvSpPr>
          <p:spPr>
            <a:xfrm>
              <a:off x="7802880" y="2787234"/>
              <a:ext cx="2891246" cy="3955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400" kern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  </a:r>
              <a:endParaRPr lang="fa-IR" sz="1400" dirty="0">
                <a:solidFill>
                  <a:schemeClr val="bg1"/>
                </a:solidFill>
                <a:effectLst/>
                <a:cs typeface="B Nazanin" panose="00000400000000000000" pitchFamily="2" charset="-78"/>
              </a:endParaRPr>
            </a:p>
            <a:p>
              <a:pPr algn="r" rtl="1"/>
              <a:endParaRPr lang="en-US" altLang="ko-KR" sz="14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ویرایش پذیر، ابزاری است بسیار کاربردی برای دانشجویان، محققان و اساتید که به دنبال ارائه یک پروژه، پایان نامه، تز، پروپوزال و سمینار هستند. این قالب با طراحی زیبا باعث شده است که به صورت حرفه ای برای مخاطبان شما جذاب باشد و شما بتوانید مفاهیم به شکل بهتری ارئه دهید</a:t>
              </a:r>
              <a:endPara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  <a:p>
              <a:pPr algn="r" rtl="1"/>
              <a:endParaRPr lang="en-US" altLang="ko-KR" sz="14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9315B26-D4B6-4C2A-906F-D8B91B8E3649}"/>
                </a:ext>
              </a:extLst>
            </p:cNvPr>
            <p:cNvSpPr txBox="1"/>
            <p:nvPr/>
          </p:nvSpPr>
          <p:spPr>
            <a:xfrm>
              <a:off x="7802882" y="1368484"/>
              <a:ext cx="2891246" cy="6850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kern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مدیریت دانش قابل ویرایش می باشد</a:t>
              </a:r>
              <a:endParaRPr lang="fa-IR" sz="1600" dirty="0">
                <a:solidFill>
                  <a:schemeClr val="bg1"/>
                </a:solidFill>
                <a:effectLst/>
                <a:cs typeface="B Nazanin" panose="00000400000000000000" pitchFamily="2" charset="-7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9B01CD5-0404-4F16-8262-F7E6CDFE4C62}"/>
                </a:ext>
              </a:extLst>
            </p:cNvPr>
            <p:cNvSpPr txBox="1"/>
            <p:nvPr/>
          </p:nvSpPr>
          <p:spPr>
            <a:xfrm>
              <a:off x="7028936" y="1292580"/>
              <a:ext cx="7739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en-US" altLang="ko-KR" sz="40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02</a:t>
              </a:r>
              <a:endParaRPr lang="ko-KR" altLang="en-US" sz="40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98166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ver and End Slide Master">
  <a:themeElements>
    <a:clrScheme name="ALLPPT-1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0D23F"/>
      </a:accent1>
      <a:accent2>
        <a:srgbClr val="F79465"/>
      </a:accent2>
      <a:accent3>
        <a:srgbClr val="ED3B55"/>
      </a:accent3>
      <a:accent4>
        <a:srgbClr val="54CBA0"/>
      </a:accent4>
      <a:accent5>
        <a:srgbClr val="78AAE1"/>
      </a:accent5>
      <a:accent6>
        <a:srgbClr val="77DBE1"/>
      </a:accent6>
      <a:hlink>
        <a:srgbClr val="FFFFFF"/>
      </a:hlink>
      <a:folHlink>
        <a:srgbClr val="800080"/>
      </a:folHlink>
    </a:clrScheme>
    <a:fontScheme name="ALLPPT PONTS">
      <a:majorFont>
        <a:latin typeface="Arial"/>
        <a:ea typeface="Malgun Gothic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1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0D23F"/>
      </a:accent1>
      <a:accent2>
        <a:srgbClr val="F79465"/>
      </a:accent2>
      <a:accent3>
        <a:srgbClr val="ED3B55"/>
      </a:accent3>
      <a:accent4>
        <a:srgbClr val="54CBA0"/>
      </a:accent4>
      <a:accent5>
        <a:srgbClr val="78AAE1"/>
      </a:accent5>
      <a:accent6>
        <a:srgbClr val="77DBE1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628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1116</Words>
  <Application>Microsoft Office PowerPoint</Application>
  <PresentationFormat>Widescreen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 Nazanin</vt:lpstr>
      <vt:lpstr>Calibri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2023-11-12T06:09:24Z</dcterms:created>
  <dcterms:modified xsi:type="dcterms:W3CDTF">2024-06-14T12:07:18Z</dcterms:modified>
</cp:coreProperties>
</file>