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73" r:id="rId3"/>
  </p:sldMasterIdLst>
  <p:notesMasterIdLst>
    <p:notesMasterId r:id="rId12"/>
  </p:notesMasterIdLst>
  <p:sldIdLst>
    <p:sldId id="351" r:id="rId4"/>
    <p:sldId id="347" r:id="rId5"/>
    <p:sldId id="298" r:id="rId6"/>
    <p:sldId id="309" r:id="rId7"/>
    <p:sldId id="319" r:id="rId8"/>
    <p:sldId id="330" r:id="rId9"/>
    <p:sldId id="336" r:id="rId10"/>
    <p:sldId id="2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87" autoAdjust="0"/>
  </p:normalViewPr>
  <p:slideViewPr>
    <p:cSldViewPr snapToGrid="0" showGuides="1">
      <p:cViewPr varScale="1">
        <p:scale>
          <a:sx n="77" d="100"/>
          <a:sy n="77" d="100"/>
        </p:scale>
        <p:origin x="912" y="62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spPr>
            <a:solidFill>
              <a:srgbClr val="BA3C2E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C0EF-44B5-9904-61E09CFEBCA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C0EF-44B5-9904-61E09CFEBCA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C0EF-44B5-9904-61E09CFEBCA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7-C0EF-44B5-9904-61E09CFEBCA5}"/>
              </c:ext>
            </c:extLst>
          </c:dP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Series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 1</c:v>
                      </c:pt>
                      <c:pt idx="1">
                        <c:v>A 2</c:v>
                      </c:pt>
                      <c:pt idx="2">
                        <c:v>A 3</c:v>
                      </c:pt>
                      <c:pt idx="3">
                        <c:v>A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C0EF-44B5-9904-61E09CFEBCA5}"/>
            </c:ext>
          </c:extLst>
        </c:ser>
        <c:ser>
          <c:idx val="1"/>
          <c:order val="1"/>
          <c:spPr>
            <a:solidFill>
              <a:schemeClr val="bg1">
                <a:lumMod val="95000"/>
              </a:schemeClr>
            </a:solidFill>
          </c:spPr>
          <c:invertIfNegative val="0"/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Series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 1</c:v>
                      </c:pt>
                      <c:pt idx="1">
                        <c:v>A 2</c:v>
                      </c:pt>
                      <c:pt idx="2">
                        <c:v>A 3</c:v>
                      </c:pt>
                      <c:pt idx="3">
                        <c:v>A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9-C0EF-44B5-9904-61E09CFEB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464912"/>
        <c:axId val="225465304"/>
      </c:barChart>
      <c:catAx>
        <c:axId val="225464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fa-IR"/>
          </a:p>
        </c:txPr>
        <c:crossAx val="225465304"/>
        <c:crosses val="autoZero"/>
        <c:auto val="1"/>
        <c:lblAlgn val="ctr"/>
        <c:lblOffset val="100"/>
        <c:noMultiLvlLbl val="0"/>
      </c:catAx>
      <c:valAx>
        <c:axId val="22546530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9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pPr>
            <a:endParaRPr lang="fa-IR"/>
          </a:p>
        </c:txPr>
        <c:crossAx val="225464912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100"/>
      </a:pPr>
      <a:endParaRPr lang="fa-I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6/15/2024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자유형: 도형 8">
            <a:extLst>
              <a:ext uri="{FF2B5EF4-FFF2-40B4-BE49-F238E27FC236}">
                <a16:creationId xmlns:a16="http://schemas.microsoft.com/office/drawing/2014/main" id="{E50F7605-A96E-467B-B520-710A70E7719F}"/>
              </a:ext>
            </a:extLst>
          </p:cNvPr>
          <p:cNvSpPr/>
          <p:nvPr userDrawn="1"/>
        </p:nvSpPr>
        <p:spPr>
          <a:xfrm>
            <a:off x="0" y="-1"/>
            <a:ext cx="4617008" cy="6508888"/>
          </a:xfrm>
          <a:custGeom>
            <a:avLst/>
            <a:gdLst>
              <a:gd name="connsiteX0" fmla="*/ 1362564 w 4617008"/>
              <a:gd name="connsiteY0" fmla="*/ 0 h 6508888"/>
              <a:gd name="connsiteX1" fmla="*/ 4617008 w 4617008"/>
              <a:gd name="connsiteY1" fmla="*/ 3254444 h 6508888"/>
              <a:gd name="connsiteX2" fmla="*/ 1362564 w 4617008"/>
              <a:gd name="connsiteY2" fmla="*/ 6508888 h 6508888"/>
              <a:gd name="connsiteX3" fmla="*/ 95788 w 4617008"/>
              <a:gd name="connsiteY3" fmla="*/ 6253138 h 6508888"/>
              <a:gd name="connsiteX4" fmla="*/ 0 w 4617008"/>
              <a:gd name="connsiteY4" fmla="*/ 6206995 h 6508888"/>
              <a:gd name="connsiteX5" fmla="*/ 0 w 4617008"/>
              <a:gd name="connsiteY5" fmla="*/ 301894 h 6508888"/>
              <a:gd name="connsiteX6" fmla="*/ 95788 w 4617008"/>
              <a:gd name="connsiteY6" fmla="*/ 255750 h 6508888"/>
              <a:gd name="connsiteX7" fmla="*/ 1362564 w 4617008"/>
              <a:gd name="connsiteY7" fmla="*/ 0 h 650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17008" h="6508888">
                <a:moveTo>
                  <a:pt x="1362564" y="0"/>
                </a:moveTo>
                <a:cubicBezTo>
                  <a:pt x="3159944" y="0"/>
                  <a:pt x="4617008" y="1457064"/>
                  <a:pt x="4617008" y="3254444"/>
                </a:cubicBezTo>
                <a:cubicBezTo>
                  <a:pt x="4617008" y="5051824"/>
                  <a:pt x="3159944" y="6508888"/>
                  <a:pt x="1362564" y="6508888"/>
                </a:cubicBezTo>
                <a:cubicBezTo>
                  <a:pt x="913219" y="6508888"/>
                  <a:pt x="485144" y="6417822"/>
                  <a:pt x="95788" y="6253138"/>
                </a:cubicBezTo>
                <a:lnTo>
                  <a:pt x="0" y="6206995"/>
                </a:lnTo>
                <a:lnTo>
                  <a:pt x="0" y="301894"/>
                </a:lnTo>
                <a:lnTo>
                  <a:pt x="95788" y="255750"/>
                </a:lnTo>
                <a:cubicBezTo>
                  <a:pt x="485144" y="91067"/>
                  <a:pt x="913219" y="0"/>
                  <a:pt x="1362564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91D29CCD-1DCA-47D5-9788-AF0BC62CC34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0" y="388656"/>
            <a:ext cx="4494364" cy="6469344"/>
          </a:xfrm>
          <a:custGeom>
            <a:avLst/>
            <a:gdLst>
              <a:gd name="connsiteX0" fmla="*/ 1149249 w 4494364"/>
              <a:gd name="connsiteY0" fmla="*/ 0 h 6469344"/>
              <a:gd name="connsiteX1" fmla="*/ 4494364 w 4494364"/>
              <a:gd name="connsiteY1" fmla="*/ 3345115 h 6469344"/>
              <a:gd name="connsiteX2" fmla="*/ 2451319 w 4494364"/>
              <a:gd name="connsiteY2" fmla="*/ 6427355 h 6469344"/>
              <a:gd name="connsiteX3" fmla="*/ 2344823 w 4494364"/>
              <a:gd name="connsiteY3" fmla="*/ 6469344 h 6469344"/>
              <a:gd name="connsiteX4" fmla="*/ 0 w 4494364"/>
              <a:gd name="connsiteY4" fmla="*/ 6469344 h 6469344"/>
              <a:gd name="connsiteX5" fmla="*/ 0 w 4494364"/>
              <a:gd name="connsiteY5" fmla="*/ 202672 h 6469344"/>
              <a:gd name="connsiteX6" fmla="*/ 154514 w 4494364"/>
              <a:gd name="connsiteY6" fmla="*/ 150390 h 6469344"/>
              <a:gd name="connsiteX7" fmla="*/ 1149249 w 4494364"/>
              <a:gd name="connsiteY7" fmla="*/ 0 h 6469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94364" h="6469344">
                <a:moveTo>
                  <a:pt x="1149249" y="0"/>
                </a:moveTo>
                <a:cubicBezTo>
                  <a:pt x="2996705" y="0"/>
                  <a:pt x="4494364" y="1497659"/>
                  <a:pt x="4494364" y="3345115"/>
                </a:cubicBezTo>
                <a:cubicBezTo>
                  <a:pt x="4494364" y="4730707"/>
                  <a:pt x="3651931" y="5919538"/>
                  <a:pt x="2451319" y="6427355"/>
                </a:cubicBezTo>
                <a:lnTo>
                  <a:pt x="2344823" y="6469344"/>
                </a:lnTo>
                <a:lnTo>
                  <a:pt x="0" y="6469344"/>
                </a:lnTo>
                <a:lnTo>
                  <a:pt x="0" y="202672"/>
                </a:lnTo>
                <a:lnTo>
                  <a:pt x="154514" y="150390"/>
                </a:lnTo>
                <a:cubicBezTo>
                  <a:pt x="468751" y="52652"/>
                  <a:pt x="802851" y="0"/>
                  <a:pt x="114924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29164E05-815B-4B23-98B3-E419AA6BB030}"/>
              </a:ext>
            </a:extLst>
          </p:cNvPr>
          <p:cNvGrpSpPr/>
          <p:nvPr userDrawn="1"/>
        </p:nvGrpSpPr>
        <p:grpSpPr>
          <a:xfrm>
            <a:off x="5252423" y="595071"/>
            <a:ext cx="6372712" cy="5822001"/>
            <a:chOff x="7192629" y="1828167"/>
            <a:chExt cx="3658514" cy="3342357"/>
          </a:xfrm>
          <a:solidFill>
            <a:schemeClr val="accent1">
              <a:alpha val="40000"/>
            </a:schemeClr>
          </a:solidFill>
        </p:grpSpPr>
        <p:sp>
          <p:nvSpPr>
            <p:cNvPr id="3" name="Freeform 16">
              <a:extLst>
                <a:ext uri="{FF2B5EF4-FFF2-40B4-BE49-F238E27FC236}">
                  <a16:creationId xmlns:a16="http://schemas.microsoft.com/office/drawing/2014/main" id="{7DA56005-1465-40D8-A03F-E660A9763FBD}"/>
                </a:ext>
              </a:extLst>
            </p:cNvPr>
            <p:cNvSpPr/>
            <p:nvPr userDrawn="1"/>
          </p:nvSpPr>
          <p:spPr>
            <a:xfrm rot="14821187">
              <a:off x="7343358" y="1881591"/>
              <a:ext cx="3138204" cy="3439661"/>
            </a:xfrm>
            <a:custGeom>
              <a:avLst/>
              <a:gdLst>
                <a:gd name="connsiteX0" fmla="*/ 255022 w 1226229"/>
                <a:gd name="connsiteY0" fmla="*/ 3188 h 1344022"/>
                <a:gd name="connsiteX1" fmla="*/ 36909 w 1226229"/>
                <a:gd name="connsiteY1" fmla="*/ 959533 h 1344022"/>
                <a:gd name="connsiteX2" fmla="*/ 875808 w 1226229"/>
                <a:gd name="connsiteY2" fmla="*/ 1337038 h 1344022"/>
                <a:gd name="connsiteX3" fmla="*/ 1202978 w 1226229"/>
                <a:gd name="connsiteY3" fmla="*/ 674307 h 1344022"/>
                <a:gd name="connsiteX4" fmla="*/ 255022 w 1226229"/>
                <a:gd name="connsiteY4" fmla="*/ 3188 h 1344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6229" h="1344022">
                  <a:moveTo>
                    <a:pt x="255022" y="3188"/>
                  </a:moveTo>
                  <a:cubicBezTo>
                    <a:pt x="60677" y="50726"/>
                    <a:pt x="-66555" y="737225"/>
                    <a:pt x="36909" y="959533"/>
                  </a:cubicBezTo>
                  <a:cubicBezTo>
                    <a:pt x="140373" y="1181841"/>
                    <a:pt x="681463" y="1384576"/>
                    <a:pt x="875808" y="1337038"/>
                  </a:cubicBezTo>
                  <a:cubicBezTo>
                    <a:pt x="1070153" y="1289500"/>
                    <a:pt x="1300850" y="896615"/>
                    <a:pt x="1202978" y="674307"/>
                  </a:cubicBezTo>
                  <a:cubicBezTo>
                    <a:pt x="1105106" y="451999"/>
                    <a:pt x="449367" y="-44350"/>
                    <a:pt x="255022" y="318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4" name="Freeform 17">
              <a:extLst>
                <a:ext uri="{FF2B5EF4-FFF2-40B4-BE49-F238E27FC236}">
                  <a16:creationId xmlns:a16="http://schemas.microsoft.com/office/drawing/2014/main" id="{1F295692-F1CB-43EF-91E1-6BF5DB88A72A}"/>
                </a:ext>
              </a:extLst>
            </p:cNvPr>
            <p:cNvSpPr/>
            <p:nvPr userDrawn="1"/>
          </p:nvSpPr>
          <p:spPr>
            <a:xfrm rot="11086192">
              <a:off x="7805038" y="2070693"/>
              <a:ext cx="3046105" cy="2942250"/>
            </a:xfrm>
            <a:custGeom>
              <a:avLst/>
              <a:gdLst>
                <a:gd name="connsiteX0" fmla="*/ 51347 w 1697323"/>
                <a:gd name="connsiteY0" fmla="*/ 164668 h 1639454"/>
                <a:gd name="connsiteX1" fmla="*/ 613409 w 1697323"/>
                <a:gd name="connsiteY1" fmla="*/ 5277 h 1639454"/>
                <a:gd name="connsiteX2" fmla="*/ 1410364 w 1697323"/>
                <a:gd name="connsiteY2" fmla="*/ 324059 h 1639454"/>
                <a:gd name="connsiteX3" fmla="*/ 1628477 w 1697323"/>
                <a:gd name="connsiteY3" fmla="*/ 1313960 h 1639454"/>
                <a:gd name="connsiteX4" fmla="*/ 286239 w 1697323"/>
                <a:gd name="connsiteY4" fmla="*/ 1607574 h 1639454"/>
                <a:gd name="connsiteX5" fmla="*/ 51347 w 1697323"/>
                <a:gd name="connsiteY5" fmla="*/ 659618 h 1639454"/>
                <a:gd name="connsiteX6" fmla="*/ 51347 w 1697323"/>
                <a:gd name="connsiteY6" fmla="*/ 164668 h 1639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7323" h="1639454">
                  <a:moveTo>
                    <a:pt x="51347" y="164668"/>
                  </a:moveTo>
                  <a:cubicBezTo>
                    <a:pt x="145024" y="55611"/>
                    <a:pt x="386906" y="-21288"/>
                    <a:pt x="613409" y="5277"/>
                  </a:cubicBezTo>
                  <a:cubicBezTo>
                    <a:pt x="839912" y="31842"/>
                    <a:pt x="1241186" y="105945"/>
                    <a:pt x="1410364" y="324059"/>
                  </a:cubicBezTo>
                  <a:cubicBezTo>
                    <a:pt x="1579542" y="542173"/>
                    <a:pt x="1815831" y="1100041"/>
                    <a:pt x="1628477" y="1313960"/>
                  </a:cubicBezTo>
                  <a:cubicBezTo>
                    <a:pt x="1441123" y="1527879"/>
                    <a:pt x="549094" y="1716631"/>
                    <a:pt x="286239" y="1607574"/>
                  </a:cubicBezTo>
                  <a:cubicBezTo>
                    <a:pt x="23384" y="1498517"/>
                    <a:pt x="89098" y="898704"/>
                    <a:pt x="51347" y="659618"/>
                  </a:cubicBezTo>
                  <a:cubicBezTo>
                    <a:pt x="13596" y="420532"/>
                    <a:pt x="-42330" y="273725"/>
                    <a:pt x="51347" y="1646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5" name="Freeform 18">
              <a:extLst>
                <a:ext uri="{FF2B5EF4-FFF2-40B4-BE49-F238E27FC236}">
                  <a16:creationId xmlns:a16="http://schemas.microsoft.com/office/drawing/2014/main" id="{A439D3AE-7105-4A40-9674-8C760CB3AA35}"/>
                </a:ext>
              </a:extLst>
            </p:cNvPr>
            <p:cNvSpPr/>
            <p:nvPr userDrawn="1"/>
          </p:nvSpPr>
          <p:spPr>
            <a:xfrm rot="1044868">
              <a:off x="7316937" y="1828167"/>
              <a:ext cx="3191046" cy="3082250"/>
            </a:xfrm>
            <a:custGeom>
              <a:avLst/>
              <a:gdLst>
                <a:gd name="connsiteX0" fmla="*/ 51347 w 1697323"/>
                <a:gd name="connsiteY0" fmla="*/ 164668 h 1639454"/>
                <a:gd name="connsiteX1" fmla="*/ 613409 w 1697323"/>
                <a:gd name="connsiteY1" fmla="*/ 5277 h 1639454"/>
                <a:gd name="connsiteX2" fmla="*/ 1410364 w 1697323"/>
                <a:gd name="connsiteY2" fmla="*/ 324059 h 1639454"/>
                <a:gd name="connsiteX3" fmla="*/ 1628477 w 1697323"/>
                <a:gd name="connsiteY3" fmla="*/ 1313960 h 1639454"/>
                <a:gd name="connsiteX4" fmla="*/ 286239 w 1697323"/>
                <a:gd name="connsiteY4" fmla="*/ 1607574 h 1639454"/>
                <a:gd name="connsiteX5" fmla="*/ 51347 w 1697323"/>
                <a:gd name="connsiteY5" fmla="*/ 659618 h 1639454"/>
                <a:gd name="connsiteX6" fmla="*/ 51347 w 1697323"/>
                <a:gd name="connsiteY6" fmla="*/ 164668 h 1639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97323" h="1639454">
                  <a:moveTo>
                    <a:pt x="51347" y="164668"/>
                  </a:moveTo>
                  <a:cubicBezTo>
                    <a:pt x="145024" y="55611"/>
                    <a:pt x="386906" y="-21288"/>
                    <a:pt x="613409" y="5277"/>
                  </a:cubicBezTo>
                  <a:cubicBezTo>
                    <a:pt x="839912" y="31842"/>
                    <a:pt x="1241186" y="105945"/>
                    <a:pt x="1410364" y="324059"/>
                  </a:cubicBezTo>
                  <a:cubicBezTo>
                    <a:pt x="1579542" y="542173"/>
                    <a:pt x="1815831" y="1100041"/>
                    <a:pt x="1628477" y="1313960"/>
                  </a:cubicBezTo>
                  <a:cubicBezTo>
                    <a:pt x="1441123" y="1527879"/>
                    <a:pt x="549094" y="1716631"/>
                    <a:pt x="286239" y="1607574"/>
                  </a:cubicBezTo>
                  <a:cubicBezTo>
                    <a:pt x="23384" y="1498517"/>
                    <a:pt x="89098" y="898704"/>
                    <a:pt x="51347" y="659618"/>
                  </a:cubicBezTo>
                  <a:cubicBezTo>
                    <a:pt x="13596" y="420532"/>
                    <a:pt x="-42330" y="273725"/>
                    <a:pt x="51347" y="1646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6" name="Picture Placeholder 9">
            <a:extLst>
              <a:ext uri="{FF2B5EF4-FFF2-40B4-BE49-F238E27FC236}">
                <a16:creationId xmlns:a16="http://schemas.microsoft.com/office/drawing/2014/main" id="{440BF128-72E1-4450-B867-0C9D1EAE0B8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245957">
            <a:off x="5499002" y="866468"/>
            <a:ext cx="5305968" cy="5125064"/>
          </a:xfrm>
          <a:custGeom>
            <a:avLst/>
            <a:gdLst>
              <a:gd name="connsiteX0" fmla="*/ 3768999 w 5305968"/>
              <a:gd name="connsiteY0" fmla="*/ 464 h 5125064"/>
              <a:gd name="connsiteX1" fmla="*/ 4411163 w 5305968"/>
              <a:gd name="connsiteY1" fmla="*/ 99662 h 5125064"/>
              <a:gd name="connsiteX2" fmla="*/ 5145453 w 5305968"/>
              <a:gd name="connsiteY2" fmla="*/ 3063046 h 5125064"/>
              <a:gd name="connsiteX3" fmla="*/ 5145453 w 5305968"/>
              <a:gd name="connsiteY3" fmla="*/ 4610298 h 5125064"/>
              <a:gd name="connsiteX4" fmla="*/ 3388403 w 5305968"/>
              <a:gd name="connsiteY4" fmla="*/ 5108567 h 5125064"/>
              <a:gd name="connsiteX5" fmla="*/ 897060 w 5305968"/>
              <a:gd name="connsiteY5" fmla="*/ 4112030 h 5125064"/>
              <a:gd name="connsiteX6" fmla="*/ 215221 w 5305968"/>
              <a:gd name="connsiteY6" fmla="*/ 1017522 h 5125064"/>
              <a:gd name="connsiteX7" fmla="*/ 3768999 w 5305968"/>
              <a:gd name="connsiteY7" fmla="*/ 464 h 512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05968" h="5125064">
                <a:moveTo>
                  <a:pt x="3768999" y="464"/>
                </a:moveTo>
                <a:cubicBezTo>
                  <a:pt x="4033876" y="4546"/>
                  <a:pt x="4257093" y="35739"/>
                  <a:pt x="4411163" y="99662"/>
                </a:cubicBezTo>
                <a:cubicBezTo>
                  <a:pt x="5232868" y="440582"/>
                  <a:pt x="5027441" y="2315644"/>
                  <a:pt x="5145453" y="3063046"/>
                </a:cubicBezTo>
                <a:cubicBezTo>
                  <a:pt x="5263466" y="3810447"/>
                  <a:pt x="5438295" y="4269378"/>
                  <a:pt x="5145453" y="4610298"/>
                </a:cubicBezTo>
                <a:cubicBezTo>
                  <a:pt x="4852612" y="4951219"/>
                  <a:pt x="4096470" y="5191611"/>
                  <a:pt x="3388403" y="5108567"/>
                </a:cubicBezTo>
                <a:cubicBezTo>
                  <a:pt x="2680337" y="5025523"/>
                  <a:pt x="1425923" y="4793871"/>
                  <a:pt x="897060" y="4112030"/>
                </a:cubicBezTo>
                <a:cubicBezTo>
                  <a:pt x="368196" y="3430188"/>
                  <a:pt x="-370462" y="1686249"/>
                  <a:pt x="215221" y="1017522"/>
                </a:cubicBezTo>
                <a:cubicBezTo>
                  <a:pt x="691089" y="474181"/>
                  <a:pt x="2621195" y="-17223"/>
                  <a:pt x="3768999" y="46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5876A388-03D4-4E21-9CFF-1444C14A90CD}"/>
              </a:ext>
            </a:extLst>
          </p:cNvPr>
          <p:cNvSpPr/>
          <p:nvPr userDrawn="1"/>
        </p:nvSpPr>
        <p:spPr>
          <a:xfrm>
            <a:off x="0" y="4215744"/>
            <a:ext cx="4218052" cy="4272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214CDF9-AED9-4026-A581-A8F00B1EF925}"/>
              </a:ext>
            </a:extLst>
          </p:cNvPr>
          <p:cNvSpPr/>
          <p:nvPr userDrawn="1"/>
        </p:nvSpPr>
        <p:spPr>
          <a:xfrm>
            <a:off x="8014620" y="4215744"/>
            <a:ext cx="4218052" cy="4272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143BB15-413C-4F38-99B0-ECC0BC4EC242}"/>
              </a:ext>
            </a:extLst>
          </p:cNvPr>
          <p:cNvSpPr/>
          <p:nvPr userDrawn="1"/>
        </p:nvSpPr>
        <p:spPr>
          <a:xfrm>
            <a:off x="3880338" y="4567873"/>
            <a:ext cx="4431324" cy="44887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5" name="Graphic 14">
            <a:extLst>
              <a:ext uri="{FF2B5EF4-FFF2-40B4-BE49-F238E27FC236}">
                <a16:creationId xmlns:a16="http://schemas.microsoft.com/office/drawing/2014/main" id="{3CB50E4E-79E3-4B29-A80F-95BA1AB22371}"/>
              </a:ext>
            </a:extLst>
          </p:cNvPr>
          <p:cNvGrpSpPr/>
          <p:nvPr userDrawn="1"/>
        </p:nvGrpSpPr>
        <p:grpSpPr>
          <a:xfrm>
            <a:off x="4181510" y="1536176"/>
            <a:ext cx="3966027" cy="3201070"/>
            <a:chOff x="2444748" y="555045"/>
            <a:chExt cx="7282048" cy="5727454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09FB232-168F-426E-9D12-ED7532D9FC99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EAD57CC-CFF8-469E-B79E-12AF04039346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56836D3-EB12-4352-8F3C-4586893E8C0B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4B345037-C6B7-4CE7-A997-0BFAC7C5124B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371CC5-4AC0-4F6F-8421-B0086183E79B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4F52072-7B4A-47A7-BDA8-C8BF0BAE8FBA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2D39DB49-D079-4C9D-9300-BE5C8068BF2C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6C65F46-58C2-4259-956C-7B7751D2F560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4" name="Graphic 14">
            <a:extLst>
              <a:ext uri="{FF2B5EF4-FFF2-40B4-BE49-F238E27FC236}">
                <a16:creationId xmlns:a16="http://schemas.microsoft.com/office/drawing/2014/main" id="{6ACB794B-451B-4D0E-A92D-2D834E6B95B1}"/>
              </a:ext>
            </a:extLst>
          </p:cNvPr>
          <p:cNvGrpSpPr/>
          <p:nvPr userDrawn="1"/>
        </p:nvGrpSpPr>
        <p:grpSpPr>
          <a:xfrm>
            <a:off x="802991" y="2192794"/>
            <a:ext cx="2744170" cy="2214881"/>
            <a:chOff x="2444748" y="555045"/>
            <a:chExt cx="7282048" cy="572745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73866AF-CBA6-4C21-AB5C-67789679AF8B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AAA4C3D-EBF9-4DE2-9DB8-64484048FF6F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0B71B7-BD22-41C5-B48C-AD24D7CA4331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3004617-7E73-48FF-8487-44D802210769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06A476F-8B06-40D1-88C6-8B693C37695B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65B794B-BF05-43AF-A60D-76061A3BE712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58930C8-1C02-4751-9EED-8FF04C8AEF3F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D78753E-B58C-485C-B8A0-BCA29028DAE1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3" name="Graphic 14">
            <a:extLst>
              <a:ext uri="{FF2B5EF4-FFF2-40B4-BE49-F238E27FC236}">
                <a16:creationId xmlns:a16="http://schemas.microsoft.com/office/drawing/2014/main" id="{57A56478-E422-4562-B225-97CA1E0FB8EE}"/>
              </a:ext>
            </a:extLst>
          </p:cNvPr>
          <p:cNvGrpSpPr/>
          <p:nvPr userDrawn="1"/>
        </p:nvGrpSpPr>
        <p:grpSpPr>
          <a:xfrm>
            <a:off x="8753103" y="2192794"/>
            <a:ext cx="2744170" cy="2214881"/>
            <a:chOff x="2444748" y="555045"/>
            <a:chExt cx="7282048" cy="5727454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57D1B5C-BD57-4B6C-B41A-830F8BE714A3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12F11A6-764A-478E-B64A-A3BAB4510F87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31EA8E44-3A33-427E-9C5B-C7A8CAB7C806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DFAB6EC-BB37-4AFC-841D-87A42571C014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AFA7A29-C3B0-4755-85C9-66F5CF5C07C2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8E5451E-6A99-421A-952E-479DAC50567A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64A46CF5-7CFF-498D-A66A-F3D49F1BBEF5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82672F0-F064-40D6-B74B-97036200EB64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2" name="그림 개체 틀 2">
            <a:extLst>
              <a:ext uri="{FF2B5EF4-FFF2-40B4-BE49-F238E27FC236}">
                <a16:creationId xmlns:a16="http://schemas.microsoft.com/office/drawing/2014/main" id="{7E7544BA-CC25-4157-8AE3-C0152F17236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90236" y="1690027"/>
            <a:ext cx="3747829" cy="21844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3" name="그림 개체 틀 2">
            <a:extLst>
              <a:ext uri="{FF2B5EF4-FFF2-40B4-BE49-F238E27FC236}">
                <a16:creationId xmlns:a16="http://schemas.microsoft.com/office/drawing/2014/main" id="{F3E71E64-8A0E-468B-B5E4-3F2D3FD0556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8338" y="2295607"/>
            <a:ext cx="2513477" cy="14976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4" name="그림 개체 틀 2">
            <a:extLst>
              <a:ext uri="{FF2B5EF4-FFF2-40B4-BE49-F238E27FC236}">
                <a16:creationId xmlns:a16="http://schemas.microsoft.com/office/drawing/2014/main" id="{94F84734-A1D1-47E9-A477-49D248AF11E8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868450" y="2295607"/>
            <a:ext cx="2513477" cy="14976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5" name="Text Placeholder 9">
            <a:extLst>
              <a:ext uri="{FF2B5EF4-FFF2-40B4-BE49-F238E27FC236}">
                <a16:creationId xmlns:a16="http://schemas.microsoft.com/office/drawing/2014/main" id="{3F48BB9B-D8C5-464B-9EE5-2898E552A2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">
            <a:extLst>
              <a:ext uri="{FF2B5EF4-FFF2-40B4-BE49-F238E27FC236}">
                <a16:creationId xmlns:a16="http://schemas.microsoft.com/office/drawing/2014/main" id="{903AE4A2-E018-4996-A603-98B21D6DBB9A}"/>
              </a:ext>
            </a:extLst>
          </p:cNvPr>
          <p:cNvGrpSpPr/>
          <p:nvPr userDrawn="1"/>
        </p:nvGrpSpPr>
        <p:grpSpPr>
          <a:xfrm>
            <a:off x="729449" y="1780758"/>
            <a:ext cx="2449180" cy="4305530"/>
            <a:chOff x="445712" y="1449040"/>
            <a:chExt cx="2113018" cy="3924176"/>
          </a:xfrm>
        </p:grpSpPr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504F0154-E554-4A32-9FA3-4F28FF857E57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/>
            </a:p>
          </p:txBody>
        </p:sp>
        <p:sp>
          <p:nvSpPr>
            <p:cNvPr id="9" name="Rectangle 5">
              <a:extLst>
                <a:ext uri="{FF2B5EF4-FFF2-40B4-BE49-F238E27FC236}">
                  <a16:creationId xmlns:a16="http://schemas.microsoft.com/office/drawing/2014/main" id="{0F827056-29D4-40C7-8AD3-CB956A290907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10" name="Group 6">
              <a:extLst>
                <a:ext uri="{FF2B5EF4-FFF2-40B4-BE49-F238E27FC236}">
                  <a16:creationId xmlns:a16="http://schemas.microsoft.com/office/drawing/2014/main" id="{F5D385B8-9C05-4A7D-BEB6-ED0EDC9F934E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11" name="Oval 7">
                <a:extLst>
                  <a:ext uri="{FF2B5EF4-FFF2-40B4-BE49-F238E27FC236}">
                    <a16:creationId xmlns:a16="http://schemas.microsoft.com/office/drawing/2014/main" id="{FE0D0D4F-D5AB-4A80-9458-143071470DFB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12" name="Rounded Rectangle 8">
                <a:extLst>
                  <a:ext uri="{FF2B5EF4-FFF2-40B4-BE49-F238E27FC236}">
                    <a16:creationId xmlns:a16="http://schemas.microsoft.com/office/drawing/2014/main" id="{EF3BC1F8-ECC6-4E4E-B350-7E0BA0AFF448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627F313A-721D-40B8-A940-573B2D422708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73465" y="2174930"/>
            <a:ext cx="2152765" cy="33487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9" name="Text Placeholder 9">
            <a:extLst>
              <a:ext uri="{FF2B5EF4-FFF2-40B4-BE49-F238E27FC236}">
                <a16:creationId xmlns:a16="http://schemas.microsoft.com/office/drawing/2014/main" id="{3E0DA4D0-6D7B-40D1-A558-E3927278261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 txBox="1">
            <a:spLocks noGrp="1"/>
          </p:cNvSpPr>
          <p:nvPr>
            <p:ph type="title"/>
          </p:nvPr>
        </p:nvSpPr>
        <p:spPr>
          <a:xfrm>
            <a:off x="1850800" y="7018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grpSp>
        <p:nvGrpSpPr>
          <p:cNvPr id="79" name="Google Shape;79;p8"/>
          <p:cNvGrpSpPr/>
          <p:nvPr/>
        </p:nvGrpSpPr>
        <p:grpSpPr>
          <a:xfrm rot="10800000" flipH="1">
            <a:off x="1468208" y="337533"/>
            <a:ext cx="10149027" cy="3932239"/>
            <a:chOff x="404800" y="-890960"/>
            <a:chExt cx="8937149" cy="3462697"/>
          </a:xfrm>
        </p:grpSpPr>
        <p:sp>
          <p:nvSpPr>
            <p:cNvPr id="80" name="Google Shape;80;p8"/>
            <p:cNvSpPr/>
            <p:nvPr/>
          </p:nvSpPr>
          <p:spPr>
            <a:xfrm>
              <a:off x="8152149" y="-89096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" name="Google Shape;84;p8"/>
          <p:cNvSpPr/>
          <p:nvPr/>
        </p:nvSpPr>
        <p:spPr>
          <a:xfrm rot="10800000" flipH="1">
            <a:off x="6329097" y="4404471"/>
            <a:ext cx="1351200" cy="13512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" name="Google Shape;85;p8"/>
          <p:cNvGrpSpPr/>
          <p:nvPr/>
        </p:nvGrpSpPr>
        <p:grpSpPr>
          <a:xfrm rot="10800000">
            <a:off x="361001" y="986813"/>
            <a:ext cx="11503100" cy="5452001"/>
            <a:chOff x="270750" y="253149"/>
            <a:chExt cx="8627325" cy="4089001"/>
          </a:xfrm>
        </p:grpSpPr>
        <p:sp>
          <p:nvSpPr>
            <p:cNvPr id="86" name="Google Shape;86;p8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916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B5E75A58-FDD1-4297-923E-107AE4B1F2F5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905690" y="1709201"/>
            <a:ext cx="1620000" cy="16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F1F94A78-B4C2-4D3C-97FC-AD483DDAA8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289300" y="1709201"/>
            <a:ext cx="1620000" cy="16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05EDCFF-D2E4-4409-A0D5-E50B49AB1E3C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097495" y="1709201"/>
            <a:ext cx="1620000" cy="16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6FD53134-4CDA-4ED3-952F-FC3C46E2B00A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7481105" y="1709201"/>
            <a:ext cx="1620000" cy="16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608582F-D666-4A66-8F4A-4176789F2936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3097495" y="4125365"/>
            <a:ext cx="1620000" cy="16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423CBC44-782A-4A70-AF0F-82AD8FB15AF3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905690" y="4125365"/>
            <a:ext cx="1620000" cy="16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44D3E9C-ECE1-428E-9C6A-C9DB9160337E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5289300" y="4125365"/>
            <a:ext cx="1620000" cy="16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9BAC6FB0-627B-477E-A55D-1260E90A756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9672911" y="1709201"/>
            <a:ext cx="1620000" cy="162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자유형: 도형 9">
            <a:extLst>
              <a:ext uri="{FF2B5EF4-FFF2-40B4-BE49-F238E27FC236}">
                <a16:creationId xmlns:a16="http://schemas.microsoft.com/office/drawing/2014/main" id="{8AAEC1B5-D19C-441E-AC9C-A7011BE9CCA5}"/>
              </a:ext>
            </a:extLst>
          </p:cNvPr>
          <p:cNvSpPr/>
          <p:nvPr userDrawn="1"/>
        </p:nvSpPr>
        <p:spPr>
          <a:xfrm>
            <a:off x="5531703" y="857269"/>
            <a:ext cx="6339088" cy="6000731"/>
          </a:xfrm>
          <a:custGeom>
            <a:avLst/>
            <a:gdLst>
              <a:gd name="connsiteX0" fmla="*/ 4503422 w 6339088"/>
              <a:gd name="connsiteY0" fmla="*/ 2773272 h 6000731"/>
              <a:gd name="connsiteX1" fmla="*/ 4496660 w 6339088"/>
              <a:gd name="connsiteY1" fmla="*/ 2847678 h 6000731"/>
              <a:gd name="connsiteX2" fmla="*/ 4354884 w 6339088"/>
              <a:gd name="connsiteY2" fmla="*/ 3277412 h 6000731"/>
              <a:gd name="connsiteX3" fmla="*/ 4234233 w 6339088"/>
              <a:gd name="connsiteY3" fmla="*/ 3364659 h 6000731"/>
              <a:gd name="connsiteX4" fmla="*/ 4183019 w 6339088"/>
              <a:gd name="connsiteY4" fmla="*/ 3419601 h 6000731"/>
              <a:gd name="connsiteX5" fmla="*/ 4257976 w 6339088"/>
              <a:gd name="connsiteY5" fmla="*/ 3831389 h 6000731"/>
              <a:gd name="connsiteX6" fmla="*/ 4281443 w 6339088"/>
              <a:gd name="connsiteY6" fmla="*/ 3857066 h 6000731"/>
              <a:gd name="connsiteX7" fmla="*/ 4296768 w 6339088"/>
              <a:gd name="connsiteY7" fmla="*/ 3850440 h 6000731"/>
              <a:gd name="connsiteX8" fmla="*/ 4306984 w 6339088"/>
              <a:gd name="connsiteY8" fmla="*/ 3718605 h 6000731"/>
              <a:gd name="connsiteX9" fmla="*/ 4469602 w 6339088"/>
              <a:gd name="connsiteY9" fmla="*/ 3279623 h 6000731"/>
              <a:gd name="connsiteX10" fmla="*/ 4679984 w 6339088"/>
              <a:gd name="connsiteY10" fmla="*/ 3039288 h 6000731"/>
              <a:gd name="connsiteX11" fmla="*/ 4643951 w 6339088"/>
              <a:gd name="connsiteY11" fmla="*/ 2818276 h 6000731"/>
              <a:gd name="connsiteX12" fmla="*/ 4503422 w 6339088"/>
              <a:gd name="connsiteY12" fmla="*/ 2773272 h 6000731"/>
              <a:gd name="connsiteX13" fmla="*/ 3117955 w 6339088"/>
              <a:gd name="connsiteY13" fmla="*/ 1083 h 6000731"/>
              <a:gd name="connsiteX14" fmla="*/ 3521142 w 6339088"/>
              <a:gd name="connsiteY14" fmla="*/ 83611 h 6000731"/>
              <a:gd name="connsiteX15" fmla="*/ 4579770 w 6339088"/>
              <a:gd name="connsiteY15" fmla="*/ 492733 h 6000731"/>
              <a:gd name="connsiteX16" fmla="*/ 6071208 w 6339088"/>
              <a:gd name="connsiteY16" fmla="*/ 1075125 h 6000731"/>
              <a:gd name="connsiteX17" fmla="*/ 6247306 w 6339088"/>
              <a:gd name="connsiteY17" fmla="*/ 1144613 h 6000731"/>
              <a:gd name="connsiteX18" fmla="*/ 6339088 w 6339088"/>
              <a:gd name="connsiteY18" fmla="*/ 1233582 h 6000731"/>
              <a:gd name="connsiteX19" fmla="*/ 6060223 w 6339088"/>
              <a:gd name="connsiteY19" fmla="*/ 1282648 h 6000731"/>
              <a:gd name="connsiteX20" fmla="*/ 5218426 w 6339088"/>
              <a:gd name="connsiteY20" fmla="*/ 1426828 h 6000731"/>
              <a:gd name="connsiteX21" fmla="*/ 4512306 w 6339088"/>
              <a:gd name="connsiteY21" fmla="*/ 1547739 h 6000731"/>
              <a:gd name="connsiteX22" fmla="*/ 4550218 w 6339088"/>
              <a:gd name="connsiteY22" fmla="*/ 1647927 h 6000731"/>
              <a:gd name="connsiteX23" fmla="*/ 4620066 w 6339088"/>
              <a:gd name="connsiteY23" fmla="*/ 2112173 h 6000731"/>
              <a:gd name="connsiteX24" fmla="*/ 4773988 w 6339088"/>
              <a:gd name="connsiteY24" fmla="*/ 2425673 h 6000731"/>
              <a:gd name="connsiteX25" fmla="*/ 4959800 w 6339088"/>
              <a:gd name="connsiteY25" fmla="*/ 2530038 h 6000731"/>
              <a:gd name="connsiteX26" fmla="*/ 5328934 w 6339088"/>
              <a:gd name="connsiteY26" fmla="*/ 2854994 h 6000731"/>
              <a:gd name="connsiteX27" fmla="*/ 5584178 w 6339088"/>
              <a:gd name="connsiteY27" fmla="*/ 3383845 h 6000731"/>
              <a:gd name="connsiteX28" fmla="*/ 5701931 w 6339088"/>
              <a:gd name="connsiteY28" fmla="*/ 4079041 h 6000731"/>
              <a:gd name="connsiteX29" fmla="*/ 5769575 w 6339088"/>
              <a:gd name="connsiteY29" fmla="*/ 4668912 h 6000731"/>
              <a:gd name="connsiteX30" fmla="*/ 6105298 w 6339088"/>
              <a:gd name="connsiteY30" fmla="*/ 5573386 h 6000731"/>
              <a:gd name="connsiteX31" fmla="*/ 6189374 w 6339088"/>
              <a:gd name="connsiteY31" fmla="*/ 5943954 h 6000731"/>
              <a:gd name="connsiteX32" fmla="*/ 6184053 w 6339088"/>
              <a:gd name="connsiteY32" fmla="*/ 6000731 h 6000731"/>
              <a:gd name="connsiteX33" fmla="*/ 1594099 w 6339088"/>
              <a:gd name="connsiteY33" fmla="*/ 6000731 h 6000731"/>
              <a:gd name="connsiteX34" fmla="*/ 1838456 w 6339088"/>
              <a:gd name="connsiteY34" fmla="*/ 5766927 h 6000731"/>
              <a:gd name="connsiteX35" fmla="*/ 2896293 w 6339088"/>
              <a:gd name="connsiteY35" fmla="*/ 4653174 h 6000731"/>
              <a:gd name="connsiteX36" fmla="*/ 2933291 w 6339088"/>
              <a:gd name="connsiteY36" fmla="*/ 4448179 h 6000731"/>
              <a:gd name="connsiteX37" fmla="*/ 2863581 w 6339088"/>
              <a:gd name="connsiteY37" fmla="*/ 4315100 h 6000731"/>
              <a:gd name="connsiteX38" fmla="*/ 2594806 w 6339088"/>
              <a:gd name="connsiteY38" fmla="*/ 4198316 h 6000731"/>
              <a:gd name="connsiteX39" fmla="*/ 2435225 w 6339088"/>
              <a:gd name="connsiteY39" fmla="*/ 4230343 h 6000731"/>
              <a:gd name="connsiteX40" fmla="*/ 2144224 w 6339088"/>
              <a:gd name="connsiteY40" fmla="*/ 4285423 h 6000731"/>
              <a:gd name="connsiteX41" fmla="*/ 1990030 w 6339088"/>
              <a:gd name="connsiteY41" fmla="*/ 4194862 h 6000731"/>
              <a:gd name="connsiteX42" fmla="*/ 1950270 w 6339088"/>
              <a:gd name="connsiteY42" fmla="*/ 4043705 h 6000731"/>
              <a:gd name="connsiteX43" fmla="*/ 1820094 w 6339088"/>
              <a:gd name="connsiteY43" fmla="*/ 3897516 h 6000731"/>
              <a:gd name="connsiteX44" fmla="*/ 1782824 w 6339088"/>
              <a:gd name="connsiteY44" fmla="*/ 3815790 h 6000731"/>
              <a:gd name="connsiteX45" fmla="*/ 1827274 w 6339088"/>
              <a:gd name="connsiteY45" fmla="*/ 3725372 h 6000731"/>
              <a:gd name="connsiteX46" fmla="*/ 1779372 w 6339088"/>
              <a:gd name="connsiteY46" fmla="*/ 3699558 h 6000731"/>
              <a:gd name="connsiteX47" fmla="*/ 1671282 w 6339088"/>
              <a:gd name="connsiteY47" fmla="*/ 3501459 h 6000731"/>
              <a:gd name="connsiteX48" fmla="*/ 1634285 w 6339088"/>
              <a:gd name="connsiteY48" fmla="*/ 3441690 h 6000731"/>
              <a:gd name="connsiteX49" fmla="*/ 1479675 w 6339088"/>
              <a:gd name="connsiteY49" fmla="*/ 3375010 h 6000731"/>
              <a:gd name="connsiteX50" fmla="*/ 1411482 w 6339088"/>
              <a:gd name="connsiteY50" fmla="*/ 3193480 h 6000731"/>
              <a:gd name="connsiteX51" fmla="*/ 1472493 w 6339088"/>
              <a:gd name="connsiteY51" fmla="*/ 3061649 h 6000731"/>
              <a:gd name="connsiteX52" fmla="*/ 1620620 w 6339088"/>
              <a:gd name="connsiteY52" fmla="*/ 2390610 h 6000731"/>
              <a:gd name="connsiteX53" fmla="*/ 1717528 w 6339088"/>
              <a:gd name="connsiteY53" fmla="*/ 1540941 h 6000731"/>
              <a:gd name="connsiteX54" fmla="*/ 1728017 w 6339088"/>
              <a:gd name="connsiteY54" fmla="*/ 1409244 h 6000731"/>
              <a:gd name="connsiteX55" fmla="*/ 1738768 w 6339088"/>
              <a:gd name="connsiteY55" fmla="*/ 1249922 h 6000731"/>
              <a:gd name="connsiteX56" fmla="*/ 1775106 w 6339088"/>
              <a:gd name="connsiteY56" fmla="*/ 1209557 h 6000731"/>
              <a:gd name="connsiteX57" fmla="*/ 1133646 w 6339088"/>
              <a:gd name="connsiteY57" fmla="*/ 901417 h 6000731"/>
              <a:gd name="connsiteX58" fmla="*/ 146914 w 6339088"/>
              <a:gd name="connsiteY58" fmla="*/ 427195 h 6000731"/>
              <a:gd name="connsiteX59" fmla="*/ 52883 w 6339088"/>
              <a:gd name="connsiteY59" fmla="*/ 367943 h 6000731"/>
              <a:gd name="connsiteX60" fmla="*/ 0 w 6339088"/>
              <a:gd name="connsiteY60" fmla="*/ 302859 h 6000731"/>
              <a:gd name="connsiteX61" fmla="*/ 4176 w 6339088"/>
              <a:gd name="connsiteY61" fmla="*/ 293044 h 6000731"/>
              <a:gd name="connsiteX62" fmla="*/ 125920 w 6339088"/>
              <a:gd name="connsiteY62" fmla="*/ 281069 h 6000731"/>
              <a:gd name="connsiteX63" fmla="*/ 1731688 w 6339088"/>
              <a:gd name="connsiteY63" fmla="*/ 134361 h 6000731"/>
              <a:gd name="connsiteX64" fmla="*/ 2699778 w 6339088"/>
              <a:gd name="connsiteY64" fmla="*/ 40055 h 6000731"/>
              <a:gd name="connsiteX65" fmla="*/ 3117955 w 6339088"/>
              <a:gd name="connsiteY65" fmla="*/ 1083 h 6000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339088" h="6000731">
                <a:moveTo>
                  <a:pt x="4503422" y="2773272"/>
                </a:moveTo>
                <a:cubicBezTo>
                  <a:pt x="4500246" y="2806125"/>
                  <a:pt x="4495967" y="2826972"/>
                  <a:pt x="4496660" y="2847678"/>
                </a:cubicBezTo>
                <a:cubicBezTo>
                  <a:pt x="4502042" y="3008501"/>
                  <a:pt x="4431084" y="3143786"/>
                  <a:pt x="4354884" y="3277412"/>
                </a:cubicBezTo>
                <a:cubicBezTo>
                  <a:pt x="4327965" y="3324765"/>
                  <a:pt x="4294143" y="3361622"/>
                  <a:pt x="4234233" y="3364659"/>
                </a:cubicBezTo>
                <a:cubicBezTo>
                  <a:pt x="4201794" y="3366314"/>
                  <a:pt x="4188680" y="3383021"/>
                  <a:pt x="4183019" y="3419601"/>
                </a:cubicBezTo>
                <a:cubicBezTo>
                  <a:pt x="4160378" y="3566479"/>
                  <a:pt x="4204969" y="3699417"/>
                  <a:pt x="4257976" y="3831389"/>
                </a:cubicBezTo>
                <a:cubicBezTo>
                  <a:pt x="4262117" y="3841329"/>
                  <a:pt x="4273576" y="3848509"/>
                  <a:pt x="4281443" y="3857066"/>
                </a:cubicBezTo>
                <a:cubicBezTo>
                  <a:pt x="4286550" y="3854860"/>
                  <a:pt x="4291660" y="3852647"/>
                  <a:pt x="4296768" y="3850440"/>
                </a:cubicBezTo>
                <a:cubicBezTo>
                  <a:pt x="4300218" y="3806542"/>
                  <a:pt x="4304774" y="3762503"/>
                  <a:pt x="4306984" y="3718605"/>
                </a:cubicBezTo>
                <a:cubicBezTo>
                  <a:pt x="4315265" y="3555163"/>
                  <a:pt x="4364411" y="3406485"/>
                  <a:pt x="4469602" y="3279623"/>
                </a:cubicBezTo>
                <a:cubicBezTo>
                  <a:pt x="4537657" y="3197763"/>
                  <a:pt x="4609026" y="3118663"/>
                  <a:pt x="4679984" y="3039288"/>
                </a:cubicBezTo>
                <a:cubicBezTo>
                  <a:pt x="4751076" y="2959634"/>
                  <a:pt x="4738650" y="2866866"/>
                  <a:pt x="4643951" y="2818276"/>
                </a:cubicBezTo>
                <a:cubicBezTo>
                  <a:pt x="4602536" y="2797016"/>
                  <a:pt x="4554359" y="2789146"/>
                  <a:pt x="4503422" y="2773272"/>
                </a:cubicBezTo>
                <a:close/>
                <a:moveTo>
                  <a:pt x="3117955" y="1083"/>
                </a:moveTo>
                <a:cubicBezTo>
                  <a:pt x="3257948" y="-7207"/>
                  <a:pt x="3391176" y="33232"/>
                  <a:pt x="3521142" y="83611"/>
                </a:cubicBezTo>
                <a:cubicBezTo>
                  <a:pt x="3873820" y="219189"/>
                  <a:pt x="4227256" y="356027"/>
                  <a:pt x="4579770" y="492733"/>
                </a:cubicBezTo>
                <a:cubicBezTo>
                  <a:pt x="5076356" y="686401"/>
                  <a:pt x="5573705" y="881329"/>
                  <a:pt x="6071208" y="1075125"/>
                </a:cubicBezTo>
                <a:cubicBezTo>
                  <a:pt x="6129904" y="1098288"/>
                  <a:pt x="6188762" y="1120316"/>
                  <a:pt x="6247306" y="1144613"/>
                </a:cubicBezTo>
                <a:cubicBezTo>
                  <a:pt x="6284390" y="1161311"/>
                  <a:pt x="6318532" y="1185684"/>
                  <a:pt x="6339088" y="1233582"/>
                </a:cubicBezTo>
                <a:cubicBezTo>
                  <a:pt x="6242962" y="1250262"/>
                  <a:pt x="6151592" y="1266455"/>
                  <a:pt x="6060223" y="1282648"/>
                </a:cubicBezTo>
                <a:cubicBezTo>
                  <a:pt x="5779678" y="1330331"/>
                  <a:pt x="5499132" y="1378013"/>
                  <a:pt x="5218426" y="1426828"/>
                </a:cubicBezTo>
                <a:lnTo>
                  <a:pt x="4512306" y="1547739"/>
                </a:lnTo>
                <a:lnTo>
                  <a:pt x="4550218" y="1647927"/>
                </a:lnTo>
                <a:cubicBezTo>
                  <a:pt x="4583348" y="1800605"/>
                  <a:pt x="4606542" y="1956458"/>
                  <a:pt x="4620066" y="2112173"/>
                </a:cubicBezTo>
                <a:cubicBezTo>
                  <a:pt x="4631250" y="2240143"/>
                  <a:pt x="4674458" y="2347540"/>
                  <a:pt x="4773988" y="2425673"/>
                </a:cubicBezTo>
                <a:cubicBezTo>
                  <a:pt x="4829345" y="2469158"/>
                  <a:pt x="4893402" y="2507672"/>
                  <a:pt x="4959800" y="2530038"/>
                </a:cubicBezTo>
                <a:cubicBezTo>
                  <a:pt x="5130424" y="2587186"/>
                  <a:pt x="5251073" y="2695691"/>
                  <a:pt x="5328934" y="2854994"/>
                </a:cubicBezTo>
                <a:cubicBezTo>
                  <a:pt x="5414932" y="3030864"/>
                  <a:pt x="5503422" y="3205630"/>
                  <a:pt x="5584178" y="3383845"/>
                </a:cubicBezTo>
                <a:cubicBezTo>
                  <a:pt x="5684124" y="3604305"/>
                  <a:pt x="5741553" y="3833182"/>
                  <a:pt x="5701931" y="4079041"/>
                </a:cubicBezTo>
                <a:cubicBezTo>
                  <a:pt x="5669353" y="4281144"/>
                  <a:pt x="5702206" y="4478685"/>
                  <a:pt x="5769575" y="4668912"/>
                </a:cubicBezTo>
                <a:cubicBezTo>
                  <a:pt x="5876972" y="4972061"/>
                  <a:pt x="5986860" y="5274377"/>
                  <a:pt x="6105298" y="5573386"/>
                </a:cubicBezTo>
                <a:cubicBezTo>
                  <a:pt x="6153649" y="5695453"/>
                  <a:pt x="6188953" y="5817443"/>
                  <a:pt x="6189374" y="5943954"/>
                </a:cubicBezTo>
                <a:lnTo>
                  <a:pt x="6184053" y="6000731"/>
                </a:lnTo>
                <a:lnTo>
                  <a:pt x="1594099" y="6000731"/>
                </a:lnTo>
                <a:lnTo>
                  <a:pt x="1838456" y="5766927"/>
                </a:lnTo>
                <a:cubicBezTo>
                  <a:pt x="2199032" y="5403588"/>
                  <a:pt x="2544007" y="5024791"/>
                  <a:pt x="2896293" y="4653174"/>
                </a:cubicBezTo>
                <a:cubicBezTo>
                  <a:pt x="2954138" y="4592161"/>
                  <a:pt x="2961318" y="4522033"/>
                  <a:pt x="2933291" y="4448179"/>
                </a:cubicBezTo>
                <a:cubicBezTo>
                  <a:pt x="2915624" y="4401657"/>
                  <a:pt x="2892293" y="4355684"/>
                  <a:pt x="2863581" y="4315100"/>
                </a:cubicBezTo>
                <a:cubicBezTo>
                  <a:pt x="2798561" y="4223440"/>
                  <a:pt x="2714351" y="4169463"/>
                  <a:pt x="2594806" y="4198316"/>
                </a:cubicBezTo>
                <a:cubicBezTo>
                  <a:pt x="2542075" y="4211017"/>
                  <a:pt x="2488509" y="4219987"/>
                  <a:pt x="2435225" y="4230343"/>
                </a:cubicBezTo>
                <a:cubicBezTo>
                  <a:pt x="2338317" y="4249117"/>
                  <a:pt x="2241822" y="4270927"/>
                  <a:pt x="2144224" y="4285423"/>
                </a:cubicBezTo>
                <a:cubicBezTo>
                  <a:pt x="2061953" y="4297708"/>
                  <a:pt x="2020259" y="4272443"/>
                  <a:pt x="1990030" y="4194862"/>
                </a:cubicBezTo>
                <a:cubicBezTo>
                  <a:pt x="1971256" y="4146548"/>
                  <a:pt x="1954828" y="4095057"/>
                  <a:pt x="1950270" y="4043705"/>
                </a:cubicBezTo>
                <a:cubicBezTo>
                  <a:pt x="1942677" y="3959220"/>
                  <a:pt x="1916861" y="3903589"/>
                  <a:pt x="1820094" y="3897516"/>
                </a:cubicBezTo>
                <a:cubicBezTo>
                  <a:pt x="1776473" y="3894754"/>
                  <a:pt x="1761700" y="3858721"/>
                  <a:pt x="1782824" y="3815790"/>
                </a:cubicBezTo>
                <a:cubicBezTo>
                  <a:pt x="1797179" y="3786664"/>
                  <a:pt x="1811537" y="3757396"/>
                  <a:pt x="1827274" y="3725372"/>
                </a:cubicBezTo>
                <a:cubicBezTo>
                  <a:pt x="1809605" y="3715709"/>
                  <a:pt x="1794830" y="3706872"/>
                  <a:pt x="1779372" y="3699558"/>
                </a:cubicBezTo>
                <a:cubicBezTo>
                  <a:pt x="1654442" y="3639920"/>
                  <a:pt x="1653338" y="3639782"/>
                  <a:pt x="1671282" y="3501459"/>
                </a:cubicBezTo>
                <a:cubicBezTo>
                  <a:pt x="1675700" y="3467503"/>
                  <a:pt x="1664931" y="3453007"/>
                  <a:pt x="1634285" y="3441690"/>
                </a:cubicBezTo>
                <a:cubicBezTo>
                  <a:pt x="1581690" y="3422084"/>
                  <a:pt x="1529235" y="3401239"/>
                  <a:pt x="1479675" y="3375010"/>
                </a:cubicBezTo>
                <a:cubicBezTo>
                  <a:pt x="1394914" y="3330286"/>
                  <a:pt x="1377798" y="3283351"/>
                  <a:pt x="1411482" y="3193480"/>
                </a:cubicBezTo>
                <a:cubicBezTo>
                  <a:pt x="1428461" y="3148203"/>
                  <a:pt x="1447926" y="3103064"/>
                  <a:pt x="1472493" y="3061649"/>
                </a:cubicBezTo>
                <a:cubicBezTo>
                  <a:pt x="1595635" y="2853891"/>
                  <a:pt x="1639117" y="2628601"/>
                  <a:pt x="1620620" y="2390610"/>
                </a:cubicBezTo>
                <a:cubicBezTo>
                  <a:pt x="1598120" y="2100712"/>
                  <a:pt x="1624898" y="1817722"/>
                  <a:pt x="1717528" y="1540941"/>
                </a:cubicBezTo>
                <a:cubicBezTo>
                  <a:pt x="1731193" y="1500218"/>
                  <a:pt x="1732575" y="1452593"/>
                  <a:pt x="1728017" y="1409244"/>
                </a:cubicBezTo>
                <a:cubicBezTo>
                  <a:pt x="1720219" y="1335390"/>
                  <a:pt x="1719875" y="1287074"/>
                  <a:pt x="1738768" y="1249922"/>
                </a:cubicBezTo>
                <a:lnTo>
                  <a:pt x="1775106" y="1209557"/>
                </a:lnTo>
                <a:lnTo>
                  <a:pt x="1133646" y="901417"/>
                </a:lnTo>
                <a:cubicBezTo>
                  <a:pt x="804683" y="743721"/>
                  <a:pt x="475718" y="586025"/>
                  <a:pt x="146914" y="427195"/>
                </a:cubicBezTo>
                <a:cubicBezTo>
                  <a:pt x="114432" y="411136"/>
                  <a:pt x="81501" y="391551"/>
                  <a:pt x="52883" y="367943"/>
                </a:cubicBezTo>
                <a:cubicBezTo>
                  <a:pt x="32681" y="351286"/>
                  <a:pt x="17576" y="324934"/>
                  <a:pt x="0" y="302859"/>
                </a:cubicBezTo>
                <a:cubicBezTo>
                  <a:pt x="1394" y="299587"/>
                  <a:pt x="2785" y="296315"/>
                  <a:pt x="4176" y="293044"/>
                </a:cubicBezTo>
                <a:cubicBezTo>
                  <a:pt x="45013" y="289473"/>
                  <a:pt x="85083" y="284640"/>
                  <a:pt x="125920" y="281069"/>
                </a:cubicBezTo>
                <a:cubicBezTo>
                  <a:pt x="660766" y="232879"/>
                  <a:pt x="1195607" y="184689"/>
                  <a:pt x="1731688" y="134361"/>
                </a:cubicBezTo>
                <a:cubicBezTo>
                  <a:pt x="2054845" y="104143"/>
                  <a:pt x="2377389" y="71536"/>
                  <a:pt x="2699778" y="40055"/>
                </a:cubicBezTo>
                <a:cubicBezTo>
                  <a:pt x="2838558" y="26979"/>
                  <a:pt x="2977968" y="9370"/>
                  <a:pt x="3117955" y="1083"/>
                </a:cubicBezTo>
                <a:close/>
              </a:path>
            </a:pathLst>
          </a:custGeom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그림 개체 틀 3">
            <a:extLst>
              <a:ext uri="{FF2B5EF4-FFF2-40B4-BE49-F238E27FC236}">
                <a16:creationId xmlns:a16="http://schemas.microsoft.com/office/drawing/2014/main" id="{78037F00-E8F9-415D-B6FA-9628240541F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274528" y="733444"/>
            <a:ext cx="6339088" cy="6124557"/>
          </a:xfrm>
          <a:custGeom>
            <a:avLst/>
            <a:gdLst>
              <a:gd name="connsiteX0" fmla="*/ 4503422 w 6339088"/>
              <a:gd name="connsiteY0" fmla="*/ 2773272 h 6124557"/>
              <a:gd name="connsiteX1" fmla="*/ 4496660 w 6339088"/>
              <a:gd name="connsiteY1" fmla="*/ 2847678 h 6124557"/>
              <a:gd name="connsiteX2" fmla="*/ 4354884 w 6339088"/>
              <a:gd name="connsiteY2" fmla="*/ 3277412 h 6124557"/>
              <a:gd name="connsiteX3" fmla="*/ 4234233 w 6339088"/>
              <a:gd name="connsiteY3" fmla="*/ 3364659 h 6124557"/>
              <a:gd name="connsiteX4" fmla="*/ 4183019 w 6339088"/>
              <a:gd name="connsiteY4" fmla="*/ 3419601 h 6124557"/>
              <a:gd name="connsiteX5" fmla="*/ 4257976 w 6339088"/>
              <a:gd name="connsiteY5" fmla="*/ 3831389 h 6124557"/>
              <a:gd name="connsiteX6" fmla="*/ 4281443 w 6339088"/>
              <a:gd name="connsiteY6" fmla="*/ 3857066 h 6124557"/>
              <a:gd name="connsiteX7" fmla="*/ 4296768 w 6339088"/>
              <a:gd name="connsiteY7" fmla="*/ 3850440 h 6124557"/>
              <a:gd name="connsiteX8" fmla="*/ 4306984 w 6339088"/>
              <a:gd name="connsiteY8" fmla="*/ 3718605 h 6124557"/>
              <a:gd name="connsiteX9" fmla="*/ 4469602 w 6339088"/>
              <a:gd name="connsiteY9" fmla="*/ 3279623 h 6124557"/>
              <a:gd name="connsiteX10" fmla="*/ 4679984 w 6339088"/>
              <a:gd name="connsiteY10" fmla="*/ 3039288 h 6124557"/>
              <a:gd name="connsiteX11" fmla="*/ 4643951 w 6339088"/>
              <a:gd name="connsiteY11" fmla="*/ 2818276 h 6124557"/>
              <a:gd name="connsiteX12" fmla="*/ 4503422 w 6339088"/>
              <a:gd name="connsiteY12" fmla="*/ 2773272 h 6124557"/>
              <a:gd name="connsiteX13" fmla="*/ 3117955 w 6339088"/>
              <a:gd name="connsiteY13" fmla="*/ 1083 h 6124557"/>
              <a:gd name="connsiteX14" fmla="*/ 3521142 w 6339088"/>
              <a:gd name="connsiteY14" fmla="*/ 83611 h 6124557"/>
              <a:gd name="connsiteX15" fmla="*/ 4579770 w 6339088"/>
              <a:gd name="connsiteY15" fmla="*/ 492733 h 6124557"/>
              <a:gd name="connsiteX16" fmla="*/ 6071208 w 6339088"/>
              <a:gd name="connsiteY16" fmla="*/ 1075125 h 6124557"/>
              <a:gd name="connsiteX17" fmla="*/ 6247306 w 6339088"/>
              <a:gd name="connsiteY17" fmla="*/ 1144613 h 6124557"/>
              <a:gd name="connsiteX18" fmla="*/ 6339088 w 6339088"/>
              <a:gd name="connsiteY18" fmla="*/ 1233582 h 6124557"/>
              <a:gd name="connsiteX19" fmla="*/ 6060223 w 6339088"/>
              <a:gd name="connsiteY19" fmla="*/ 1282648 h 6124557"/>
              <a:gd name="connsiteX20" fmla="*/ 5218426 w 6339088"/>
              <a:gd name="connsiteY20" fmla="*/ 1426828 h 6124557"/>
              <a:gd name="connsiteX21" fmla="*/ 4512306 w 6339088"/>
              <a:gd name="connsiteY21" fmla="*/ 1547739 h 6124557"/>
              <a:gd name="connsiteX22" fmla="*/ 4550218 w 6339088"/>
              <a:gd name="connsiteY22" fmla="*/ 1647927 h 6124557"/>
              <a:gd name="connsiteX23" fmla="*/ 4620066 w 6339088"/>
              <a:gd name="connsiteY23" fmla="*/ 2112173 h 6124557"/>
              <a:gd name="connsiteX24" fmla="*/ 4773988 w 6339088"/>
              <a:gd name="connsiteY24" fmla="*/ 2425673 h 6124557"/>
              <a:gd name="connsiteX25" fmla="*/ 4959800 w 6339088"/>
              <a:gd name="connsiteY25" fmla="*/ 2530038 h 6124557"/>
              <a:gd name="connsiteX26" fmla="*/ 5328934 w 6339088"/>
              <a:gd name="connsiteY26" fmla="*/ 2854994 h 6124557"/>
              <a:gd name="connsiteX27" fmla="*/ 5584178 w 6339088"/>
              <a:gd name="connsiteY27" fmla="*/ 3383845 h 6124557"/>
              <a:gd name="connsiteX28" fmla="*/ 5701931 w 6339088"/>
              <a:gd name="connsiteY28" fmla="*/ 4079041 h 6124557"/>
              <a:gd name="connsiteX29" fmla="*/ 5769575 w 6339088"/>
              <a:gd name="connsiteY29" fmla="*/ 4668912 h 6124557"/>
              <a:gd name="connsiteX30" fmla="*/ 6105298 w 6339088"/>
              <a:gd name="connsiteY30" fmla="*/ 5573386 h 6124557"/>
              <a:gd name="connsiteX31" fmla="*/ 6177359 w 6339088"/>
              <a:gd name="connsiteY31" fmla="*/ 6072144 h 6124557"/>
              <a:gd name="connsiteX32" fmla="*/ 6164145 w 6339088"/>
              <a:gd name="connsiteY32" fmla="*/ 6124557 h 6124557"/>
              <a:gd name="connsiteX33" fmla="*/ 1464684 w 6339088"/>
              <a:gd name="connsiteY33" fmla="*/ 6124557 h 6124557"/>
              <a:gd name="connsiteX34" fmla="*/ 1838456 w 6339088"/>
              <a:gd name="connsiteY34" fmla="*/ 5766927 h 6124557"/>
              <a:gd name="connsiteX35" fmla="*/ 2896293 w 6339088"/>
              <a:gd name="connsiteY35" fmla="*/ 4653174 h 6124557"/>
              <a:gd name="connsiteX36" fmla="*/ 2933291 w 6339088"/>
              <a:gd name="connsiteY36" fmla="*/ 4448179 h 6124557"/>
              <a:gd name="connsiteX37" fmla="*/ 2863581 w 6339088"/>
              <a:gd name="connsiteY37" fmla="*/ 4315100 h 6124557"/>
              <a:gd name="connsiteX38" fmla="*/ 2594806 w 6339088"/>
              <a:gd name="connsiteY38" fmla="*/ 4198316 h 6124557"/>
              <a:gd name="connsiteX39" fmla="*/ 2435225 w 6339088"/>
              <a:gd name="connsiteY39" fmla="*/ 4230343 h 6124557"/>
              <a:gd name="connsiteX40" fmla="*/ 2144224 w 6339088"/>
              <a:gd name="connsiteY40" fmla="*/ 4285423 h 6124557"/>
              <a:gd name="connsiteX41" fmla="*/ 1990030 w 6339088"/>
              <a:gd name="connsiteY41" fmla="*/ 4194862 h 6124557"/>
              <a:gd name="connsiteX42" fmla="*/ 1950270 w 6339088"/>
              <a:gd name="connsiteY42" fmla="*/ 4043705 h 6124557"/>
              <a:gd name="connsiteX43" fmla="*/ 1820094 w 6339088"/>
              <a:gd name="connsiteY43" fmla="*/ 3897516 h 6124557"/>
              <a:gd name="connsiteX44" fmla="*/ 1782824 w 6339088"/>
              <a:gd name="connsiteY44" fmla="*/ 3815790 h 6124557"/>
              <a:gd name="connsiteX45" fmla="*/ 1827274 w 6339088"/>
              <a:gd name="connsiteY45" fmla="*/ 3725372 h 6124557"/>
              <a:gd name="connsiteX46" fmla="*/ 1779372 w 6339088"/>
              <a:gd name="connsiteY46" fmla="*/ 3699558 h 6124557"/>
              <a:gd name="connsiteX47" fmla="*/ 1671282 w 6339088"/>
              <a:gd name="connsiteY47" fmla="*/ 3501459 h 6124557"/>
              <a:gd name="connsiteX48" fmla="*/ 1634285 w 6339088"/>
              <a:gd name="connsiteY48" fmla="*/ 3441690 h 6124557"/>
              <a:gd name="connsiteX49" fmla="*/ 1479675 w 6339088"/>
              <a:gd name="connsiteY49" fmla="*/ 3375010 h 6124557"/>
              <a:gd name="connsiteX50" fmla="*/ 1411482 w 6339088"/>
              <a:gd name="connsiteY50" fmla="*/ 3193480 h 6124557"/>
              <a:gd name="connsiteX51" fmla="*/ 1472493 w 6339088"/>
              <a:gd name="connsiteY51" fmla="*/ 3061649 h 6124557"/>
              <a:gd name="connsiteX52" fmla="*/ 1620620 w 6339088"/>
              <a:gd name="connsiteY52" fmla="*/ 2390610 h 6124557"/>
              <a:gd name="connsiteX53" fmla="*/ 1717528 w 6339088"/>
              <a:gd name="connsiteY53" fmla="*/ 1540941 h 6124557"/>
              <a:gd name="connsiteX54" fmla="*/ 1728017 w 6339088"/>
              <a:gd name="connsiteY54" fmla="*/ 1409244 h 6124557"/>
              <a:gd name="connsiteX55" fmla="*/ 1738768 w 6339088"/>
              <a:gd name="connsiteY55" fmla="*/ 1249922 h 6124557"/>
              <a:gd name="connsiteX56" fmla="*/ 1775106 w 6339088"/>
              <a:gd name="connsiteY56" fmla="*/ 1209557 h 6124557"/>
              <a:gd name="connsiteX57" fmla="*/ 1133646 w 6339088"/>
              <a:gd name="connsiteY57" fmla="*/ 901417 h 6124557"/>
              <a:gd name="connsiteX58" fmla="*/ 146914 w 6339088"/>
              <a:gd name="connsiteY58" fmla="*/ 427195 h 6124557"/>
              <a:gd name="connsiteX59" fmla="*/ 52883 w 6339088"/>
              <a:gd name="connsiteY59" fmla="*/ 367943 h 6124557"/>
              <a:gd name="connsiteX60" fmla="*/ 0 w 6339088"/>
              <a:gd name="connsiteY60" fmla="*/ 302859 h 6124557"/>
              <a:gd name="connsiteX61" fmla="*/ 4176 w 6339088"/>
              <a:gd name="connsiteY61" fmla="*/ 293044 h 6124557"/>
              <a:gd name="connsiteX62" fmla="*/ 125920 w 6339088"/>
              <a:gd name="connsiteY62" fmla="*/ 281069 h 6124557"/>
              <a:gd name="connsiteX63" fmla="*/ 1731688 w 6339088"/>
              <a:gd name="connsiteY63" fmla="*/ 134361 h 6124557"/>
              <a:gd name="connsiteX64" fmla="*/ 2699778 w 6339088"/>
              <a:gd name="connsiteY64" fmla="*/ 40055 h 6124557"/>
              <a:gd name="connsiteX65" fmla="*/ 3117955 w 6339088"/>
              <a:gd name="connsiteY65" fmla="*/ 1083 h 6124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6339088" h="6124557">
                <a:moveTo>
                  <a:pt x="4503422" y="2773272"/>
                </a:moveTo>
                <a:cubicBezTo>
                  <a:pt x="4500246" y="2806125"/>
                  <a:pt x="4495967" y="2826972"/>
                  <a:pt x="4496660" y="2847678"/>
                </a:cubicBezTo>
                <a:cubicBezTo>
                  <a:pt x="4502042" y="3008501"/>
                  <a:pt x="4431084" y="3143786"/>
                  <a:pt x="4354884" y="3277412"/>
                </a:cubicBezTo>
                <a:cubicBezTo>
                  <a:pt x="4327965" y="3324765"/>
                  <a:pt x="4294143" y="3361622"/>
                  <a:pt x="4234233" y="3364659"/>
                </a:cubicBezTo>
                <a:cubicBezTo>
                  <a:pt x="4201794" y="3366314"/>
                  <a:pt x="4188680" y="3383021"/>
                  <a:pt x="4183019" y="3419601"/>
                </a:cubicBezTo>
                <a:cubicBezTo>
                  <a:pt x="4160378" y="3566479"/>
                  <a:pt x="4204969" y="3699417"/>
                  <a:pt x="4257976" y="3831389"/>
                </a:cubicBezTo>
                <a:cubicBezTo>
                  <a:pt x="4262117" y="3841329"/>
                  <a:pt x="4273576" y="3848509"/>
                  <a:pt x="4281443" y="3857066"/>
                </a:cubicBezTo>
                <a:cubicBezTo>
                  <a:pt x="4286550" y="3854860"/>
                  <a:pt x="4291660" y="3852647"/>
                  <a:pt x="4296768" y="3850440"/>
                </a:cubicBezTo>
                <a:cubicBezTo>
                  <a:pt x="4300218" y="3806542"/>
                  <a:pt x="4304774" y="3762503"/>
                  <a:pt x="4306984" y="3718605"/>
                </a:cubicBezTo>
                <a:cubicBezTo>
                  <a:pt x="4315265" y="3555163"/>
                  <a:pt x="4364411" y="3406485"/>
                  <a:pt x="4469602" y="3279623"/>
                </a:cubicBezTo>
                <a:cubicBezTo>
                  <a:pt x="4537657" y="3197763"/>
                  <a:pt x="4609026" y="3118663"/>
                  <a:pt x="4679984" y="3039288"/>
                </a:cubicBezTo>
                <a:cubicBezTo>
                  <a:pt x="4751076" y="2959634"/>
                  <a:pt x="4738650" y="2866866"/>
                  <a:pt x="4643951" y="2818276"/>
                </a:cubicBezTo>
                <a:cubicBezTo>
                  <a:pt x="4602536" y="2797016"/>
                  <a:pt x="4554359" y="2789146"/>
                  <a:pt x="4503422" y="2773272"/>
                </a:cubicBezTo>
                <a:close/>
                <a:moveTo>
                  <a:pt x="3117955" y="1083"/>
                </a:moveTo>
                <a:cubicBezTo>
                  <a:pt x="3257948" y="-7207"/>
                  <a:pt x="3391176" y="33232"/>
                  <a:pt x="3521142" y="83611"/>
                </a:cubicBezTo>
                <a:cubicBezTo>
                  <a:pt x="3873820" y="219189"/>
                  <a:pt x="4227256" y="356027"/>
                  <a:pt x="4579770" y="492733"/>
                </a:cubicBezTo>
                <a:cubicBezTo>
                  <a:pt x="5076356" y="686401"/>
                  <a:pt x="5573705" y="881329"/>
                  <a:pt x="6071208" y="1075125"/>
                </a:cubicBezTo>
                <a:cubicBezTo>
                  <a:pt x="6129904" y="1098288"/>
                  <a:pt x="6188762" y="1120316"/>
                  <a:pt x="6247306" y="1144613"/>
                </a:cubicBezTo>
                <a:cubicBezTo>
                  <a:pt x="6284390" y="1161311"/>
                  <a:pt x="6318532" y="1185684"/>
                  <a:pt x="6339088" y="1233582"/>
                </a:cubicBezTo>
                <a:cubicBezTo>
                  <a:pt x="6242962" y="1250262"/>
                  <a:pt x="6151592" y="1266455"/>
                  <a:pt x="6060223" y="1282648"/>
                </a:cubicBezTo>
                <a:cubicBezTo>
                  <a:pt x="5779678" y="1330331"/>
                  <a:pt x="5499132" y="1378013"/>
                  <a:pt x="5218426" y="1426828"/>
                </a:cubicBezTo>
                <a:lnTo>
                  <a:pt x="4512306" y="1547739"/>
                </a:lnTo>
                <a:lnTo>
                  <a:pt x="4550218" y="1647927"/>
                </a:lnTo>
                <a:cubicBezTo>
                  <a:pt x="4583348" y="1800605"/>
                  <a:pt x="4606542" y="1956458"/>
                  <a:pt x="4620066" y="2112173"/>
                </a:cubicBezTo>
                <a:cubicBezTo>
                  <a:pt x="4631250" y="2240143"/>
                  <a:pt x="4674458" y="2347540"/>
                  <a:pt x="4773988" y="2425673"/>
                </a:cubicBezTo>
                <a:cubicBezTo>
                  <a:pt x="4829345" y="2469158"/>
                  <a:pt x="4893402" y="2507672"/>
                  <a:pt x="4959800" y="2530038"/>
                </a:cubicBezTo>
                <a:cubicBezTo>
                  <a:pt x="5130424" y="2587186"/>
                  <a:pt x="5251073" y="2695691"/>
                  <a:pt x="5328934" y="2854994"/>
                </a:cubicBezTo>
                <a:cubicBezTo>
                  <a:pt x="5414932" y="3030864"/>
                  <a:pt x="5503422" y="3205630"/>
                  <a:pt x="5584178" y="3383845"/>
                </a:cubicBezTo>
                <a:cubicBezTo>
                  <a:pt x="5684124" y="3604305"/>
                  <a:pt x="5741553" y="3833182"/>
                  <a:pt x="5701931" y="4079041"/>
                </a:cubicBezTo>
                <a:cubicBezTo>
                  <a:pt x="5669353" y="4281144"/>
                  <a:pt x="5702206" y="4478685"/>
                  <a:pt x="5769575" y="4668912"/>
                </a:cubicBezTo>
                <a:cubicBezTo>
                  <a:pt x="5876972" y="4972061"/>
                  <a:pt x="5986860" y="5274377"/>
                  <a:pt x="6105298" y="5573386"/>
                </a:cubicBezTo>
                <a:cubicBezTo>
                  <a:pt x="6169766" y="5736142"/>
                  <a:pt x="6211040" y="5898760"/>
                  <a:pt x="6177359" y="6072144"/>
                </a:cubicBezTo>
                <a:lnTo>
                  <a:pt x="6164145" y="6124557"/>
                </a:lnTo>
                <a:lnTo>
                  <a:pt x="1464684" y="6124557"/>
                </a:lnTo>
                <a:lnTo>
                  <a:pt x="1838456" y="5766927"/>
                </a:lnTo>
                <a:cubicBezTo>
                  <a:pt x="2199032" y="5403588"/>
                  <a:pt x="2544007" y="5024791"/>
                  <a:pt x="2896293" y="4653174"/>
                </a:cubicBezTo>
                <a:cubicBezTo>
                  <a:pt x="2954138" y="4592161"/>
                  <a:pt x="2961318" y="4522033"/>
                  <a:pt x="2933291" y="4448179"/>
                </a:cubicBezTo>
                <a:cubicBezTo>
                  <a:pt x="2915624" y="4401657"/>
                  <a:pt x="2892293" y="4355684"/>
                  <a:pt x="2863581" y="4315100"/>
                </a:cubicBezTo>
                <a:cubicBezTo>
                  <a:pt x="2798561" y="4223440"/>
                  <a:pt x="2714351" y="4169463"/>
                  <a:pt x="2594806" y="4198316"/>
                </a:cubicBezTo>
                <a:cubicBezTo>
                  <a:pt x="2542075" y="4211017"/>
                  <a:pt x="2488509" y="4219987"/>
                  <a:pt x="2435225" y="4230343"/>
                </a:cubicBezTo>
                <a:cubicBezTo>
                  <a:pt x="2338317" y="4249117"/>
                  <a:pt x="2241822" y="4270927"/>
                  <a:pt x="2144224" y="4285423"/>
                </a:cubicBezTo>
                <a:cubicBezTo>
                  <a:pt x="2061953" y="4297708"/>
                  <a:pt x="2020259" y="4272443"/>
                  <a:pt x="1990030" y="4194862"/>
                </a:cubicBezTo>
                <a:cubicBezTo>
                  <a:pt x="1971256" y="4146548"/>
                  <a:pt x="1954828" y="4095057"/>
                  <a:pt x="1950270" y="4043705"/>
                </a:cubicBezTo>
                <a:cubicBezTo>
                  <a:pt x="1942677" y="3959220"/>
                  <a:pt x="1916861" y="3903589"/>
                  <a:pt x="1820094" y="3897516"/>
                </a:cubicBezTo>
                <a:cubicBezTo>
                  <a:pt x="1776473" y="3894754"/>
                  <a:pt x="1761700" y="3858721"/>
                  <a:pt x="1782824" y="3815790"/>
                </a:cubicBezTo>
                <a:cubicBezTo>
                  <a:pt x="1797179" y="3786664"/>
                  <a:pt x="1811537" y="3757396"/>
                  <a:pt x="1827274" y="3725372"/>
                </a:cubicBezTo>
                <a:cubicBezTo>
                  <a:pt x="1809605" y="3715709"/>
                  <a:pt x="1794830" y="3706872"/>
                  <a:pt x="1779372" y="3699558"/>
                </a:cubicBezTo>
                <a:cubicBezTo>
                  <a:pt x="1654442" y="3639920"/>
                  <a:pt x="1653338" y="3639782"/>
                  <a:pt x="1671282" y="3501459"/>
                </a:cubicBezTo>
                <a:cubicBezTo>
                  <a:pt x="1675700" y="3467503"/>
                  <a:pt x="1664931" y="3453007"/>
                  <a:pt x="1634285" y="3441690"/>
                </a:cubicBezTo>
                <a:cubicBezTo>
                  <a:pt x="1581690" y="3422084"/>
                  <a:pt x="1529235" y="3401239"/>
                  <a:pt x="1479675" y="3375010"/>
                </a:cubicBezTo>
                <a:cubicBezTo>
                  <a:pt x="1394914" y="3330286"/>
                  <a:pt x="1377798" y="3283351"/>
                  <a:pt x="1411482" y="3193480"/>
                </a:cubicBezTo>
                <a:cubicBezTo>
                  <a:pt x="1428461" y="3148203"/>
                  <a:pt x="1447926" y="3103064"/>
                  <a:pt x="1472493" y="3061649"/>
                </a:cubicBezTo>
                <a:cubicBezTo>
                  <a:pt x="1595635" y="2853891"/>
                  <a:pt x="1639117" y="2628601"/>
                  <a:pt x="1620620" y="2390610"/>
                </a:cubicBezTo>
                <a:cubicBezTo>
                  <a:pt x="1598120" y="2100712"/>
                  <a:pt x="1624898" y="1817722"/>
                  <a:pt x="1717528" y="1540941"/>
                </a:cubicBezTo>
                <a:cubicBezTo>
                  <a:pt x="1731193" y="1500218"/>
                  <a:pt x="1732575" y="1452593"/>
                  <a:pt x="1728017" y="1409244"/>
                </a:cubicBezTo>
                <a:cubicBezTo>
                  <a:pt x="1720219" y="1335390"/>
                  <a:pt x="1719875" y="1287074"/>
                  <a:pt x="1738768" y="1249922"/>
                </a:cubicBezTo>
                <a:lnTo>
                  <a:pt x="1775106" y="1209557"/>
                </a:lnTo>
                <a:lnTo>
                  <a:pt x="1133646" y="901417"/>
                </a:lnTo>
                <a:cubicBezTo>
                  <a:pt x="804683" y="743721"/>
                  <a:pt x="475718" y="586025"/>
                  <a:pt x="146914" y="427195"/>
                </a:cubicBezTo>
                <a:cubicBezTo>
                  <a:pt x="114432" y="411136"/>
                  <a:pt x="81501" y="391551"/>
                  <a:pt x="52883" y="367943"/>
                </a:cubicBezTo>
                <a:cubicBezTo>
                  <a:pt x="32681" y="351286"/>
                  <a:pt x="17576" y="324934"/>
                  <a:pt x="0" y="302859"/>
                </a:cubicBezTo>
                <a:cubicBezTo>
                  <a:pt x="1394" y="299587"/>
                  <a:pt x="2785" y="296315"/>
                  <a:pt x="4176" y="293044"/>
                </a:cubicBezTo>
                <a:cubicBezTo>
                  <a:pt x="45013" y="289473"/>
                  <a:pt x="85083" y="284640"/>
                  <a:pt x="125920" y="281069"/>
                </a:cubicBezTo>
                <a:cubicBezTo>
                  <a:pt x="660766" y="232879"/>
                  <a:pt x="1195607" y="184689"/>
                  <a:pt x="1731688" y="134361"/>
                </a:cubicBezTo>
                <a:cubicBezTo>
                  <a:pt x="2054845" y="104143"/>
                  <a:pt x="2377389" y="71536"/>
                  <a:pt x="2699778" y="40055"/>
                </a:cubicBezTo>
                <a:cubicBezTo>
                  <a:pt x="2838558" y="26979"/>
                  <a:pt x="2977968" y="9370"/>
                  <a:pt x="3117955" y="108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52400">
            <a:noFill/>
          </a:ln>
          <a:effectLst/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28522DAF-F091-475D-9453-DFCEB7833B2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5362576" y="-1"/>
            <a:ext cx="6638925" cy="6858000"/>
          </a:xfrm>
          <a:custGeom>
            <a:avLst/>
            <a:gdLst>
              <a:gd name="connsiteX0" fmla="*/ 625981 w 6638925"/>
              <a:gd name="connsiteY0" fmla="*/ 1038225 h 6858000"/>
              <a:gd name="connsiteX1" fmla="*/ 1251962 w 6638925"/>
              <a:gd name="connsiteY1" fmla="*/ 1664206 h 6858000"/>
              <a:gd name="connsiteX2" fmla="*/ 1251962 w 6638925"/>
              <a:gd name="connsiteY2" fmla="*/ 6858000 h 6858000"/>
              <a:gd name="connsiteX3" fmla="*/ 0 w 6638925"/>
              <a:gd name="connsiteY3" fmla="*/ 6858000 h 6858000"/>
              <a:gd name="connsiteX4" fmla="*/ 0 w 6638925"/>
              <a:gd name="connsiteY4" fmla="*/ 1664206 h 6858000"/>
              <a:gd name="connsiteX5" fmla="*/ 625981 w 6638925"/>
              <a:gd name="connsiteY5" fmla="*/ 1038225 h 6858000"/>
              <a:gd name="connsiteX6" fmla="*/ 4681632 w 6638925"/>
              <a:gd name="connsiteY6" fmla="*/ 1038224 h 6858000"/>
              <a:gd name="connsiteX7" fmla="*/ 5307613 w 6638925"/>
              <a:gd name="connsiteY7" fmla="*/ 1664205 h 6858000"/>
              <a:gd name="connsiteX8" fmla="*/ 5307613 w 6638925"/>
              <a:gd name="connsiteY8" fmla="*/ 6857999 h 6858000"/>
              <a:gd name="connsiteX9" fmla="*/ 4055651 w 6638925"/>
              <a:gd name="connsiteY9" fmla="*/ 6857999 h 6858000"/>
              <a:gd name="connsiteX10" fmla="*/ 4055651 w 6638925"/>
              <a:gd name="connsiteY10" fmla="*/ 1664205 h 6858000"/>
              <a:gd name="connsiteX11" fmla="*/ 4681632 w 6638925"/>
              <a:gd name="connsiteY11" fmla="*/ 1038224 h 6858000"/>
              <a:gd name="connsiteX12" fmla="*/ 3350320 w 6638925"/>
              <a:gd name="connsiteY12" fmla="*/ 171448 h 6858000"/>
              <a:gd name="connsiteX13" fmla="*/ 3976301 w 6638925"/>
              <a:gd name="connsiteY13" fmla="*/ 797429 h 6858000"/>
              <a:gd name="connsiteX14" fmla="*/ 3976301 w 6638925"/>
              <a:gd name="connsiteY14" fmla="*/ 6857999 h 6858000"/>
              <a:gd name="connsiteX15" fmla="*/ 2724339 w 6638925"/>
              <a:gd name="connsiteY15" fmla="*/ 6857999 h 6858000"/>
              <a:gd name="connsiteX16" fmla="*/ 2724339 w 6638925"/>
              <a:gd name="connsiteY16" fmla="*/ 797429 h 6858000"/>
              <a:gd name="connsiteX17" fmla="*/ 3350320 w 6638925"/>
              <a:gd name="connsiteY17" fmla="*/ 171448 h 6858000"/>
              <a:gd name="connsiteX18" fmla="*/ 5386963 w 6638925"/>
              <a:gd name="connsiteY18" fmla="*/ 0 h 6858000"/>
              <a:gd name="connsiteX19" fmla="*/ 6638925 w 6638925"/>
              <a:gd name="connsiteY19" fmla="*/ 0 h 6858000"/>
              <a:gd name="connsiteX20" fmla="*/ 6638925 w 6638925"/>
              <a:gd name="connsiteY20" fmla="*/ 5798629 h 6858000"/>
              <a:gd name="connsiteX21" fmla="*/ 6012944 w 6638925"/>
              <a:gd name="connsiteY21" fmla="*/ 6424610 h 6858000"/>
              <a:gd name="connsiteX22" fmla="*/ 5386963 w 6638925"/>
              <a:gd name="connsiteY22" fmla="*/ 5798629 h 6858000"/>
              <a:gd name="connsiteX23" fmla="*/ 1393027 w 6638925"/>
              <a:gd name="connsiteY23" fmla="*/ 0 h 6858000"/>
              <a:gd name="connsiteX24" fmla="*/ 2644989 w 6638925"/>
              <a:gd name="connsiteY24" fmla="*/ 0 h 6858000"/>
              <a:gd name="connsiteX25" fmla="*/ 2644989 w 6638925"/>
              <a:gd name="connsiteY25" fmla="*/ 5193794 h 6858000"/>
              <a:gd name="connsiteX26" fmla="*/ 2019008 w 6638925"/>
              <a:gd name="connsiteY26" fmla="*/ 5819775 h 6858000"/>
              <a:gd name="connsiteX27" fmla="*/ 1393027 w 6638925"/>
              <a:gd name="connsiteY27" fmla="*/ 519379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638925" h="6858000">
                <a:moveTo>
                  <a:pt x="625981" y="1038225"/>
                </a:moveTo>
                <a:cubicBezTo>
                  <a:pt x="971701" y="1038225"/>
                  <a:pt x="1251962" y="1318486"/>
                  <a:pt x="1251962" y="1664206"/>
                </a:cubicBezTo>
                <a:lnTo>
                  <a:pt x="1251962" y="6858000"/>
                </a:lnTo>
                <a:lnTo>
                  <a:pt x="0" y="6858000"/>
                </a:lnTo>
                <a:lnTo>
                  <a:pt x="0" y="1664206"/>
                </a:lnTo>
                <a:cubicBezTo>
                  <a:pt x="0" y="1318486"/>
                  <a:pt x="280261" y="1038225"/>
                  <a:pt x="625981" y="1038225"/>
                </a:cubicBezTo>
                <a:close/>
                <a:moveTo>
                  <a:pt x="4681632" y="1038224"/>
                </a:moveTo>
                <a:cubicBezTo>
                  <a:pt x="5027352" y="1038224"/>
                  <a:pt x="5307613" y="1318485"/>
                  <a:pt x="5307613" y="1664205"/>
                </a:cubicBezTo>
                <a:lnTo>
                  <a:pt x="5307613" y="6857999"/>
                </a:lnTo>
                <a:lnTo>
                  <a:pt x="4055651" y="6857999"/>
                </a:lnTo>
                <a:lnTo>
                  <a:pt x="4055651" y="1664205"/>
                </a:lnTo>
                <a:cubicBezTo>
                  <a:pt x="4055651" y="1318485"/>
                  <a:pt x="4335912" y="1038224"/>
                  <a:pt x="4681632" y="1038224"/>
                </a:cubicBezTo>
                <a:close/>
                <a:moveTo>
                  <a:pt x="3350320" y="171448"/>
                </a:moveTo>
                <a:cubicBezTo>
                  <a:pt x="3696040" y="171448"/>
                  <a:pt x="3976301" y="451709"/>
                  <a:pt x="3976301" y="797429"/>
                </a:cubicBezTo>
                <a:lnTo>
                  <a:pt x="3976301" y="6857999"/>
                </a:lnTo>
                <a:lnTo>
                  <a:pt x="2724339" y="6857999"/>
                </a:lnTo>
                <a:lnTo>
                  <a:pt x="2724339" y="797429"/>
                </a:lnTo>
                <a:cubicBezTo>
                  <a:pt x="2724339" y="451709"/>
                  <a:pt x="3004600" y="171448"/>
                  <a:pt x="3350320" y="171448"/>
                </a:cubicBezTo>
                <a:close/>
                <a:moveTo>
                  <a:pt x="5386963" y="0"/>
                </a:moveTo>
                <a:lnTo>
                  <a:pt x="6638925" y="0"/>
                </a:lnTo>
                <a:lnTo>
                  <a:pt x="6638925" y="5798629"/>
                </a:lnTo>
                <a:cubicBezTo>
                  <a:pt x="6638925" y="6144349"/>
                  <a:pt x="6358664" y="6424610"/>
                  <a:pt x="6012944" y="6424610"/>
                </a:cubicBezTo>
                <a:cubicBezTo>
                  <a:pt x="5667224" y="6424610"/>
                  <a:pt x="5386963" y="6144349"/>
                  <a:pt x="5386963" y="5798629"/>
                </a:cubicBezTo>
                <a:close/>
                <a:moveTo>
                  <a:pt x="1393027" y="0"/>
                </a:moveTo>
                <a:lnTo>
                  <a:pt x="2644989" y="0"/>
                </a:lnTo>
                <a:lnTo>
                  <a:pt x="2644989" y="5193794"/>
                </a:lnTo>
                <a:cubicBezTo>
                  <a:pt x="2644989" y="5539514"/>
                  <a:pt x="2364728" y="5819775"/>
                  <a:pt x="2019008" y="5819775"/>
                </a:cubicBezTo>
                <a:cubicBezTo>
                  <a:pt x="1673288" y="5819775"/>
                  <a:pt x="1393027" y="5539514"/>
                  <a:pt x="1393027" y="519379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9" r:id="rId15"/>
    <p:sldLayoutId id="2147483687" r:id="rId16"/>
    <p:sldLayoutId id="2147483671" r:id="rId17"/>
    <p:sldLayoutId id="2147483672" r:id="rId18"/>
    <p:sldLayoutId id="2147483690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1590585" y="1690502"/>
            <a:ext cx="5286102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fa-IR" sz="5400" dirty="0">
                <a:solidFill>
                  <a:schemeClr val="bg1"/>
                </a:solidFill>
                <a:latin typeface="+mj-lt"/>
                <a:cs typeface="B Nazanin" panose="00000700000000000000" pitchFamily="2" charset="-78"/>
              </a:rPr>
              <a:t>تم : تحصیلات</a:t>
            </a:r>
            <a:endParaRPr lang="ko-KR" altLang="en-US" sz="5400" dirty="0">
              <a:solidFill>
                <a:schemeClr val="bg1"/>
              </a:solidFill>
              <a:latin typeface="+mj-lt"/>
              <a:cs typeface="B Nazanin" panose="000007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705213" y="3156041"/>
            <a:ext cx="528610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fa-IR" altLang="ko-KR" sz="2400" dirty="0">
                <a:solidFill>
                  <a:schemeClr val="bg1"/>
                </a:solidFill>
                <a:cs typeface="B Nazanin" panose="00000700000000000000" pitchFamily="2" charset="-78"/>
              </a:rPr>
              <a:t>قالب پاورپوینت مدیریت دانش</a:t>
            </a:r>
            <a:endParaRPr lang="ko-KR" altLang="en-US" sz="24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EDBC2D9D-505D-C631-2220-45E1F68CE8D7}"/>
              </a:ext>
            </a:extLst>
          </p:cNvPr>
          <p:cNvSpPr/>
          <p:nvPr/>
        </p:nvSpPr>
        <p:spPr>
          <a:xfrm>
            <a:off x="170481" y="301174"/>
            <a:ext cx="2430326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altLang="zh-CN" sz="2700" dirty="0">
                <a:solidFill>
                  <a:schemeClr val="bg1"/>
                </a:solidFill>
                <a:cs typeface="B Nazanin" panose="00000700000000000000" pitchFamily="2" charset="-78"/>
              </a:rPr>
              <a:t>20begir.com</a:t>
            </a:r>
            <a:endParaRPr lang="ko-KR" altLang="en-US" sz="27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200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364AB88-A3A2-4C6E-91B4-C1DFD01AD8D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86081" y="181070"/>
            <a:ext cx="4240752" cy="1774479"/>
          </a:xfrm>
          <a:prstGeom prst="rect">
            <a:avLst/>
          </a:prstGeom>
        </p:spPr>
        <p:txBody>
          <a:bodyPr anchor="ctr"/>
          <a:lstStyle/>
          <a:p>
            <a:pPr marL="0" indent="0" algn="ctr" rtl="1">
              <a:lnSpc>
                <a:spcPct val="100000"/>
              </a:lnSpc>
              <a:buNone/>
            </a:pPr>
            <a:r>
              <a:rPr lang="fa-IR" altLang="ko-KR" sz="5400" dirty="0">
                <a:solidFill>
                  <a:schemeClr val="bg1"/>
                </a:solidFill>
                <a:cs typeface="B Nazanin" panose="00000400000000000000" pitchFamily="2" charset="-78"/>
              </a:rPr>
              <a:t>سبک دستور کار</a:t>
            </a:r>
            <a:endParaRPr lang="ko-KR" altLang="en-US" sz="5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46" name="Group 1">
            <a:extLst>
              <a:ext uri="{FF2B5EF4-FFF2-40B4-BE49-F238E27FC236}">
                <a16:creationId xmlns:a16="http://schemas.microsoft.com/office/drawing/2014/main" id="{6E54F747-929A-44F7-83D1-8BF99B8283D4}"/>
              </a:ext>
            </a:extLst>
          </p:cNvPr>
          <p:cNvGrpSpPr/>
          <p:nvPr/>
        </p:nvGrpSpPr>
        <p:grpSpPr>
          <a:xfrm>
            <a:off x="5648483" y="886093"/>
            <a:ext cx="4507692" cy="800219"/>
            <a:chOff x="6475587" y="1411926"/>
            <a:chExt cx="4507692" cy="800219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1573306-78DF-4686-8A44-5A49DB400284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endParaRPr lang="en-US" sz="1200" dirty="0">
                <a:effectLst/>
                <a:cs typeface="B Nazanin" panose="00000400000000000000" pitchFamily="2" charset="-78"/>
              </a:endParaRPr>
            </a:p>
            <a:p>
              <a:pPr algn="r" rtl="1"/>
              <a:r>
                <a:rPr lang="fa-IR" sz="1200" dirty="0">
                  <a:solidFill>
                    <a:schemeClr val="bg1"/>
                  </a:solidFill>
                  <a:effectLst/>
                  <a:cs typeface="B Nazanin" panose="00000400000000000000" pitchFamily="2" charset="-78"/>
                </a:rPr>
                <a:t>یک پاورپوینت مدرن ارائه دهید که به زیبایی طراحی شده است.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B6935D4D-3C54-4F61-8B80-9847F882E8C0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محتویات</a:t>
              </a:r>
              <a:endParaRPr lang="ko-KR" altLang="en-US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2" name="Group 7">
            <a:extLst>
              <a:ext uri="{FF2B5EF4-FFF2-40B4-BE49-F238E27FC236}">
                <a16:creationId xmlns:a16="http://schemas.microsoft.com/office/drawing/2014/main" id="{DE72CF92-32CD-4CA1-AC2A-16EE3D7F8EEC}"/>
              </a:ext>
            </a:extLst>
          </p:cNvPr>
          <p:cNvGrpSpPr/>
          <p:nvPr/>
        </p:nvGrpSpPr>
        <p:grpSpPr>
          <a:xfrm>
            <a:off x="5648483" y="1966545"/>
            <a:ext cx="4507692" cy="615553"/>
            <a:chOff x="6475587" y="1411926"/>
            <a:chExt cx="4507692" cy="615553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2B04282-85D6-45AA-A7AA-678A563DB5EA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200" dirty="0">
                  <a:solidFill>
                    <a:schemeClr val="bg1"/>
                  </a:solidFill>
                  <a:effectLst/>
                  <a:cs typeface="B Nazanin" panose="00000400000000000000" pitchFamily="2" charset="-78"/>
                </a:rPr>
                <a:t>یک پاورپوینت مدرن ارائه دهید که به زیبایی طراحی شده است.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CFE2733-2268-4FDA-B7CD-49DEACE43656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محتویات</a:t>
              </a:r>
              <a:endParaRPr lang="ko-KR" altLang="en-US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8" name="Group 13">
            <a:extLst>
              <a:ext uri="{FF2B5EF4-FFF2-40B4-BE49-F238E27FC236}">
                <a16:creationId xmlns:a16="http://schemas.microsoft.com/office/drawing/2014/main" id="{9176FFC6-9C86-4A74-82E6-E30A4ABC4524}"/>
              </a:ext>
            </a:extLst>
          </p:cNvPr>
          <p:cNvGrpSpPr/>
          <p:nvPr/>
        </p:nvGrpSpPr>
        <p:grpSpPr>
          <a:xfrm>
            <a:off x="5648483" y="3060646"/>
            <a:ext cx="4507692" cy="615553"/>
            <a:chOff x="6475587" y="1411926"/>
            <a:chExt cx="4507692" cy="615553"/>
          </a:xfrm>
        </p:grpSpPr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228F2FB2-9DA7-42BD-90C8-18124B88BCF0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200" dirty="0">
                  <a:solidFill>
                    <a:schemeClr val="bg1"/>
                  </a:solidFill>
                  <a:effectLst/>
                  <a:cs typeface="B Nazanin" panose="00000400000000000000" pitchFamily="2" charset="-78"/>
                </a:rPr>
                <a:t>یک پاورپوینت مدرن ارائه دهید که به زیبایی طراحی شده است.</a:t>
              </a:r>
              <a:endParaRPr lang="en-US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BBF45769-BF23-4EBA-BC5A-3FF02F295EB3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محتویات</a:t>
              </a:r>
              <a:endParaRPr lang="ko-KR" altLang="en-US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4" name="Group 19">
            <a:extLst>
              <a:ext uri="{FF2B5EF4-FFF2-40B4-BE49-F238E27FC236}">
                <a16:creationId xmlns:a16="http://schemas.microsoft.com/office/drawing/2014/main" id="{3BC317DD-795E-4AD0-AEA3-B38D0565E8DF}"/>
              </a:ext>
            </a:extLst>
          </p:cNvPr>
          <p:cNvGrpSpPr/>
          <p:nvPr/>
        </p:nvGrpSpPr>
        <p:grpSpPr>
          <a:xfrm>
            <a:off x="5648483" y="4154747"/>
            <a:ext cx="4507692" cy="615553"/>
            <a:chOff x="6475587" y="1411926"/>
            <a:chExt cx="4507692" cy="615553"/>
          </a:xfrm>
        </p:grpSpPr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70D6635-B500-4F85-B493-CA3E2A9D2EF0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200" dirty="0">
                  <a:solidFill>
                    <a:schemeClr val="bg1"/>
                  </a:solidFill>
                  <a:effectLst/>
                  <a:cs typeface="B Nazanin" panose="00000400000000000000" pitchFamily="2" charset="-78"/>
                </a:rPr>
                <a:t>یک پاورپوینت مدرن ارائه دهید که به زیبایی طراحی شده است.</a:t>
              </a:r>
              <a:endParaRPr lang="en-US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CD8AA75-08E0-4DEC-ACB5-B942ECF8EF7C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محتویات</a:t>
              </a:r>
              <a:endParaRPr lang="ko-KR" altLang="en-US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0" name="Group 25">
            <a:extLst>
              <a:ext uri="{FF2B5EF4-FFF2-40B4-BE49-F238E27FC236}">
                <a16:creationId xmlns:a16="http://schemas.microsoft.com/office/drawing/2014/main" id="{A19D32B8-918C-4425-8E94-8581E21AF709}"/>
              </a:ext>
            </a:extLst>
          </p:cNvPr>
          <p:cNvGrpSpPr/>
          <p:nvPr/>
        </p:nvGrpSpPr>
        <p:grpSpPr>
          <a:xfrm>
            <a:off x="5648483" y="5247578"/>
            <a:ext cx="4507692" cy="615553"/>
            <a:chOff x="6475587" y="1411926"/>
            <a:chExt cx="4507692" cy="615553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BF799C9-B46B-4B66-8347-D875B083324E}"/>
                </a:ext>
              </a:extLst>
            </p:cNvPr>
            <p:cNvSpPr txBox="1"/>
            <p:nvPr/>
          </p:nvSpPr>
          <p:spPr>
            <a:xfrm>
              <a:off x="6475587" y="1750480"/>
              <a:ext cx="45076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1200" dirty="0">
                  <a:solidFill>
                    <a:schemeClr val="bg1"/>
                  </a:solidFill>
                  <a:effectLst/>
                  <a:cs typeface="B Nazanin" panose="00000400000000000000" pitchFamily="2" charset="-78"/>
                </a:rPr>
                <a:t>یک پاورپوینت مدرن ارائه دهید که به زیبایی طراحی شده است.</a:t>
              </a:r>
              <a:endParaRPr lang="en-US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DA97CF6-C0B2-48E8-A416-EDBFC549B48C}"/>
                </a:ext>
              </a:extLst>
            </p:cNvPr>
            <p:cNvSpPr txBox="1"/>
            <p:nvPr/>
          </p:nvSpPr>
          <p:spPr>
            <a:xfrm>
              <a:off x="6475587" y="1411926"/>
              <a:ext cx="4507692" cy="369332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محتویات</a:t>
              </a:r>
              <a:endParaRPr lang="ko-KR" altLang="en-US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9" name="Group 4">
            <a:extLst>
              <a:ext uri="{FF2B5EF4-FFF2-40B4-BE49-F238E27FC236}">
                <a16:creationId xmlns:a16="http://schemas.microsoft.com/office/drawing/2014/main" id="{A9247F75-9CBB-4E72-B9D9-461D03A901C4}"/>
              </a:ext>
            </a:extLst>
          </p:cNvPr>
          <p:cNvGrpSpPr/>
          <p:nvPr/>
        </p:nvGrpSpPr>
        <p:grpSpPr>
          <a:xfrm>
            <a:off x="10383960" y="895805"/>
            <a:ext cx="782620" cy="780795"/>
            <a:chOff x="5412069" y="1449052"/>
            <a:chExt cx="782620" cy="780795"/>
          </a:xfrm>
        </p:grpSpPr>
        <p:sp>
          <p:nvSpPr>
            <p:cNvPr id="50" name="Oval 5">
              <a:extLst>
                <a:ext uri="{FF2B5EF4-FFF2-40B4-BE49-F238E27FC236}">
                  <a16:creationId xmlns:a16="http://schemas.microsoft.com/office/drawing/2014/main" id="{030FC23F-693B-4A24-8173-C74C06EB0136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8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E407E653-0039-4EE6-AAB8-150A683C48A9}"/>
                </a:ext>
              </a:extLst>
            </p:cNvPr>
            <p:cNvSpPr txBox="1"/>
            <p:nvPr/>
          </p:nvSpPr>
          <p:spPr>
            <a:xfrm>
              <a:off x="5412069" y="1583191"/>
              <a:ext cx="78262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28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01</a:t>
              </a:r>
              <a:endParaRPr lang="ko-KR" altLang="en-US" sz="28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55" name="Group 10">
            <a:extLst>
              <a:ext uri="{FF2B5EF4-FFF2-40B4-BE49-F238E27FC236}">
                <a16:creationId xmlns:a16="http://schemas.microsoft.com/office/drawing/2014/main" id="{3C3D7990-A62E-47C9-8046-15F8712A6045}"/>
              </a:ext>
            </a:extLst>
          </p:cNvPr>
          <p:cNvGrpSpPr/>
          <p:nvPr/>
        </p:nvGrpSpPr>
        <p:grpSpPr>
          <a:xfrm>
            <a:off x="10383960" y="1976257"/>
            <a:ext cx="782620" cy="780795"/>
            <a:chOff x="5412069" y="1449052"/>
            <a:chExt cx="782620" cy="780795"/>
          </a:xfrm>
        </p:grpSpPr>
        <p:sp>
          <p:nvSpPr>
            <p:cNvPr id="56" name="Oval 11">
              <a:extLst>
                <a:ext uri="{FF2B5EF4-FFF2-40B4-BE49-F238E27FC236}">
                  <a16:creationId xmlns:a16="http://schemas.microsoft.com/office/drawing/2014/main" id="{05957F17-9148-40C4-BA53-57A2972C1F34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8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AD663027-73BB-4B14-B371-63DC9392B767}"/>
                </a:ext>
              </a:extLst>
            </p:cNvPr>
            <p:cNvSpPr txBox="1"/>
            <p:nvPr/>
          </p:nvSpPr>
          <p:spPr>
            <a:xfrm>
              <a:off x="5412069" y="1583191"/>
              <a:ext cx="78262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28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02</a:t>
              </a:r>
              <a:endParaRPr lang="ko-KR" altLang="en-US" sz="28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1" name="Group 16">
            <a:extLst>
              <a:ext uri="{FF2B5EF4-FFF2-40B4-BE49-F238E27FC236}">
                <a16:creationId xmlns:a16="http://schemas.microsoft.com/office/drawing/2014/main" id="{8E25AD90-6A08-4587-8407-CEC9ADE70566}"/>
              </a:ext>
            </a:extLst>
          </p:cNvPr>
          <p:cNvGrpSpPr/>
          <p:nvPr/>
        </p:nvGrpSpPr>
        <p:grpSpPr>
          <a:xfrm>
            <a:off x="10383960" y="3070358"/>
            <a:ext cx="782620" cy="780795"/>
            <a:chOff x="5412069" y="1449052"/>
            <a:chExt cx="782620" cy="780795"/>
          </a:xfrm>
        </p:grpSpPr>
        <p:sp>
          <p:nvSpPr>
            <p:cNvPr id="62" name="Oval 17">
              <a:extLst>
                <a:ext uri="{FF2B5EF4-FFF2-40B4-BE49-F238E27FC236}">
                  <a16:creationId xmlns:a16="http://schemas.microsoft.com/office/drawing/2014/main" id="{B3010FE0-AB7A-4C91-9CDE-6B4CBB3DAF54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8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C88F59D-D6A4-42C8-ADDE-D2EF032FE1BA}"/>
                </a:ext>
              </a:extLst>
            </p:cNvPr>
            <p:cNvSpPr txBox="1"/>
            <p:nvPr/>
          </p:nvSpPr>
          <p:spPr>
            <a:xfrm>
              <a:off x="5412069" y="1583191"/>
              <a:ext cx="78262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28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03</a:t>
              </a:r>
              <a:endParaRPr lang="ko-KR" altLang="en-US" sz="28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7" name="Group 22">
            <a:extLst>
              <a:ext uri="{FF2B5EF4-FFF2-40B4-BE49-F238E27FC236}">
                <a16:creationId xmlns:a16="http://schemas.microsoft.com/office/drawing/2014/main" id="{165AE8B3-2492-4AC5-ADFC-19135A45AA26}"/>
              </a:ext>
            </a:extLst>
          </p:cNvPr>
          <p:cNvGrpSpPr/>
          <p:nvPr/>
        </p:nvGrpSpPr>
        <p:grpSpPr>
          <a:xfrm>
            <a:off x="10383960" y="4164459"/>
            <a:ext cx="782620" cy="780795"/>
            <a:chOff x="5412069" y="1449052"/>
            <a:chExt cx="782620" cy="780795"/>
          </a:xfrm>
        </p:grpSpPr>
        <p:sp>
          <p:nvSpPr>
            <p:cNvPr id="68" name="Oval 23">
              <a:extLst>
                <a:ext uri="{FF2B5EF4-FFF2-40B4-BE49-F238E27FC236}">
                  <a16:creationId xmlns:a16="http://schemas.microsoft.com/office/drawing/2014/main" id="{DEF84849-D419-4484-90FC-7C7D3B2BECBE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8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F2F34310-38D1-41F6-8E1B-8437EC6D29BE}"/>
                </a:ext>
              </a:extLst>
            </p:cNvPr>
            <p:cNvSpPr txBox="1"/>
            <p:nvPr/>
          </p:nvSpPr>
          <p:spPr>
            <a:xfrm>
              <a:off x="5412069" y="1583191"/>
              <a:ext cx="78262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28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04</a:t>
              </a:r>
              <a:endParaRPr lang="ko-KR" altLang="en-US" sz="28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3" name="Group 28">
            <a:extLst>
              <a:ext uri="{FF2B5EF4-FFF2-40B4-BE49-F238E27FC236}">
                <a16:creationId xmlns:a16="http://schemas.microsoft.com/office/drawing/2014/main" id="{FF474BBA-C556-4EAB-8226-E0A9C919F1F9}"/>
              </a:ext>
            </a:extLst>
          </p:cNvPr>
          <p:cNvGrpSpPr/>
          <p:nvPr/>
        </p:nvGrpSpPr>
        <p:grpSpPr>
          <a:xfrm>
            <a:off x="10383048" y="5257290"/>
            <a:ext cx="782620" cy="780795"/>
            <a:chOff x="5412069" y="1449052"/>
            <a:chExt cx="782620" cy="780795"/>
          </a:xfrm>
        </p:grpSpPr>
        <p:sp>
          <p:nvSpPr>
            <p:cNvPr id="74" name="Oval 29">
              <a:extLst>
                <a:ext uri="{FF2B5EF4-FFF2-40B4-BE49-F238E27FC236}">
                  <a16:creationId xmlns:a16="http://schemas.microsoft.com/office/drawing/2014/main" id="{82540F71-386D-46EE-B2DD-848488549CC4}"/>
                </a:ext>
              </a:extLst>
            </p:cNvPr>
            <p:cNvSpPr/>
            <p:nvPr/>
          </p:nvSpPr>
          <p:spPr>
            <a:xfrm>
              <a:off x="5412981" y="1449052"/>
              <a:ext cx="780795" cy="780795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280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6D8342E9-CBCD-44F2-AB7B-C26435C17E42}"/>
                </a:ext>
              </a:extLst>
            </p:cNvPr>
            <p:cNvSpPr txBox="1"/>
            <p:nvPr/>
          </p:nvSpPr>
          <p:spPr>
            <a:xfrm>
              <a:off x="5412069" y="1583191"/>
              <a:ext cx="782620" cy="523220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ctr" rtl="1"/>
              <a:r>
                <a:rPr lang="en-US" altLang="ko-KR" sz="28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05</a:t>
              </a:r>
              <a:endParaRPr lang="ko-KR" altLang="en-US" sz="28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88225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02425D8F-67CD-48FF-A8E0-7B081C2E1479}"/>
              </a:ext>
            </a:extLst>
          </p:cNvPr>
          <p:cNvSpPr/>
          <p:nvPr/>
        </p:nvSpPr>
        <p:spPr>
          <a:xfrm>
            <a:off x="914400" y="2524337"/>
            <a:ext cx="3960000" cy="1874145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BB837BBB-274D-4AD9-9A46-4E41952270B4}"/>
              </a:ext>
            </a:extLst>
          </p:cNvPr>
          <p:cNvSpPr/>
          <p:nvPr/>
        </p:nvSpPr>
        <p:spPr>
          <a:xfrm>
            <a:off x="7297823" y="2515209"/>
            <a:ext cx="3960000" cy="18722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241CB5-17AE-49E5-A431-80AF3EFA57AD}"/>
              </a:ext>
            </a:extLst>
          </p:cNvPr>
          <p:cNvSpPr txBox="1"/>
          <p:nvPr/>
        </p:nvSpPr>
        <p:spPr>
          <a:xfrm>
            <a:off x="914400" y="1801542"/>
            <a:ext cx="1512168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rtl="1"/>
            <a:r>
              <a:rPr lang="fa-IR" altLang="ko-KR" sz="5400" b="1" dirty="0">
                <a:solidFill>
                  <a:schemeClr val="accent3"/>
                </a:solidFill>
                <a:cs typeface="B Nazanin" panose="00000400000000000000" pitchFamily="2" charset="-78"/>
              </a:rPr>
              <a:t>بالا</a:t>
            </a:r>
            <a:endParaRPr lang="en-US" altLang="ko-KR" sz="54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0AB458-7F75-4A66-94CF-F1132F873608}"/>
              </a:ext>
            </a:extLst>
          </p:cNvPr>
          <p:cNvSpPr txBox="1"/>
          <p:nvPr/>
        </p:nvSpPr>
        <p:spPr>
          <a:xfrm>
            <a:off x="8737543" y="4153638"/>
            <a:ext cx="252028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b="1" dirty="0">
                <a:solidFill>
                  <a:schemeClr val="accent2"/>
                </a:solidFill>
                <a:cs typeface="B Nazanin" panose="00000400000000000000" pitchFamily="2" charset="-78"/>
              </a:rPr>
              <a:t>پایین</a:t>
            </a:r>
            <a:endParaRPr lang="en-US" altLang="ko-KR" sz="54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grpSp>
        <p:nvGrpSpPr>
          <p:cNvPr id="7" name="Group 60">
            <a:extLst>
              <a:ext uri="{FF2B5EF4-FFF2-40B4-BE49-F238E27FC236}">
                <a16:creationId xmlns:a16="http://schemas.microsoft.com/office/drawing/2014/main" id="{49793893-184A-4407-A844-385FBE4E8057}"/>
              </a:ext>
            </a:extLst>
          </p:cNvPr>
          <p:cNvGrpSpPr/>
          <p:nvPr/>
        </p:nvGrpSpPr>
        <p:grpSpPr>
          <a:xfrm>
            <a:off x="4476760" y="1795129"/>
            <a:ext cx="1447516" cy="3312368"/>
            <a:chOff x="2952760" y="2204864"/>
            <a:chExt cx="1447516" cy="3312368"/>
          </a:xfrm>
        </p:grpSpPr>
        <p:sp>
          <p:nvSpPr>
            <p:cNvPr id="8" name="Up-Down Arrow 47">
              <a:extLst>
                <a:ext uri="{FF2B5EF4-FFF2-40B4-BE49-F238E27FC236}">
                  <a16:creationId xmlns:a16="http://schemas.microsoft.com/office/drawing/2014/main" id="{62728FFF-7E48-4BBE-B97D-1F2706FEC1AB}"/>
                </a:ext>
              </a:extLst>
            </p:cNvPr>
            <p:cNvSpPr/>
            <p:nvPr/>
          </p:nvSpPr>
          <p:spPr>
            <a:xfrm>
              <a:off x="2960116" y="2204864"/>
              <a:ext cx="1440160" cy="3312368"/>
            </a:xfrm>
            <a:prstGeom prst="upDownArrow">
              <a:avLst/>
            </a:prstGeom>
            <a:solidFill>
              <a:schemeClr val="bg1"/>
            </a:solidFill>
            <a:ln>
              <a:noFill/>
            </a:ln>
            <a:effectLst>
              <a:outerShdw blurRad="38100" dist="12700" dir="2700000" algn="tl" rotWithShape="0">
                <a:prstClr val="black">
                  <a:alpha val="4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9" name="Up-Down Arrow 45">
              <a:extLst>
                <a:ext uri="{FF2B5EF4-FFF2-40B4-BE49-F238E27FC236}">
                  <a16:creationId xmlns:a16="http://schemas.microsoft.com/office/drawing/2014/main" id="{4B94AA2B-E56C-4658-9889-C389AE4C5EE5}"/>
                </a:ext>
              </a:extLst>
            </p:cNvPr>
            <p:cNvSpPr/>
            <p:nvPr/>
          </p:nvSpPr>
          <p:spPr>
            <a:xfrm>
              <a:off x="2952760" y="2213742"/>
              <a:ext cx="720080" cy="2592288"/>
            </a:xfrm>
            <a:custGeom>
              <a:avLst/>
              <a:gdLst/>
              <a:ahLst/>
              <a:cxnLst/>
              <a:rect l="l" t="t" r="r" b="b"/>
              <a:pathLst>
                <a:path w="720080" h="2592288">
                  <a:moveTo>
                    <a:pt x="720080" y="0"/>
                  </a:moveTo>
                  <a:lnTo>
                    <a:pt x="720080" y="720080"/>
                  </a:lnTo>
                  <a:lnTo>
                    <a:pt x="720080" y="2592288"/>
                  </a:lnTo>
                  <a:lnTo>
                    <a:pt x="360040" y="2592288"/>
                  </a:lnTo>
                  <a:lnTo>
                    <a:pt x="360040" y="720080"/>
                  </a:lnTo>
                  <a:lnTo>
                    <a:pt x="0" y="72008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10" name="Up-Down Arrow 45">
              <a:extLst>
                <a:ext uri="{FF2B5EF4-FFF2-40B4-BE49-F238E27FC236}">
                  <a16:creationId xmlns:a16="http://schemas.microsoft.com/office/drawing/2014/main" id="{1EEE90A6-6C8F-4955-AB7C-0B4FADD85B32}"/>
                </a:ext>
              </a:extLst>
            </p:cNvPr>
            <p:cNvSpPr/>
            <p:nvPr/>
          </p:nvSpPr>
          <p:spPr>
            <a:xfrm>
              <a:off x="3672840" y="2213742"/>
              <a:ext cx="720080" cy="720080"/>
            </a:xfrm>
            <a:custGeom>
              <a:avLst/>
              <a:gdLst/>
              <a:ahLst/>
              <a:cxnLst/>
              <a:rect l="l" t="t" r="r" b="b"/>
              <a:pathLst>
                <a:path w="720080" h="720080">
                  <a:moveTo>
                    <a:pt x="0" y="0"/>
                  </a:moveTo>
                  <a:lnTo>
                    <a:pt x="720080" y="720080"/>
                  </a:lnTo>
                  <a:lnTo>
                    <a:pt x="360040" y="720080"/>
                  </a:lnTo>
                  <a:lnTo>
                    <a:pt x="0" y="720080"/>
                  </a:ln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grpSp>
        <p:nvGrpSpPr>
          <p:cNvPr id="11" name="Group 66">
            <a:extLst>
              <a:ext uri="{FF2B5EF4-FFF2-40B4-BE49-F238E27FC236}">
                <a16:creationId xmlns:a16="http://schemas.microsoft.com/office/drawing/2014/main" id="{EFF7CD3D-AD5A-486D-88BB-5E2FCBA01730}"/>
              </a:ext>
            </a:extLst>
          </p:cNvPr>
          <p:cNvGrpSpPr/>
          <p:nvPr/>
        </p:nvGrpSpPr>
        <p:grpSpPr>
          <a:xfrm>
            <a:off x="6240016" y="1795129"/>
            <a:ext cx="1440160" cy="3312368"/>
            <a:chOff x="4716016" y="2204864"/>
            <a:chExt cx="1440160" cy="3312368"/>
          </a:xfrm>
        </p:grpSpPr>
        <p:sp>
          <p:nvSpPr>
            <p:cNvPr id="12" name="Up-Down Arrow 52">
              <a:extLst>
                <a:ext uri="{FF2B5EF4-FFF2-40B4-BE49-F238E27FC236}">
                  <a16:creationId xmlns:a16="http://schemas.microsoft.com/office/drawing/2014/main" id="{BDE1A697-7304-4E93-A579-7E274B41B0D2}"/>
                </a:ext>
              </a:extLst>
            </p:cNvPr>
            <p:cNvSpPr/>
            <p:nvPr/>
          </p:nvSpPr>
          <p:spPr>
            <a:xfrm>
              <a:off x="4716016" y="2204864"/>
              <a:ext cx="1440160" cy="3312368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38100" dist="12700" dir="2700000" algn="tl" rotWithShape="0">
                <a:prstClr val="black">
                  <a:alpha val="47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3" name="Up-Down Arrow 46">
              <a:extLst>
                <a:ext uri="{FF2B5EF4-FFF2-40B4-BE49-F238E27FC236}">
                  <a16:creationId xmlns:a16="http://schemas.microsoft.com/office/drawing/2014/main" id="{C8E2F1F9-0A74-4E02-9BF2-510CFE6E6DBB}"/>
                </a:ext>
              </a:extLst>
            </p:cNvPr>
            <p:cNvSpPr/>
            <p:nvPr/>
          </p:nvSpPr>
          <p:spPr>
            <a:xfrm>
              <a:off x="4716016" y="2924944"/>
              <a:ext cx="728958" cy="2592288"/>
            </a:xfrm>
            <a:custGeom>
              <a:avLst/>
              <a:gdLst/>
              <a:ahLst/>
              <a:cxnLst/>
              <a:rect l="l" t="t" r="r" b="b"/>
              <a:pathLst>
                <a:path w="728958" h="2592288">
                  <a:moveTo>
                    <a:pt x="360040" y="0"/>
                  </a:moveTo>
                  <a:lnTo>
                    <a:pt x="720080" y="0"/>
                  </a:lnTo>
                  <a:lnTo>
                    <a:pt x="720080" y="1872208"/>
                  </a:lnTo>
                  <a:lnTo>
                    <a:pt x="728958" y="1872208"/>
                  </a:lnTo>
                  <a:lnTo>
                    <a:pt x="728958" y="2583410"/>
                  </a:lnTo>
                  <a:lnTo>
                    <a:pt x="720080" y="2592288"/>
                  </a:lnTo>
                  <a:lnTo>
                    <a:pt x="0" y="1872208"/>
                  </a:lnTo>
                  <a:lnTo>
                    <a:pt x="360040" y="187220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14" name="Up-Down Arrow 46">
              <a:extLst>
                <a:ext uri="{FF2B5EF4-FFF2-40B4-BE49-F238E27FC236}">
                  <a16:creationId xmlns:a16="http://schemas.microsoft.com/office/drawing/2014/main" id="{C569FBB4-E67B-4F61-AE5A-31546B1DDD78}"/>
                </a:ext>
              </a:extLst>
            </p:cNvPr>
            <p:cNvSpPr/>
            <p:nvPr/>
          </p:nvSpPr>
          <p:spPr>
            <a:xfrm>
              <a:off x="5427218" y="2916318"/>
              <a:ext cx="728958" cy="2592288"/>
            </a:xfrm>
            <a:custGeom>
              <a:avLst/>
              <a:gdLst/>
              <a:ahLst/>
              <a:cxnLst/>
              <a:rect l="l" t="t" r="r" b="b"/>
              <a:pathLst>
                <a:path w="728958" h="2592288">
                  <a:moveTo>
                    <a:pt x="0" y="0"/>
                  </a:moveTo>
                  <a:lnTo>
                    <a:pt x="8878" y="0"/>
                  </a:lnTo>
                  <a:lnTo>
                    <a:pt x="8878" y="1872208"/>
                  </a:lnTo>
                  <a:lnTo>
                    <a:pt x="368918" y="1872208"/>
                  </a:lnTo>
                  <a:lnTo>
                    <a:pt x="728958" y="1872208"/>
                  </a:lnTo>
                  <a:lnTo>
                    <a:pt x="8878" y="2592288"/>
                  </a:lnTo>
                  <a:lnTo>
                    <a:pt x="0" y="258341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>
                <a:cs typeface="B Nazanin" panose="00000400000000000000" pitchFamily="2" charset="-78"/>
              </a:endParaRPr>
            </a:p>
          </p:txBody>
        </p:sp>
      </p:grpSp>
      <p:grpSp>
        <p:nvGrpSpPr>
          <p:cNvPr id="15" name="Group 73">
            <a:extLst>
              <a:ext uri="{FF2B5EF4-FFF2-40B4-BE49-F238E27FC236}">
                <a16:creationId xmlns:a16="http://schemas.microsoft.com/office/drawing/2014/main" id="{5CC7BF7B-9F55-4679-91D3-DDE56CF0BDAF}"/>
              </a:ext>
            </a:extLst>
          </p:cNvPr>
          <p:cNvGrpSpPr/>
          <p:nvPr/>
        </p:nvGrpSpPr>
        <p:grpSpPr>
          <a:xfrm>
            <a:off x="1103640" y="2659540"/>
            <a:ext cx="3602026" cy="1513217"/>
            <a:chOff x="215741" y="3160676"/>
            <a:chExt cx="2916101" cy="151321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325103E-DA99-4957-82E8-922E66FA8B88}"/>
                </a:ext>
              </a:extLst>
            </p:cNvPr>
            <p:cNvSpPr txBox="1"/>
            <p:nvPr/>
          </p:nvSpPr>
          <p:spPr>
            <a:xfrm>
              <a:off x="223644" y="3160676"/>
              <a:ext cx="2908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محتویات </a:t>
              </a:r>
              <a:r>
                <a:rPr lang="en-US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A 
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24BFCA1-49E7-4DD5-80C9-7EC3B8FCF281}"/>
                </a:ext>
              </a:extLst>
            </p:cNvPr>
            <p:cNvSpPr txBox="1"/>
            <p:nvPr/>
          </p:nvSpPr>
          <p:spPr>
            <a:xfrm>
              <a:off x="215741" y="3429000"/>
              <a:ext cx="2916100" cy="124489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  </a:r>
              <a:endPara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18" name="Group 74">
            <a:extLst>
              <a:ext uri="{FF2B5EF4-FFF2-40B4-BE49-F238E27FC236}">
                <a16:creationId xmlns:a16="http://schemas.microsoft.com/office/drawing/2014/main" id="{E26DD443-18BC-4FC5-B349-78E3F1B61B54}"/>
              </a:ext>
            </a:extLst>
          </p:cNvPr>
          <p:cNvGrpSpPr/>
          <p:nvPr/>
        </p:nvGrpSpPr>
        <p:grpSpPr>
          <a:xfrm>
            <a:off x="7463437" y="2659540"/>
            <a:ext cx="3638572" cy="1513217"/>
            <a:chOff x="215740" y="3160676"/>
            <a:chExt cx="2945688" cy="151321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84FAB551-DC9D-4F50-9575-AC6D11AE811D}"/>
                </a:ext>
              </a:extLst>
            </p:cNvPr>
            <p:cNvSpPr txBox="1"/>
            <p:nvPr/>
          </p:nvSpPr>
          <p:spPr>
            <a:xfrm>
              <a:off x="223644" y="3160676"/>
              <a:ext cx="293778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محتویات </a:t>
              </a:r>
              <a:r>
                <a:rPr lang="en-US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B 
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465D424-219E-4BD6-AC40-F36258F0E7E1}"/>
                </a:ext>
              </a:extLst>
            </p:cNvPr>
            <p:cNvSpPr txBox="1"/>
            <p:nvPr/>
          </p:nvSpPr>
          <p:spPr>
            <a:xfrm>
              <a:off x="215740" y="3429000"/>
              <a:ext cx="2945687" cy="1244893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4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21" name="Group 2">
            <a:extLst>
              <a:ext uri="{FF2B5EF4-FFF2-40B4-BE49-F238E27FC236}">
                <a16:creationId xmlns:a16="http://schemas.microsoft.com/office/drawing/2014/main" id="{587A1ED8-6229-45C1-B953-A4F0CF6E188C}"/>
              </a:ext>
            </a:extLst>
          </p:cNvPr>
          <p:cNvGrpSpPr/>
          <p:nvPr/>
        </p:nvGrpSpPr>
        <p:grpSpPr>
          <a:xfrm>
            <a:off x="914400" y="5210416"/>
            <a:ext cx="4999646" cy="716484"/>
            <a:chOff x="179511" y="5240233"/>
            <a:chExt cx="4212145" cy="71648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C798D5E-E4E1-4330-9668-F23E5C6275A4}"/>
                </a:ext>
              </a:extLst>
            </p:cNvPr>
            <p:cNvSpPr txBox="1"/>
            <p:nvPr/>
          </p:nvSpPr>
          <p:spPr>
            <a:xfrm>
              <a:off x="179512" y="5469148"/>
              <a:ext cx="4212144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7FD922A2-ABDF-41D1-80F9-A79034A4E279}"/>
                </a:ext>
              </a:extLst>
            </p:cNvPr>
            <p:cNvSpPr txBox="1"/>
            <p:nvPr/>
          </p:nvSpPr>
          <p:spPr>
            <a:xfrm>
              <a:off x="179511" y="5240233"/>
              <a:ext cx="4212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محتویات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A 
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4" name="Group 1">
            <a:extLst>
              <a:ext uri="{FF2B5EF4-FFF2-40B4-BE49-F238E27FC236}">
                <a16:creationId xmlns:a16="http://schemas.microsoft.com/office/drawing/2014/main" id="{F4B12F6A-4AAF-447E-993C-16DE88BFDCB6}"/>
              </a:ext>
            </a:extLst>
          </p:cNvPr>
          <p:cNvGrpSpPr/>
          <p:nvPr/>
        </p:nvGrpSpPr>
        <p:grpSpPr>
          <a:xfrm>
            <a:off x="6274155" y="5217139"/>
            <a:ext cx="4999645" cy="716484"/>
            <a:chOff x="4670641" y="5246956"/>
            <a:chExt cx="4212145" cy="716484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DFE2B32-2532-4269-B0E2-BFBE9DE2FFBF}"/>
                </a:ext>
              </a:extLst>
            </p:cNvPr>
            <p:cNvSpPr txBox="1"/>
            <p:nvPr/>
          </p:nvSpPr>
          <p:spPr>
            <a:xfrm>
              <a:off x="4670642" y="5475871"/>
              <a:ext cx="4212144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7519610-C519-4E9B-AB4C-4B525854DEE9}"/>
                </a:ext>
              </a:extLst>
            </p:cNvPr>
            <p:cNvSpPr txBox="1"/>
            <p:nvPr/>
          </p:nvSpPr>
          <p:spPr>
            <a:xfrm>
              <a:off x="4670641" y="5246956"/>
              <a:ext cx="421214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محتویات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B 
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7942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aphic 77">
            <a:extLst>
              <a:ext uri="{FF2B5EF4-FFF2-40B4-BE49-F238E27FC236}">
                <a16:creationId xmlns:a16="http://schemas.microsoft.com/office/drawing/2014/main" id="{7A619B62-4563-4786-8477-10C2910FC795}"/>
              </a:ext>
            </a:extLst>
          </p:cNvPr>
          <p:cNvGrpSpPr/>
          <p:nvPr/>
        </p:nvGrpSpPr>
        <p:grpSpPr>
          <a:xfrm>
            <a:off x="4040316" y="1842787"/>
            <a:ext cx="4111368" cy="4116043"/>
            <a:chOff x="182273" y="5036183"/>
            <a:chExt cx="1615266" cy="1617102"/>
          </a:xfrm>
          <a:solidFill>
            <a:schemeClr val="accent1"/>
          </a:solidFill>
        </p:grpSpPr>
        <p:sp>
          <p:nvSpPr>
            <p:cNvPr id="4" name="Freeform: Shape 4">
              <a:extLst>
                <a:ext uri="{FF2B5EF4-FFF2-40B4-BE49-F238E27FC236}">
                  <a16:creationId xmlns:a16="http://schemas.microsoft.com/office/drawing/2014/main" id="{FADF4E08-3A78-4144-896C-088262E32C37}"/>
                </a:ext>
              </a:extLst>
            </p:cNvPr>
            <p:cNvSpPr/>
            <p:nvPr/>
          </p:nvSpPr>
          <p:spPr>
            <a:xfrm>
              <a:off x="816519" y="5039455"/>
              <a:ext cx="883579" cy="417016"/>
            </a:xfrm>
            <a:custGeom>
              <a:avLst/>
              <a:gdLst>
                <a:gd name="connsiteX0" fmla="*/ 883785 w 883578"/>
                <a:gd name="connsiteY0" fmla="*/ 418522 h 417016"/>
                <a:gd name="connsiteX1" fmla="*/ 0 w 883578"/>
                <a:gd name="connsiteY1" fmla="*/ 418522 h 417016"/>
                <a:gd name="connsiteX2" fmla="*/ 3303 w 883578"/>
                <a:gd name="connsiteY2" fmla="*/ 412122 h 417016"/>
                <a:gd name="connsiteX3" fmla="*/ 237617 w 883578"/>
                <a:gd name="connsiteY3" fmla="*/ 6048 h 417016"/>
                <a:gd name="connsiteX4" fmla="*/ 248765 w 883578"/>
                <a:gd name="connsiteY4" fmla="*/ 61 h 417016"/>
                <a:gd name="connsiteX5" fmla="*/ 624079 w 883578"/>
                <a:gd name="connsiteY5" fmla="*/ 133630 h 417016"/>
                <a:gd name="connsiteX6" fmla="*/ 879863 w 883578"/>
                <a:gd name="connsiteY6" fmla="*/ 411090 h 417016"/>
                <a:gd name="connsiteX7" fmla="*/ 883785 w 883578"/>
                <a:gd name="connsiteY7" fmla="*/ 418522 h 41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3578" h="417016">
                  <a:moveTo>
                    <a:pt x="883785" y="418522"/>
                  </a:moveTo>
                  <a:cubicBezTo>
                    <a:pt x="588984" y="418522"/>
                    <a:pt x="295008" y="418522"/>
                    <a:pt x="0" y="418522"/>
                  </a:cubicBezTo>
                  <a:cubicBezTo>
                    <a:pt x="1239" y="416251"/>
                    <a:pt x="2064" y="414187"/>
                    <a:pt x="3303" y="412122"/>
                  </a:cubicBezTo>
                  <a:cubicBezTo>
                    <a:pt x="81339" y="276695"/>
                    <a:pt x="159581" y="141475"/>
                    <a:pt x="237617" y="6048"/>
                  </a:cubicBezTo>
                  <a:cubicBezTo>
                    <a:pt x="240300" y="1300"/>
                    <a:pt x="242984" y="-352"/>
                    <a:pt x="248765" y="61"/>
                  </a:cubicBezTo>
                  <a:cubicBezTo>
                    <a:pt x="385224" y="13067"/>
                    <a:pt x="510535" y="57246"/>
                    <a:pt x="624079" y="133630"/>
                  </a:cubicBezTo>
                  <a:cubicBezTo>
                    <a:pt x="731430" y="205679"/>
                    <a:pt x="816484" y="298372"/>
                    <a:pt x="879863" y="411090"/>
                  </a:cubicBezTo>
                  <a:cubicBezTo>
                    <a:pt x="881308" y="413361"/>
                    <a:pt x="882340" y="415632"/>
                    <a:pt x="883785" y="418522"/>
                  </a:cubicBezTo>
                  <a:close/>
                </a:path>
              </a:pathLst>
            </a:custGeom>
            <a:solidFill>
              <a:schemeClr val="accent6"/>
            </a:solidFill>
            <a:ln w="20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5" name="Freeform: Shape 5">
              <a:extLst>
                <a:ext uri="{FF2B5EF4-FFF2-40B4-BE49-F238E27FC236}">
                  <a16:creationId xmlns:a16="http://schemas.microsoft.com/office/drawing/2014/main" id="{B5050EA6-20EC-4D41-8A87-AFA6A9EABE06}"/>
                </a:ext>
              </a:extLst>
            </p:cNvPr>
            <p:cNvSpPr/>
            <p:nvPr/>
          </p:nvSpPr>
          <p:spPr>
            <a:xfrm>
              <a:off x="280592" y="6231314"/>
              <a:ext cx="881514" cy="417016"/>
            </a:xfrm>
            <a:custGeom>
              <a:avLst/>
              <a:gdLst>
                <a:gd name="connsiteX0" fmla="*/ 0 w 881514"/>
                <a:gd name="connsiteY0" fmla="*/ 0 h 417016"/>
                <a:gd name="connsiteX1" fmla="*/ 883166 w 881514"/>
                <a:gd name="connsiteY1" fmla="*/ 0 h 417016"/>
                <a:gd name="connsiteX2" fmla="*/ 881514 w 881514"/>
                <a:gd name="connsiteY2" fmla="*/ 4542 h 417016"/>
                <a:gd name="connsiteX3" fmla="*/ 645136 w 881514"/>
                <a:gd name="connsiteY3" fmla="*/ 414539 h 417016"/>
                <a:gd name="connsiteX4" fmla="*/ 636466 w 881514"/>
                <a:gd name="connsiteY4" fmla="*/ 418668 h 417016"/>
                <a:gd name="connsiteX5" fmla="*/ 375108 w 881514"/>
                <a:gd name="connsiteY5" fmla="*/ 349303 h 417016"/>
                <a:gd name="connsiteX6" fmla="*/ 3922 w 881514"/>
                <a:gd name="connsiteY6" fmla="*/ 7226 h 417016"/>
                <a:gd name="connsiteX7" fmla="*/ 0 w 881514"/>
                <a:gd name="connsiteY7" fmla="*/ 0 h 417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81514" h="417016">
                  <a:moveTo>
                    <a:pt x="0" y="0"/>
                  </a:moveTo>
                  <a:cubicBezTo>
                    <a:pt x="294801" y="0"/>
                    <a:pt x="588571" y="0"/>
                    <a:pt x="883166" y="0"/>
                  </a:cubicBezTo>
                  <a:cubicBezTo>
                    <a:pt x="882546" y="1652"/>
                    <a:pt x="882340" y="3303"/>
                    <a:pt x="881514" y="4542"/>
                  </a:cubicBezTo>
                  <a:cubicBezTo>
                    <a:pt x="802653" y="141207"/>
                    <a:pt x="723791" y="277873"/>
                    <a:pt x="645136" y="414539"/>
                  </a:cubicBezTo>
                  <a:cubicBezTo>
                    <a:pt x="642865" y="418255"/>
                    <a:pt x="640594" y="418874"/>
                    <a:pt x="636466" y="418668"/>
                  </a:cubicBezTo>
                  <a:cubicBezTo>
                    <a:pt x="545424" y="410410"/>
                    <a:pt x="458098" y="387701"/>
                    <a:pt x="375108" y="349303"/>
                  </a:cubicBezTo>
                  <a:cubicBezTo>
                    <a:pt x="214701" y="275189"/>
                    <a:pt x="91248" y="161026"/>
                    <a:pt x="3922" y="7226"/>
                  </a:cubicBezTo>
                  <a:cubicBezTo>
                    <a:pt x="2684" y="5161"/>
                    <a:pt x="1652" y="3097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 w="20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" name="Freeform: Shape 6">
              <a:extLst>
                <a:ext uri="{FF2B5EF4-FFF2-40B4-BE49-F238E27FC236}">
                  <a16:creationId xmlns:a16="http://schemas.microsoft.com/office/drawing/2014/main" id="{276BCE07-A17D-4648-A6B1-D47A036F832D}"/>
                </a:ext>
              </a:extLst>
            </p:cNvPr>
            <p:cNvSpPr/>
            <p:nvPr/>
          </p:nvSpPr>
          <p:spPr>
            <a:xfrm>
              <a:off x="1238077" y="5500298"/>
              <a:ext cx="559462" cy="763841"/>
            </a:xfrm>
            <a:custGeom>
              <a:avLst/>
              <a:gdLst>
                <a:gd name="connsiteX0" fmla="*/ 441789 w 559462"/>
                <a:gd name="connsiteY0" fmla="*/ 765286 h 763841"/>
                <a:gd name="connsiteX1" fmla="*/ 0 w 559462"/>
                <a:gd name="connsiteY1" fmla="*/ 619 h 763841"/>
                <a:gd name="connsiteX2" fmla="*/ 7638 w 559462"/>
                <a:gd name="connsiteY2" fmla="*/ 206 h 763841"/>
                <a:gd name="connsiteX3" fmla="*/ 476885 w 559462"/>
                <a:gd name="connsiteY3" fmla="*/ 0 h 763841"/>
                <a:gd name="connsiteX4" fmla="*/ 487000 w 559462"/>
                <a:gd name="connsiteY4" fmla="*/ 6400 h 763841"/>
                <a:gd name="connsiteX5" fmla="*/ 558017 w 559462"/>
                <a:gd name="connsiteY5" fmla="*/ 279112 h 763841"/>
                <a:gd name="connsiteX6" fmla="*/ 446331 w 559462"/>
                <a:gd name="connsiteY6" fmla="*/ 759300 h 763841"/>
                <a:gd name="connsiteX7" fmla="*/ 443441 w 559462"/>
                <a:gd name="connsiteY7" fmla="*/ 764254 h 763841"/>
                <a:gd name="connsiteX8" fmla="*/ 441789 w 559462"/>
                <a:gd name="connsiteY8" fmla="*/ 765286 h 76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9462" h="763841">
                  <a:moveTo>
                    <a:pt x="441789" y="765286"/>
                  </a:moveTo>
                  <a:cubicBezTo>
                    <a:pt x="294595" y="510535"/>
                    <a:pt x="147607" y="256196"/>
                    <a:pt x="0" y="619"/>
                  </a:cubicBezTo>
                  <a:cubicBezTo>
                    <a:pt x="3303" y="413"/>
                    <a:pt x="5574" y="206"/>
                    <a:pt x="7638" y="206"/>
                  </a:cubicBezTo>
                  <a:cubicBezTo>
                    <a:pt x="164123" y="206"/>
                    <a:pt x="320400" y="206"/>
                    <a:pt x="476885" y="0"/>
                  </a:cubicBezTo>
                  <a:cubicBezTo>
                    <a:pt x="482046" y="0"/>
                    <a:pt x="484730" y="1445"/>
                    <a:pt x="487000" y="6400"/>
                  </a:cubicBezTo>
                  <a:cubicBezTo>
                    <a:pt x="526638" y="93106"/>
                    <a:pt x="550791" y="183941"/>
                    <a:pt x="558017" y="279112"/>
                  </a:cubicBezTo>
                  <a:cubicBezTo>
                    <a:pt x="571229" y="450873"/>
                    <a:pt x="533863" y="610867"/>
                    <a:pt x="446331" y="759300"/>
                  </a:cubicBezTo>
                  <a:cubicBezTo>
                    <a:pt x="445299" y="760951"/>
                    <a:pt x="444473" y="762603"/>
                    <a:pt x="443441" y="764254"/>
                  </a:cubicBezTo>
                  <a:cubicBezTo>
                    <a:pt x="443234" y="764461"/>
                    <a:pt x="442822" y="764667"/>
                    <a:pt x="441789" y="765286"/>
                  </a:cubicBezTo>
                  <a:close/>
                </a:path>
              </a:pathLst>
            </a:custGeom>
            <a:grpFill/>
            <a:ln w="20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 dirty="0">
                <a:cs typeface="B Nazanin" panose="00000400000000000000" pitchFamily="2" charset="-78"/>
              </a:endParaRPr>
            </a:p>
          </p:txBody>
        </p:sp>
        <p:sp>
          <p:nvSpPr>
            <p:cNvPr id="7" name="Freeform: Shape 7">
              <a:extLst>
                <a:ext uri="{FF2B5EF4-FFF2-40B4-BE49-F238E27FC236}">
                  <a16:creationId xmlns:a16="http://schemas.microsoft.com/office/drawing/2014/main" id="{670DAA41-0004-4D20-926D-19CD0FE12BE6}"/>
                </a:ext>
              </a:extLst>
            </p:cNvPr>
            <p:cNvSpPr/>
            <p:nvPr/>
          </p:nvSpPr>
          <p:spPr>
            <a:xfrm>
              <a:off x="182273" y="5423088"/>
              <a:ext cx="559462" cy="765906"/>
            </a:xfrm>
            <a:custGeom>
              <a:avLst/>
              <a:gdLst>
                <a:gd name="connsiteX0" fmla="*/ 560752 w 559462"/>
                <a:gd name="connsiteY0" fmla="*/ 765906 h 765905"/>
                <a:gd name="connsiteX1" fmla="*/ 551462 w 559462"/>
                <a:gd name="connsiteY1" fmla="*/ 765906 h 765905"/>
                <a:gd name="connsiteX2" fmla="*/ 84487 w 559462"/>
                <a:gd name="connsiteY2" fmla="*/ 766112 h 765905"/>
                <a:gd name="connsiteX3" fmla="*/ 72926 w 559462"/>
                <a:gd name="connsiteY3" fmla="*/ 758474 h 765905"/>
                <a:gd name="connsiteX4" fmla="*/ 2528 w 559462"/>
                <a:gd name="connsiteY4" fmla="*/ 486588 h 765905"/>
                <a:gd name="connsiteX5" fmla="*/ 114214 w 559462"/>
                <a:gd name="connsiteY5" fmla="*/ 6606 h 765905"/>
                <a:gd name="connsiteX6" fmla="*/ 118550 w 559462"/>
                <a:gd name="connsiteY6" fmla="*/ 0 h 765905"/>
                <a:gd name="connsiteX7" fmla="*/ 560752 w 559462"/>
                <a:gd name="connsiteY7" fmla="*/ 765906 h 76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9462" h="765905">
                  <a:moveTo>
                    <a:pt x="560752" y="765906"/>
                  </a:moveTo>
                  <a:cubicBezTo>
                    <a:pt x="556623" y="765906"/>
                    <a:pt x="553939" y="765906"/>
                    <a:pt x="551462" y="765906"/>
                  </a:cubicBezTo>
                  <a:cubicBezTo>
                    <a:pt x="395804" y="765906"/>
                    <a:pt x="240145" y="765906"/>
                    <a:pt x="84487" y="766112"/>
                  </a:cubicBezTo>
                  <a:cubicBezTo>
                    <a:pt x="78293" y="766112"/>
                    <a:pt x="75403" y="764048"/>
                    <a:pt x="72926" y="758474"/>
                  </a:cubicBezTo>
                  <a:cubicBezTo>
                    <a:pt x="33701" y="671974"/>
                    <a:pt x="9548" y="581345"/>
                    <a:pt x="2528" y="486588"/>
                  </a:cubicBezTo>
                  <a:cubicBezTo>
                    <a:pt x="-10477" y="314826"/>
                    <a:pt x="26682" y="154833"/>
                    <a:pt x="114214" y="6606"/>
                  </a:cubicBezTo>
                  <a:cubicBezTo>
                    <a:pt x="115453" y="4542"/>
                    <a:pt x="116692" y="2684"/>
                    <a:pt x="118550" y="0"/>
                  </a:cubicBezTo>
                  <a:cubicBezTo>
                    <a:pt x="265951" y="255371"/>
                    <a:pt x="412938" y="509916"/>
                    <a:pt x="560752" y="765906"/>
                  </a:cubicBezTo>
                  <a:close/>
                </a:path>
              </a:pathLst>
            </a:custGeom>
            <a:solidFill>
              <a:schemeClr val="accent4"/>
            </a:solidFill>
            <a:ln w="20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8" name="Freeform: Shape 8">
              <a:extLst>
                <a:ext uri="{FF2B5EF4-FFF2-40B4-BE49-F238E27FC236}">
                  <a16:creationId xmlns:a16="http://schemas.microsoft.com/office/drawing/2014/main" id="{AB3ECCB9-7EA0-4BD2-B545-E1C17AA19EF7}"/>
                </a:ext>
              </a:extLst>
            </p:cNvPr>
            <p:cNvSpPr/>
            <p:nvPr/>
          </p:nvSpPr>
          <p:spPr>
            <a:xfrm>
              <a:off x="328062" y="5036183"/>
              <a:ext cx="681264" cy="765906"/>
            </a:xfrm>
            <a:custGeom>
              <a:avLst/>
              <a:gdLst>
                <a:gd name="connsiteX0" fmla="*/ 240724 w 681263"/>
                <a:gd name="connsiteY0" fmla="*/ 766142 h 765905"/>
                <a:gd name="connsiteX1" fmla="*/ 236802 w 681263"/>
                <a:gd name="connsiteY1" fmla="*/ 759948 h 765905"/>
                <a:gd name="connsiteX2" fmla="*/ 1869 w 681263"/>
                <a:gd name="connsiteY2" fmla="*/ 353254 h 765905"/>
                <a:gd name="connsiteX3" fmla="*/ 2488 w 681263"/>
                <a:gd name="connsiteY3" fmla="*/ 341281 h 765905"/>
                <a:gd name="connsiteX4" fmla="*/ 514881 w 681263"/>
                <a:gd name="connsiteY4" fmla="*/ 13655 h 765905"/>
                <a:gd name="connsiteX5" fmla="*/ 671985 w 681263"/>
                <a:gd name="connsiteY5" fmla="*/ 29 h 765905"/>
                <a:gd name="connsiteX6" fmla="*/ 682926 w 681263"/>
                <a:gd name="connsiteY6" fmla="*/ 29 h 765905"/>
                <a:gd name="connsiteX7" fmla="*/ 240724 w 681263"/>
                <a:gd name="connsiteY7" fmla="*/ 766142 h 76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1263" h="765905">
                  <a:moveTo>
                    <a:pt x="240724" y="766142"/>
                  </a:moveTo>
                  <a:cubicBezTo>
                    <a:pt x="239073" y="763458"/>
                    <a:pt x="237834" y="761806"/>
                    <a:pt x="236802" y="759948"/>
                  </a:cubicBezTo>
                  <a:cubicBezTo>
                    <a:pt x="158560" y="624315"/>
                    <a:pt x="80318" y="488888"/>
                    <a:pt x="1869" y="353254"/>
                  </a:cubicBezTo>
                  <a:cubicBezTo>
                    <a:pt x="-815" y="348713"/>
                    <a:pt x="-608" y="345616"/>
                    <a:pt x="2488" y="341281"/>
                  </a:cubicBezTo>
                  <a:cubicBezTo>
                    <a:pt x="130690" y="165391"/>
                    <a:pt x="301006" y="55356"/>
                    <a:pt x="514881" y="13655"/>
                  </a:cubicBezTo>
                  <a:cubicBezTo>
                    <a:pt x="566699" y="3539"/>
                    <a:pt x="619342" y="-384"/>
                    <a:pt x="671985" y="29"/>
                  </a:cubicBezTo>
                  <a:cubicBezTo>
                    <a:pt x="675082" y="29"/>
                    <a:pt x="677972" y="29"/>
                    <a:pt x="682926" y="29"/>
                  </a:cubicBezTo>
                  <a:cubicBezTo>
                    <a:pt x="535113" y="256019"/>
                    <a:pt x="388331" y="510564"/>
                    <a:pt x="240724" y="766142"/>
                  </a:cubicBezTo>
                  <a:close/>
                </a:path>
              </a:pathLst>
            </a:custGeom>
            <a:solidFill>
              <a:schemeClr val="accent5"/>
            </a:solidFill>
            <a:ln w="20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9" name="Freeform: Shape 9">
              <a:extLst>
                <a:ext uri="{FF2B5EF4-FFF2-40B4-BE49-F238E27FC236}">
                  <a16:creationId xmlns:a16="http://schemas.microsoft.com/office/drawing/2014/main" id="{64C68226-6AA7-4283-8C8F-000AB2B5D153}"/>
                </a:ext>
              </a:extLst>
            </p:cNvPr>
            <p:cNvSpPr/>
            <p:nvPr/>
          </p:nvSpPr>
          <p:spPr>
            <a:xfrm>
              <a:off x="969907" y="5887379"/>
              <a:ext cx="681264" cy="765906"/>
            </a:xfrm>
            <a:custGeom>
              <a:avLst/>
              <a:gdLst>
                <a:gd name="connsiteX0" fmla="*/ 0 w 681263"/>
                <a:gd name="connsiteY0" fmla="*/ 765906 h 765905"/>
                <a:gd name="connsiteX1" fmla="*/ 442202 w 681263"/>
                <a:gd name="connsiteY1" fmla="*/ 0 h 765905"/>
                <a:gd name="connsiteX2" fmla="*/ 446125 w 681263"/>
                <a:gd name="connsiteY2" fmla="*/ 6400 h 765905"/>
                <a:gd name="connsiteX3" fmla="*/ 681057 w 681263"/>
                <a:gd name="connsiteY3" fmla="*/ 413094 h 765905"/>
                <a:gd name="connsiteX4" fmla="*/ 680851 w 681263"/>
                <a:gd name="connsiteY4" fmla="*/ 424448 h 765905"/>
                <a:gd name="connsiteX5" fmla="*/ 274157 w 681263"/>
                <a:gd name="connsiteY5" fmla="*/ 725443 h 765905"/>
                <a:gd name="connsiteX6" fmla="*/ 15277 w 681263"/>
                <a:gd name="connsiteY6" fmla="*/ 766112 h 765905"/>
                <a:gd name="connsiteX7" fmla="*/ 0 w 681263"/>
                <a:gd name="connsiteY7" fmla="*/ 765906 h 76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81263" h="765905">
                  <a:moveTo>
                    <a:pt x="0" y="765906"/>
                  </a:moveTo>
                  <a:cubicBezTo>
                    <a:pt x="148020" y="509709"/>
                    <a:pt x="294801" y="255164"/>
                    <a:pt x="442202" y="0"/>
                  </a:cubicBezTo>
                  <a:cubicBezTo>
                    <a:pt x="443854" y="2477"/>
                    <a:pt x="445092" y="4335"/>
                    <a:pt x="446125" y="6400"/>
                  </a:cubicBezTo>
                  <a:cubicBezTo>
                    <a:pt x="524367" y="142033"/>
                    <a:pt x="602609" y="277460"/>
                    <a:pt x="681057" y="413094"/>
                  </a:cubicBezTo>
                  <a:cubicBezTo>
                    <a:pt x="683535" y="417222"/>
                    <a:pt x="683948" y="420113"/>
                    <a:pt x="680851" y="424448"/>
                  </a:cubicBezTo>
                  <a:cubicBezTo>
                    <a:pt x="577423" y="568133"/>
                    <a:pt x="442202" y="668877"/>
                    <a:pt x="274157" y="725443"/>
                  </a:cubicBezTo>
                  <a:cubicBezTo>
                    <a:pt x="190135" y="753726"/>
                    <a:pt x="103635" y="766525"/>
                    <a:pt x="15277" y="766112"/>
                  </a:cubicBezTo>
                  <a:cubicBezTo>
                    <a:pt x="10735" y="765906"/>
                    <a:pt x="6193" y="765906"/>
                    <a:pt x="0" y="765906"/>
                  </a:cubicBezTo>
                  <a:close/>
                </a:path>
              </a:pathLst>
            </a:custGeom>
            <a:solidFill>
              <a:schemeClr val="accent2"/>
            </a:solidFill>
            <a:ln w="205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10" name="Round Same Side Corner Rectangle 11">
            <a:extLst>
              <a:ext uri="{FF2B5EF4-FFF2-40B4-BE49-F238E27FC236}">
                <a16:creationId xmlns:a16="http://schemas.microsoft.com/office/drawing/2014/main" id="{CCBFB870-C65B-49D4-A8CD-43C616997FC6}"/>
              </a:ext>
            </a:extLst>
          </p:cNvPr>
          <p:cNvSpPr/>
          <p:nvPr/>
        </p:nvSpPr>
        <p:spPr>
          <a:xfrm rot="9900000">
            <a:off x="6946767" y="4955147"/>
            <a:ext cx="391273" cy="332311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1" name="Rectangle 36">
            <a:extLst>
              <a:ext uri="{FF2B5EF4-FFF2-40B4-BE49-F238E27FC236}">
                <a16:creationId xmlns:a16="http://schemas.microsoft.com/office/drawing/2014/main" id="{B1C41717-200D-40FF-8DC7-46B4CCDA49AA}"/>
              </a:ext>
            </a:extLst>
          </p:cNvPr>
          <p:cNvSpPr/>
          <p:nvPr/>
        </p:nvSpPr>
        <p:spPr>
          <a:xfrm>
            <a:off x="5386240" y="5164571"/>
            <a:ext cx="395502" cy="330608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2" name="Rounded Rectangle 27">
            <a:extLst>
              <a:ext uri="{FF2B5EF4-FFF2-40B4-BE49-F238E27FC236}">
                <a16:creationId xmlns:a16="http://schemas.microsoft.com/office/drawing/2014/main" id="{A35FEB85-A9A6-426E-8E73-7409E48A064D}"/>
              </a:ext>
            </a:extLst>
          </p:cNvPr>
          <p:cNvSpPr/>
          <p:nvPr/>
        </p:nvSpPr>
        <p:spPr>
          <a:xfrm>
            <a:off x="6523452" y="2310572"/>
            <a:ext cx="408444" cy="313741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3" name="Rounded Rectangle 7">
            <a:extLst>
              <a:ext uri="{FF2B5EF4-FFF2-40B4-BE49-F238E27FC236}">
                <a16:creationId xmlns:a16="http://schemas.microsoft.com/office/drawing/2014/main" id="{8712B4D3-5E23-4603-8005-17DEA472ACE2}"/>
              </a:ext>
            </a:extLst>
          </p:cNvPr>
          <p:cNvSpPr/>
          <p:nvPr/>
        </p:nvSpPr>
        <p:spPr>
          <a:xfrm>
            <a:off x="7488405" y="3442225"/>
            <a:ext cx="415261" cy="358366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4" name="Block Arc 14">
            <a:extLst>
              <a:ext uri="{FF2B5EF4-FFF2-40B4-BE49-F238E27FC236}">
                <a16:creationId xmlns:a16="http://schemas.microsoft.com/office/drawing/2014/main" id="{D0CEDB8F-C615-4CEB-B641-53159DA2D4B3}"/>
              </a:ext>
            </a:extLst>
          </p:cNvPr>
          <p:cNvSpPr/>
          <p:nvPr/>
        </p:nvSpPr>
        <p:spPr>
          <a:xfrm rot="16200000">
            <a:off x="5612071" y="3371686"/>
            <a:ext cx="983601" cy="98425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 sz="27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Rounded Rectangle 5">
            <a:extLst>
              <a:ext uri="{FF2B5EF4-FFF2-40B4-BE49-F238E27FC236}">
                <a16:creationId xmlns:a16="http://schemas.microsoft.com/office/drawing/2014/main" id="{5D2EB2ED-0D26-4E51-ADBF-FE7AD12FAD97}"/>
              </a:ext>
            </a:extLst>
          </p:cNvPr>
          <p:cNvSpPr/>
          <p:nvPr/>
        </p:nvSpPr>
        <p:spPr>
          <a:xfrm flipH="1">
            <a:off x="4317397" y="3970215"/>
            <a:ext cx="387952" cy="320037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339B6E39-5745-468F-A4AE-672055731E6A}"/>
              </a:ext>
            </a:extLst>
          </p:cNvPr>
          <p:cNvSpPr/>
          <p:nvPr/>
        </p:nvSpPr>
        <p:spPr>
          <a:xfrm>
            <a:off x="4906445" y="2670234"/>
            <a:ext cx="246580" cy="426726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3839BBCC-48F8-42F6-A322-FB8B4A52F98F}"/>
              </a:ext>
            </a:extLst>
          </p:cNvPr>
          <p:cNvGrpSpPr/>
          <p:nvPr/>
        </p:nvGrpSpPr>
        <p:grpSpPr>
          <a:xfrm>
            <a:off x="7750822" y="1729630"/>
            <a:ext cx="2837896" cy="962187"/>
            <a:chOff x="2551705" y="4283314"/>
            <a:chExt cx="2357003" cy="962187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D534E7C-9CBE-400D-B378-151190009A8F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789F860-61D8-4395-8E5A-2D7783CB305E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0" name="Group 20">
            <a:extLst>
              <a:ext uri="{FF2B5EF4-FFF2-40B4-BE49-F238E27FC236}">
                <a16:creationId xmlns:a16="http://schemas.microsoft.com/office/drawing/2014/main" id="{DA9AA283-BC62-477B-89BC-47DCDE7A504C}"/>
              </a:ext>
            </a:extLst>
          </p:cNvPr>
          <p:cNvGrpSpPr/>
          <p:nvPr/>
        </p:nvGrpSpPr>
        <p:grpSpPr>
          <a:xfrm>
            <a:off x="8644856" y="3441432"/>
            <a:ext cx="2837898" cy="962187"/>
            <a:chOff x="2551705" y="4283314"/>
            <a:chExt cx="2357003" cy="962187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10080F7-51D0-4DB1-AC37-C5FFA95FAA23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92F11E8-FEFE-48BE-8B05-C56758C776AB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3" name="Group 23">
            <a:extLst>
              <a:ext uri="{FF2B5EF4-FFF2-40B4-BE49-F238E27FC236}">
                <a16:creationId xmlns:a16="http://schemas.microsoft.com/office/drawing/2014/main" id="{64879339-156C-409B-A9E3-56880905EF65}"/>
              </a:ext>
            </a:extLst>
          </p:cNvPr>
          <p:cNvGrpSpPr/>
          <p:nvPr/>
        </p:nvGrpSpPr>
        <p:grpSpPr>
          <a:xfrm>
            <a:off x="7750823" y="5159777"/>
            <a:ext cx="2813773" cy="962187"/>
            <a:chOff x="2551705" y="4283314"/>
            <a:chExt cx="2357003" cy="962187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E4DA00C-FEE7-41D2-A34C-0A2C4B66AD53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DC2421C-507D-4958-BE15-C0E03A9614B5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6" name="Group 26">
            <a:extLst>
              <a:ext uri="{FF2B5EF4-FFF2-40B4-BE49-F238E27FC236}">
                <a16:creationId xmlns:a16="http://schemas.microsoft.com/office/drawing/2014/main" id="{9C7704EA-E663-42B0-9CA5-C20E1A073A28}"/>
              </a:ext>
            </a:extLst>
          </p:cNvPr>
          <p:cNvGrpSpPr/>
          <p:nvPr/>
        </p:nvGrpSpPr>
        <p:grpSpPr>
          <a:xfrm>
            <a:off x="1650219" y="1729630"/>
            <a:ext cx="2798913" cy="962187"/>
            <a:chOff x="2551705" y="4283314"/>
            <a:chExt cx="2357003" cy="96218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2BAA25A-2315-438A-80CD-21F1A95E5E56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7ECB3A-E1FA-4243-BE47-5D2910555D85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9" name="Group 29">
            <a:extLst>
              <a:ext uri="{FF2B5EF4-FFF2-40B4-BE49-F238E27FC236}">
                <a16:creationId xmlns:a16="http://schemas.microsoft.com/office/drawing/2014/main" id="{8BD82C50-24FE-401A-93BD-E84EE73F15A2}"/>
              </a:ext>
            </a:extLst>
          </p:cNvPr>
          <p:cNvGrpSpPr/>
          <p:nvPr/>
        </p:nvGrpSpPr>
        <p:grpSpPr>
          <a:xfrm>
            <a:off x="733371" y="3441432"/>
            <a:ext cx="2798916" cy="962187"/>
            <a:chOff x="2551705" y="4283314"/>
            <a:chExt cx="2357003" cy="962187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E22AF6D-E2F3-4C74-AF7E-AC8186ADB4BB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5612FB8-0911-4E0B-B79F-CF5244520353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32" name="Group 32">
            <a:extLst>
              <a:ext uri="{FF2B5EF4-FFF2-40B4-BE49-F238E27FC236}">
                <a16:creationId xmlns:a16="http://schemas.microsoft.com/office/drawing/2014/main" id="{E98AE77E-A029-4B69-B019-40770721BF69}"/>
              </a:ext>
            </a:extLst>
          </p:cNvPr>
          <p:cNvGrpSpPr/>
          <p:nvPr/>
        </p:nvGrpSpPr>
        <p:grpSpPr>
          <a:xfrm>
            <a:off x="1650218" y="5159777"/>
            <a:ext cx="2798914" cy="962187"/>
            <a:chOff x="2551705" y="4283314"/>
            <a:chExt cx="2357003" cy="962187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85DC6FF-6A5F-4779-8203-93BE1ECB4F9E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685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effectLst/>
                <a:cs typeface="B Nazanin" panose="00000400000000000000" pitchFamily="2" charset="-78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B03D6E5-7606-444C-A35B-8C4FFF7E1481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1278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사각형: 둥근 위쪽 모서리 2">
            <a:extLst>
              <a:ext uri="{FF2B5EF4-FFF2-40B4-BE49-F238E27FC236}">
                <a16:creationId xmlns:a16="http://schemas.microsoft.com/office/drawing/2014/main" id="{336DB3A5-4976-49E3-8140-298ABBCDB89F}"/>
              </a:ext>
            </a:extLst>
          </p:cNvPr>
          <p:cNvSpPr/>
          <p:nvPr/>
        </p:nvSpPr>
        <p:spPr>
          <a:xfrm rot="16200000">
            <a:off x="1537314" y="1202098"/>
            <a:ext cx="1062000" cy="2282541"/>
          </a:xfrm>
          <a:prstGeom prst="round2SameRect">
            <a:avLst>
              <a:gd name="adj1" fmla="val 50000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4" name="사각형: 둥근 위쪽 모서리 3">
            <a:extLst>
              <a:ext uri="{FF2B5EF4-FFF2-40B4-BE49-F238E27FC236}">
                <a16:creationId xmlns:a16="http://schemas.microsoft.com/office/drawing/2014/main" id="{066CCA65-9FA9-4C38-8134-D4099F560149}"/>
              </a:ext>
            </a:extLst>
          </p:cNvPr>
          <p:cNvSpPr/>
          <p:nvPr/>
        </p:nvSpPr>
        <p:spPr>
          <a:xfrm rot="16200000">
            <a:off x="1537314" y="2262012"/>
            <a:ext cx="1062000" cy="228254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5" name="사각형: 둥근 위쪽 모서리 4">
            <a:extLst>
              <a:ext uri="{FF2B5EF4-FFF2-40B4-BE49-F238E27FC236}">
                <a16:creationId xmlns:a16="http://schemas.microsoft.com/office/drawing/2014/main" id="{17E35156-BF3A-44FE-A04D-89DEAFD6CE19}"/>
              </a:ext>
            </a:extLst>
          </p:cNvPr>
          <p:cNvSpPr/>
          <p:nvPr/>
        </p:nvSpPr>
        <p:spPr>
          <a:xfrm rot="16200000">
            <a:off x="1537314" y="3321926"/>
            <a:ext cx="1062000" cy="228254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6" name="사각형: 둥근 위쪽 모서리 5">
            <a:extLst>
              <a:ext uri="{FF2B5EF4-FFF2-40B4-BE49-F238E27FC236}">
                <a16:creationId xmlns:a16="http://schemas.microsoft.com/office/drawing/2014/main" id="{A54ACE96-8926-4043-BF33-C50EC67B0981}"/>
              </a:ext>
            </a:extLst>
          </p:cNvPr>
          <p:cNvSpPr/>
          <p:nvPr/>
        </p:nvSpPr>
        <p:spPr>
          <a:xfrm rot="16200000">
            <a:off x="1537314" y="4381840"/>
            <a:ext cx="1062000" cy="228254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graphicFrame>
        <p:nvGraphicFramePr>
          <p:cNvPr id="7" name="Chart 48">
            <a:extLst>
              <a:ext uri="{FF2B5EF4-FFF2-40B4-BE49-F238E27FC236}">
                <a16:creationId xmlns:a16="http://schemas.microsoft.com/office/drawing/2014/main" id="{309C9F5A-0B3F-4E68-BE55-68CDF84420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5340624"/>
              </p:ext>
            </p:extLst>
          </p:nvPr>
        </p:nvGraphicFramePr>
        <p:xfrm>
          <a:off x="7717500" y="3558290"/>
          <a:ext cx="3587214" cy="2594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8" name="Group 49">
            <a:extLst>
              <a:ext uri="{FF2B5EF4-FFF2-40B4-BE49-F238E27FC236}">
                <a16:creationId xmlns:a16="http://schemas.microsoft.com/office/drawing/2014/main" id="{25268A24-8FF3-4F39-A84D-C956756BFF3E}"/>
              </a:ext>
            </a:extLst>
          </p:cNvPr>
          <p:cNvGrpSpPr/>
          <p:nvPr/>
        </p:nvGrpSpPr>
        <p:grpSpPr>
          <a:xfrm>
            <a:off x="7736547" y="1760118"/>
            <a:ext cx="3568165" cy="1535235"/>
            <a:chOff x="407846" y="2532849"/>
            <a:chExt cx="1945888" cy="115142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DF7E3B1-CDB4-4354-909B-D2E588BA961C}"/>
                </a:ext>
              </a:extLst>
            </p:cNvPr>
            <p:cNvSpPr txBox="1"/>
            <p:nvPr/>
          </p:nvSpPr>
          <p:spPr>
            <a:xfrm>
              <a:off x="407846" y="2532849"/>
              <a:ext cx="1945888" cy="230833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FF20341-0AA5-4A0B-8B31-455C5302DCA4}"/>
                </a:ext>
              </a:extLst>
            </p:cNvPr>
            <p:cNvSpPr txBox="1"/>
            <p:nvPr/>
          </p:nvSpPr>
          <p:spPr>
            <a:xfrm>
              <a:off x="407846" y="2750606"/>
              <a:ext cx="1945888" cy="933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just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4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fa-IR" sz="10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B Nazanin" panose="00000400000000000000" pitchFamily="2" charset="-78"/>
              </a:endParaRPr>
            </a:p>
          </p:txBody>
        </p:sp>
      </p:grpSp>
      <p:sp>
        <p:nvSpPr>
          <p:cNvPr id="11" name="Rectangle 14">
            <a:extLst>
              <a:ext uri="{FF2B5EF4-FFF2-40B4-BE49-F238E27FC236}">
                <a16:creationId xmlns:a16="http://schemas.microsoft.com/office/drawing/2014/main" id="{9A9B3FED-6455-4B68-A32A-19FF1CF676EB}"/>
              </a:ext>
            </a:extLst>
          </p:cNvPr>
          <p:cNvSpPr/>
          <p:nvPr/>
        </p:nvSpPr>
        <p:spPr>
          <a:xfrm>
            <a:off x="3027356" y="1812369"/>
            <a:ext cx="4195245" cy="1060952"/>
          </a:xfrm>
          <a:custGeom>
            <a:avLst/>
            <a:gdLst/>
            <a:ahLst/>
            <a:cxnLst/>
            <a:rect l="l" t="t" r="r" b="b"/>
            <a:pathLst>
              <a:path w="3131745" h="792000">
                <a:moveTo>
                  <a:pt x="0" y="0"/>
                </a:moveTo>
                <a:lnTo>
                  <a:pt x="2331562" y="0"/>
                </a:lnTo>
                <a:lnTo>
                  <a:pt x="2331625" y="15"/>
                </a:lnTo>
                <a:lnTo>
                  <a:pt x="2323715" y="15"/>
                </a:lnTo>
                <a:lnTo>
                  <a:pt x="2323715" y="2965"/>
                </a:lnTo>
                <a:cubicBezTo>
                  <a:pt x="2414647" y="22161"/>
                  <a:pt x="2650074" y="104032"/>
                  <a:pt x="2732963" y="138847"/>
                </a:cubicBezTo>
                <a:cubicBezTo>
                  <a:pt x="2932495" y="253196"/>
                  <a:pt x="2982066" y="351438"/>
                  <a:pt x="3049817" y="473842"/>
                </a:cubicBezTo>
                <a:cubicBezTo>
                  <a:pt x="3102739" y="569457"/>
                  <a:pt x="3121298" y="689353"/>
                  <a:pt x="3131745" y="792000"/>
                </a:cubicBezTo>
                <a:lnTo>
                  <a:pt x="0" y="792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1B4F42CE-5A01-4794-9996-2CEF177C890D}"/>
              </a:ext>
            </a:extLst>
          </p:cNvPr>
          <p:cNvSpPr/>
          <p:nvPr/>
        </p:nvSpPr>
        <p:spPr>
          <a:xfrm>
            <a:off x="3027356" y="2873321"/>
            <a:ext cx="4350200" cy="1060952"/>
          </a:xfrm>
          <a:custGeom>
            <a:avLst/>
            <a:gdLst/>
            <a:ahLst/>
            <a:cxnLst/>
            <a:rect l="l" t="t" r="r" b="b"/>
            <a:pathLst>
              <a:path w="3247420" h="792000">
                <a:moveTo>
                  <a:pt x="0" y="0"/>
                </a:moveTo>
                <a:lnTo>
                  <a:pt x="3131635" y="0"/>
                </a:lnTo>
                <a:lnTo>
                  <a:pt x="3139466" y="82438"/>
                </a:lnTo>
                <a:cubicBezTo>
                  <a:pt x="3149932" y="197270"/>
                  <a:pt x="3123352" y="301362"/>
                  <a:pt x="3112611" y="371996"/>
                </a:cubicBezTo>
                <a:cubicBezTo>
                  <a:pt x="3101870" y="442630"/>
                  <a:pt x="3094228" y="424595"/>
                  <a:pt x="3075019" y="506242"/>
                </a:cubicBezTo>
                <a:cubicBezTo>
                  <a:pt x="3062673" y="558714"/>
                  <a:pt x="3162313" y="683835"/>
                  <a:pt x="3247420" y="792000"/>
                </a:cubicBezTo>
                <a:lnTo>
                  <a:pt x="0" y="792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6B361356-8302-49C5-A452-8B3A1337E00C}"/>
              </a:ext>
            </a:extLst>
          </p:cNvPr>
          <p:cNvSpPr/>
          <p:nvPr/>
        </p:nvSpPr>
        <p:spPr>
          <a:xfrm>
            <a:off x="3027356" y="3932716"/>
            <a:ext cx="4527894" cy="1060952"/>
          </a:xfrm>
          <a:custGeom>
            <a:avLst/>
            <a:gdLst/>
            <a:ahLst/>
            <a:cxnLst/>
            <a:rect l="l" t="t" r="r" b="b"/>
            <a:pathLst>
              <a:path w="3380068" h="792000">
                <a:moveTo>
                  <a:pt x="0" y="0"/>
                </a:moveTo>
                <a:lnTo>
                  <a:pt x="3246511" y="0"/>
                </a:lnTo>
                <a:cubicBezTo>
                  <a:pt x="3294241" y="60559"/>
                  <a:pt x="3337543" y="115923"/>
                  <a:pt x="3354281" y="150362"/>
                </a:cubicBezTo>
                <a:cubicBezTo>
                  <a:pt x="3400825" y="246123"/>
                  <a:pt x="3373972" y="256863"/>
                  <a:pt x="3354281" y="289977"/>
                </a:cubicBezTo>
                <a:cubicBezTo>
                  <a:pt x="3334590" y="323092"/>
                  <a:pt x="3271935" y="330251"/>
                  <a:pt x="3236132" y="349046"/>
                </a:cubicBezTo>
                <a:cubicBezTo>
                  <a:pt x="3200329" y="367841"/>
                  <a:pt x="3153785" y="374105"/>
                  <a:pt x="3139464" y="402745"/>
                </a:cubicBezTo>
                <a:cubicBezTo>
                  <a:pt x="3125143" y="431384"/>
                  <a:pt x="3145729" y="490452"/>
                  <a:pt x="3150205" y="520881"/>
                </a:cubicBezTo>
                <a:cubicBezTo>
                  <a:pt x="3154680" y="551311"/>
                  <a:pt x="3178847" y="561155"/>
                  <a:pt x="3166315" y="585319"/>
                </a:cubicBezTo>
                <a:cubicBezTo>
                  <a:pt x="3153784" y="609483"/>
                  <a:pt x="3083075" y="638122"/>
                  <a:pt x="3075019" y="665866"/>
                </a:cubicBezTo>
                <a:cubicBezTo>
                  <a:pt x="3066963" y="693610"/>
                  <a:pt x="3110822" y="728515"/>
                  <a:pt x="3117982" y="751783"/>
                </a:cubicBezTo>
                <a:cubicBezTo>
                  <a:pt x="3122978" y="768018"/>
                  <a:pt x="3124488" y="781204"/>
                  <a:pt x="3121109" y="792000"/>
                </a:cubicBezTo>
                <a:lnTo>
                  <a:pt x="0" y="792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 dirty="0">
              <a:cs typeface="B Nazanin" panose="00000400000000000000" pitchFamily="2" charset="-78"/>
            </a:endParaRPr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17EE5B69-AD72-4E02-B218-B9BDB2B92B80}"/>
              </a:ext>
            </a:extLst>
          </p:cNvPr>
          <p:cNvSpPr/>
          <p:nvPr/>
        </p:nvSpPr>
        <p:spPr>
          <a:xfrm>
            <a:off x="3027353" y="4993159"/>
            <a:ext cx="4181357" cy="1060952"/>
          </a:xfrm>
          <a:custGeom>
            <a:avLst/>
            <a:gdLst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151304 w 3121378"/>
              <a:gd name="connsiteY10" fmla="*/ 428123 h 792000"/>
              <a:gd name="connsiteX11" fmla="*/ 1834447 w 3121378"/>
              <a:gd name="connsiteY11" fmla="*/ 632177 h 792000"/>
              <a:gd name="connsiteX12" fmla="*/ 1814808 w 3121378"/>
              <a:gd name="connsiteY12" fmla="*/ 729709 h 792000"/>
              <a:gd name="connsiteX13" fmla="*/ 1814808 w 3121378"/>
              <a:gd name="connsiteY13" fmla="*/ 792000 h 792000"/>
              <a:gd name="connsiteX14" fmla="*/ 0 w 3121378"/>
              <a:gd name="connsiteY14" fmla="*/ 792000 h 792000"/>
              <a:gd name="connsiteX15" fmla="*/ 0 w 3121378"/>
              <a:gd name="connsiteY15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195357 w 3121378"/>
              <a:gd name="connsiteY10" fmla="*/ 410502 h 792000"/>
              <a:gd name="connsiteX11" fmla="*/ 1834447 w 3121378"/>
              <a:gd name="connsiteY11" fmla="*/ 632177 h 792000"/>
              <a:gd name="connsiteX12" fmla="*/ 1814808 w 3121378"/>
              <a:gd name="connsiteY12" fmla="*/ 729709 h 792000"/>
              <a:gd name="connsiteX13" fmla="*/ 1814808 w 3121378"/>
              <a:gd name="connsiteY13" fmla="*/ 792000 h 792000"/>
              <a:gd name="connsiteX14" fmla="*/ 0 w 3121378"/>
              <a:gd name="connsiteY14" fmla="*/ 792000 h 792000"/>
              <a:gd name="connsiteX15" fmla="*/ 0 w 3121378"/>
              <a:gd name="connsiteY15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195357 w 3121378"/>
              <a:gd name="connsiteY10" fmla="*/ 410502 h 792000"/>
              <a:gd name="connsiteX11" fmla="*/ 1814808 w 3121378"/>
              <a:gd name="connsiteY11" fmla="*/ 729709 h 792000"/>
              <a:gd name="connsiteX12" fmla="*/ 1814808 w 3121378"/>
              <a:gd name="connsiteY12" fmla="*/ 792000 h 792000"/>
              <a:gd name="connsiteX13" fmla="*/ 0 w 3121378"/>
              <a:gd name="connsiteY13" fmla="*/ 792000 h 792000"/>
              <a:gd name="connsiteX14" fmla="*/ 0 w 3121378"/>
              <a:gd name="connsiteY14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195357 w 3121378"/>
              <a:gd name="connsiteY10" fmla="*/ 410502 h 792000"/>
              <a:gd name="connsiteX11" fmla="*/ 1814808 w 3121378"/>
              <a:gd name="connsiteY11" fmla="*/ 792000 h 792000"/>
              <a:gd name="connsiteX12" fmla="*/ 0 w 3121378"/>
              <a:gd name="connsiteY12" fmla="*/ 792000 h 792000"/>
              <a:gd name="connsiteX13" fmla="*/ 0 w 3121378"/>
              <a:gd name="connsiteY13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195357 w 3121378"/>
              <a:gd name="connsiteY10" fmla="*/ 410502 h 792000"/>
              <a:gd name="connsiteX11" fmla="*/ 1814808 w 3121378"/>
              <a:gd name="connsiteY11" fmla="*/ 792000 h 792000"/>
              <a:gd name="connsiteX12" fmla="*/ 0 w 3121378"/>
              <a:gd name="connsiteY12" fmla="*/ 792000 h 792000"/>
              <a:gd name="connsiteX13" fmla="*/ 0 w 3121378"/>
              <a:gd name="connsiteY13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195357 w 3121378"/>
              <a:gd name="connsiteY10" fmla="*/ 410502 h 792000"/>
              <a:gd name="connsiteX11" fmla="*/ 1814808 w 3121378"/>
              <a:gd name="connsiteY11" fmla="*/ 792000 h 792000"/>
              <a:gd name="connsiteX12" fmla="*/ 0 w 3121378"/>
              <a:gd name="connsiteY12" fmla="*/ 792000 h 792000"/>
              <a:gd name="connsiteX13" fmla="*/ 0 w 3121378"/>
              <a:gd name="connsiteY13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195357 w 3121378"/>
              <a:gd name="connsiteY10" fmla="*/ 410502 h 792000"/>
              <a:gd name="connsiteX11" fmla="*/ 1814808 w 3121378"/>
              <a:gd name="connsiteY11" fmla="*/ 792000 h 792000"/>
              <a:gd name="connsiteX12" fmla="*/ 0 w 3121378"/>
              <a:gd name="connsiteY12" fmla="*/ 792000 h 792000"/>
              <a:gd name="connsiteX13" fmla="*/ 0 w 3121378"/>
              <a:gd name="connsiteY13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239409 w 3121378"/>
              <a:gd name="connsiteY10" fmla="*/ 410502 h 792000"/>
              <a:gd name="connsiteX11" fmla="*/ 1814808 w 3121378"/>
              <a:gd name="connsiteY11" fmla="*/ 792000 h 792000"/>
              <a:gd name="connsiteX12" fmla="*/ 0 w 3121378"/>
              <a:gd name="connsiteY12" fmla="*/ 792000 h 792000"/>
              <a:gd name="connsiteX13" fmla="*/ 0 w 3121378"/>
              <a:gd name="connsiteY13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403714 w 3121378"/>
              <a:gd name="connsiteY9" fmla="*/ 471082 h 792000"/>
              <a:gd name="connsiteX10" fmla="*/ 2239409 w 3121378"/>
              <a:gd name="connsiteY10" fmla="*/ 410502 h 792000"/>
              <a:gd name="connsiteX11" fmla="*/ 1973397 w 3121378"/>
              <a:gd name="connsiteY11" fmla="*/ 783190 h 792000"/>
              <a:gd name="connsiteX12" fmla="*/ 0 w 3121378"/>
              <a:gd name="connsiteY12" fmla="*/ 792000 h 792000"/>
              <a:gd name="connsiteX13" fmla="*/ 0 w 3121378"/>
              <a:gd name="connsiteY13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239409 w 3121378"/>
              <a:gd name="connsiteY9" fmla="*/ 410502 h 792000"/>
              <a:gd name="connsiteX10" fmla="*/ 1973397 w 3121378"/>
              <a:gd name="connsiteY10" fmla="*/ 783190 h 792000"/>
              <a:gd name="connsiteX11" fmla="*/ 0 w 3121378"/>
              <a:gd name="connsiteY11" fmla="*/ 792000 h 792000"/>
              <a:gd name="connsiteX12" fmla="*/ 0 w 3121378"/>
              <a:gd name="connsiteY12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239409 w 3121378"/>
              <a:gd name="connsiteY9" fmla="*/ 410502 h 792000"/>
              <a:gd name="connsiteX10" fmla="*/ 1973397 w 3121378"/>
              <a:gd name="connsiteY10" fmla="*/ 783190 h 792000"/>
              <a:gd name="connsiteX11" fmla="*/ 0 w 3121378"/>
              <a:gd name="connsiteY11" fmla="*/ 792000 h 792000"/>
              <a:gd name="connsiteX12" fmla="*/ 0 w 3121378"/>
              <a:gd name="connsiteY12" fmla="*/ 0 h 792000"/>
              <a:gd name="connsiteX0" fmla="*/ 0 w 3121378"/>
              <a:gd name="connsiteY0" fmla="*/ 0 h 792000"/>
              <a:gd name="connsiteX1" fmla="*/ 3121378 w 3121378"/>
              <a:gd name="connsiteY1" fmla="*/ 0 h 792000"/>
              <a:gd name="connsiteX2" fmla="*/ 3117982 w 3121378"/>
              <a:gd name="connsiteY2" fmla="*/ 14645 h 792000"/>
              <a:gd name="connsiteX3" fmla="*/ 3075019 w 3121378"/>
              <a:gd name="connsiteY3" fmla="*/ 41494 h 792000"/>
              <a:gd name="connsiteX4" fmla="*/ 2983721 w 3121378"/>
              <a:gd name="connsiteY4" fmla="*/ 89822 h 792000"/>
              <a:gd name="connsiteX5" fmla="*/ 3021314 w 3121378"/>
              <a:gd name="connsiteY5" fmla="*/ 272397 h 792000"/>
              <a:gd name="connsiteX6" fmla="*/ 2983721 w 3121378"/>
              <a:gd name="connsiteY6" fmla="*/ 390533 h 792000"/>
              <a:gd name="connsiteX7" fmla="*/ 2870942 w 3121378"/>
              <a:gd name="connsiteY7" fmla="*/ 487190 h 792000"/>
              <a:gd name="connsiteX8" fmla="*/ 2650754 w 3121378"/>
              <a:gd name="connsiteY8" fmla="*/ 508670 h 792000"/>
              <a:gd name="connsiteX9" fmla="*/ 2239409 w 3121378"/>
              <a:gd name="connsiteY9" fmla="*/ 410502 h 792000"/>
              <a:gd name="connsiteX10" fmla="*/ 1969261 w 3121378"/>
              <a:gd name="connsiteY10" fmla="*/ 791464 h 792000"/>
              <a:gd name="connsiteX11" fmla="*/ 0 w 3121378"/>
              <a:gd name="connsiteY11" fmla="*/ 792000 h 792000"/>
              <a:gd name="connsiteX12" fmla="*/ 0 w 3121378"/>
              <a:gd name="connsiteY12" fmla="*/ 0 h 7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21378" h="792000">
                <a:moveTo>
                  <a:pt x="0" y="0"/>
                </a:moveTo>
                <a:lnTo>
                  <a:pt x="3121378" y="0"/>
                </a:lnTo>
                <a:lnTo>
                  <a:pt x="3117982" y="14645"/>
                </a:lnTo>
                <a:cubicBezTo>
                  <a:pt x="3110822" y="28069"/>
                  <a:pt x="3097396" y="28965"/>
                  <a:pt x="3075019" y="41494"/>
                </a:cubicBezTo>
                <a:cubicBezTo>
                  <a:pt x="3052642" y="54024"/>
                  <a:pt x="2992672" y="51339"/>
                  <a:pt x="2983721" y="89822"/>
                </a:cubicBezTo>
                <a:cubicBezTo>
                  <a:pt x="2974769" y="128306"/>
                  <a:pt x="3021314" y="222278"/>
                  <a:pt x="3021314" y="272397"/>
                </a:cubicBezTo>
                <a:cubicBezTo>
                  <a:pt x="3021314" y="322515"/>
                  <a:pt x="3008783" y="354734"/>
                  <a:pt x="2983721" y="390533"/>
                </a:cubicBezTo>
                <a:cubicBezTo>
                  <a:pt x="2958659" y="426332"/>
                  <a:pt x="2926436" y="467502"/>
                  <a:pt x="2870942" y="487190"/>
                </a:cubicBezTo>
                <a:cubicBezTo>
                  <a:pt x="2815448" y="506879"/>
                  <a:pt x="2756128" y="520436"/>
                  <a:pt x="2650754" y="508670"/>
                </a:cubicBezTo>
                <a:cubicBezTo>
                  <a:pt x="2457395" y="487079"/>
                  <a:pt x="2352302" y="364749"/>
                  <a:pt x="2239409" y="410502"/>
                </a:cubicBezTo>
                <a:cubicBezTo>
                  <a:pt x="2167690" y="462520"/>
                  <a:pt x="2009167" y="675018"/>
                  <a:pt x="1969261" y="791464"/>
                </a:cubicBezTo>
                <a:lnTo>
                  <a:pt x="0" y="792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1200">
              <a:cs typeface="B Nazanin" panose="00000400000000000000" pitchFamily="2" charset="-78"/>
            </a:endParaRPr>
          </a:p>
        </p:txBody>
      </p:sp>
      <p:sp>
        <p:nvSpPr>
          <p:cNvPr id="15" name="Oval 65">
            <a:extLst>
              <a:ext uri="{FF2B5EF4-FFF2-40B4-BE49-F238E27FC236}">
                <a16:creationId xmlns:a16="http://schemas.microsoft.com/office/drawing/2014/main" id="{3EE4DF3F-53B9-48D9-876E-9015225B4F34}"/>
              </a:ext>
            </a:extLst>
          </p:cNvPr>
          <p:cNvSpPr/>
          <p:nvPr/>
        </p:nvSpPr>
        <p:spPr>
          <a:xfrm>
            <a:off x="1045622" y="1911367"/>
            <a:ext cx="864000" cy="86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16" name="Oval 66">
            <a:extLst>
              <a:ext uri="{FF2B5EF4-FFF2-40B4-BE49-F238E27FC236}">
                <a16:creationId xmlns:a16="http://schemas.microsoft.com/office/drawing/2014/main" id="{3C2EF7B3-E5E6-4291-BB8C-50E41F71742C}"/>
              </a:ext>
            </a:extLst>
          </p:cNvPr>
          <p:cNvSpPr/>
          <p:nvPr/>
        </p:nvSpPr>
        <p:spPr>
          <a:xfrm>
            <a:off x="1045622" y="2971282"/>
            <a:ext cx="864000" cy="86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17" name="Oval 67">
            <a:extLst>
              <a:ext uri="{FF2B5EF4-FFF2-40B4-BE49-F238E27FC236}">
                <a16:creationId xmlns:a16="http://schemas.microsoft.com/office/drawing/2014/main" id="{AF16C5E4-3BFB-43FA-846F-04837C9E5EB5}"/>
              </a:ext>
            </a:extLst>
          </p:cNvPr>
          <p:cNvSpPr/>
          <p:nvPr/>
        </p:nvSpPr>
        <p:spPr>
          <a:xfrm>
            <a:off x="1045622" y="4031195"/>
            <a:ext cx="864000" cy="86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18" name="Oval 68">
            <a:extLst>
              <a:ext uri="{FF2B5EF4-FFF2-40B4-BE49-F238E27FC236}">
                <a16:creationId xmlns:a16="http://schemas.microsoft.com/office/drawing/2014/main" id="{CCBF17BA-C178-4316-A2B2-362B4B7F48E9}"/>
              </a:ext>
            </a:extLst>
          </p:cNvPr>
          <p:cNvSpPr/>
          <p:nvPr/>
        </p:nvSpPr>
        <p:spPr>
          <a:xfrm>
            <a:off x="1045622" y="5091109"/>
            <a:ext cx="864000" cy="86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grpSp>
        <p:nvGrpSpPr>
          <p:cNvPr id="19" name="Group 2">
            <a:extLst>
              <a:ext uri="{FF2B5EF4-FFF2-40B4-BE49-F238E27FC236}">
                <a16:creationId xmlns:a16="http://schemas.microsoft.com/office/drawing/2014/main" id="{9CB86C6B-1861-42A9-B0BC-E07B3B740CD7}"/>
              </a:ext>
            </a:extLst>
          </p:cNvPr>
          <p:cNvGrpSpPr/>
          <p:nvPr/>
        </p:nvGrpSpPr>
        <p:grpSpPr>
          <a:xfrm>
            <a:off x="2048260" y="2016749"/>
            <a:ext cx="3581511" cy="483972"/>
            <a:chOff x="1280970" y="2069669"/>
            <a:chExt cx="3198831" cy="483972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3A7851C7-3A27-485F-8361-9FA9F5001C8E}"/>
                </a:ext>
              </a:extLst>
            </p:cNvPr>
            <p:cNvSpPr txBox="1"/>
            <p:nvPr/>
          </p:nvSpPr>
          <p:spPr>
            <a:xfrm>
              <a:off x="1280970" y="2069669"/>
              <a:ext cx="319883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70F1DB8E-1407-41F9-811F-18203C4A64C5}"/>
                </a:ext>
              </a:extLst>
            </p:cNvPr>
            <p:cNvSpPr txBox="1"/>
            <p:nvPr/>
          </p:nvSpPr>
          <p:spPr>
            <a:xfrm>
              <a:off x="1280970" y="2276642"/>
              <a:ext cx="31759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 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2" name="Group 3">
            <a:extLst>
              <a:ext uri="{FF2B5EF4-FFF2-40B4-BE49-F238E27FC236}">
                <a16:creationId xmlns:a16="http://schemas.microsoft.com/office/drawing/2014/main" id="{5543574B-E602-4DD3-88C9-7F31E3B081A2}"/>
              </a:ext>
            </a:extLst>
          </p:cNvPr>
          <p:cNvGrpSpPr/>
          <p:nvPr/>
        </p:nvGrpSpPr>
        <p:grpSpPr>
          <a:xfrm>
            <a:off x="2048263" y="3076662"/>
            <a:ext cx="3590043" cy="483972"/>
            <a:chOff x="1273350" y="2938497"/>
            <a:chExt cx="3206451" cy="483972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91E443F-D7DE-4F8F-85DD-5D6449FB21B7}"/>
                </a:ext>
              </a:extLst>
            </p:cNvPr>
            <p:cNvSpPr txBox="1"/>
            <p:nvPr/>
          </p:nvSpPr>
          <p:spPr>
            <a:xfrm>
              <a:off x="1273350" y="2938497"/>
              <a:ext cx="319883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CEF5F72-AF8F-4905-86D4-8B24CCB3CD0C}"/>
                </a:ext>
              </a:extLst>
            </p:cNvPr>
            <p:cNvSpPr txBox="1"/>
            <p:nvPr/>
          </p:nvSpPr>
          <p:spPr>
            <a:xfrm>
              <a:off x="1273350" y="3145470"/>
              <a:ext cx="32064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 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5" name="Group 4">
            <a:extLst>
              <a:ext uri="{FF2B5EF4-FFF2-40B4-BE49-F238E27FC236}">
                <a16:creationId xmlns:a16="http://schemas.microsoft.com/office/drawing/2014/main" id="{DF1B1FDF-FA6B-47E9-AD44-44CE1FF96058}"/>
              </a:ext>
            </a:extLst>
          </p:cNvPr>
          <p:cNvGrpSpPr/>
          <p:nvPr/>
        </p:nvGrpSpPr>
        <p:grpSpPr>
          <a:xfrm>
            <a:off x="2048260" y="4136570"/>
            <a:ext cx="3581511" cy="483973"/>
            <a:chOff x="1265730" y="3788973"/>
            <a:chExt cx="3198831" cy="483973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36FBB7E-3955-454C-BE7B-9E39F7C50866}"/>
                </a:ext>
              </a:extLst>
            </p:cNvPr>
            <p:cNvSpPr txBox="1"/>
            <p:nvPr/>
          </p:nvSpPr>
          <p:spPr>
            <a:xfrm>
              <a:off x="1265730" y="3788973"/>
              <a:ext cx="319883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DFFB88E-4D54-42F1-980D-FBD4EB14F542}"/>
                </a:ext>
              </a:extLst>
            </p:cNvPr>
            <p:cNvSpPr txBox="1"/>
            <p:nvPr/>
          </p:nvSpPr>
          <p:spPr>
            <a:xfrm>
              <a:off x="1265730" y="3995947"/>
              <a:ext cx="319883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 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28" name="Group 5">
            <a:extLst>
              <a:ext uri="{FF2B5EF4-FFF2-40B4-BE49-F238E27FC236}">
                <a16:creationId xmlns:a16="http://schemas.microsoft.com/office/drawing/2014/main" id="{16047A87-8485-4EE7-A569-BE5422E9C286}"/>
              </a:ext>
            </a:extLst>
          </p:cNvPr>
          <p:cNvGrpSpPr/>
          <p:nvPr/>
        </p:nvGrpSpPr>
        <p:grpSpPr>
          <a:xfrm>
            <a:off x="2048260" y="5196494"/>
            <a:ext cx="3607106" cy="483972"/>
            <a:chOff x="1258110" y="4650181"/>
            <a:chExt cx="3221691" cy="483972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88E4995-246B-4E1E-A919-BA211471E990}"/>
                </a:ext>
              </a:extLst>
            </p:cNvPr>
            <p:cNvSpPr txBox="1"/>
            <p:nvPr/>
          </p:nvSpPr>
          <p:spPr>
            <a:xfrm>
              <a:off x="1258110" y="4650181"/>
              <a:ext cx="319883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9BEFA6B-1E9D-427E-9094-B127CE8C53FC}"/>
                </a:ext>
              </a:extLst>
            </p:cNvPr>
            <p:cNvSpPr txBox="1"/>
            <p:nvPr/>
          </p:nvSpPr>
          <p:spPr>
            <a:xfrm>
              <a:off x="1258110" y="4857154"/>
              <a:ext cx="32216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یک پاورپوینت مدرن ارائه دهید که به زیبایی طراحی شده است. 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31" name="Oval 21">
            <a:extLst>
              <a:ext uri="{FF2B5EF4-FFF2-40B4-BE49-F238E27FC236}">
                <a16:creationId xmlns:a16="http://schemas.microsoft.com/office/drawing/2014/main" id="{2BB6B111-5BE1-4AA3-90E2-F7ADC5F35E1A}"/>
              </a:ext>
            </a:extLst>
          </p:cNvPr>
          <p:cNvSpPr>
            <a:spLocks noChangeAspect="1"/>
          </p:cNvSpPr>
          <p:nvPr/>
        </p:nvSpPr>
        <p:spPr>
          <a:xfrm>
            <a:off x="1297075" y="3250789"/>
            <a:ext cx="369682" cy="324000"/>
          </a:xfrm>
          <a:custGeom>
            <a:avLst/>
            <a:gdLst/>
            <a:ahLst/>
            <a:cxnLst/>
            <a:rect l="l" t="t" r="r" b="b"/>
            <a:pathLst>
              <a:path w="4088377" h="3321003">
                <a:moveTo>
                  <a:pt x="1365628" y="1622218"/>
                </a:moveTo>
                <a:cubicBezTo>
                  <a:pt x="1121373" y="1556771"/>
                  <a:pt x="870309" y="1701722"/>
                  <a:pt x="804861" y="1945977"/>
                </a:cubicBezTo>
                <a:cubicBezTo>
                  <a:pt x="739413" y="2190232"/>
                  <a:pt x="884365" y="2441296"/>
                  <a:pt x="1128620" y="2506744"/>
                </a:cubicBezTo>
                <a:cubicBezTo>
                  <a:pt x="1372875" y="2572191"/>
                  <a:pt x="1623939" y="2427240"/>
                  <a:pt x="1689387" y="2182985"/>
                </a:cubicBezTo>
                <a:cubicBezTo>
                  <a:pt x="1754835" y="1938730"/>
                  <a:pt x="1609883" y="1687666"/>
                  <a:pt x="1365628" y="1622218"/>
                </a:cubicBezTo>
                <a:close/>
                <a:moveTo>
                  <a:pt x="1447099" y="1318163"/>
                </a:moveTo>
                <a:cubicBezTo>
                  <a:pt x="1859279" y="1428606"/>
                  <a:pt x="2103885" y="1852277"/>
                  <a:pt x="1993442" y="2264456"/>
                </a:cubicBezTo>
                <a:cubicBezTo>
                  <a:pt x="1882999" y="2676636"/>
                  <a:pt x="1459328" y="2921242"/>
                  <a:pt x="1047149" y="2810799"/>
                </a:cubicBezTo>
                <a:cubicBezTo>
                  <a:pt x="634969" y="2700356"/>
                  <a:pt x="390363" y="2276685"/>
                  <a:pt x="500806" y="1864505"/>
                </a:cubicBezTo>
                <a:cubicBezTo>
                  <a:pt x="611249" y="1452326"/>
                  <a:pt x="1034920" y="1207720"/>
                  <a:pt x="1447099" y="1318163"/>
                </a:cubicBezTo>
                <a:close/>
                <a:moveTo>
                  <a:pt x="1476725" y="1207597"/>
                </a:moveTo>
                <a:cubicBezTo>
                  <a:pt x="1003481" y="1080792"/>
                  <a:pt x="517045" y="1361635"/>
                  <a:pt x="390240" y="1834879"/>
                </a:cubicBezTo>
                <a:cubicBezTo>
                  <a:pt x="263435" y="2308124"/>
                  <a:pt x="544279" y="2794559"/>
                  <a:pt x="1017523" y="2921365"/>
                </a:cubicBezTo>
                <a:cubicBezTo>
                  <a:pt x="1490767" y="3048170"/>
                  <a:pt x="1977202" y="2767326"/>
                  <a:pt x="2104008" y="2294082"/>
                </a:cubicBezTo>
                <a:cubicBezTo>
                  <a:pt x="2230813" y="1820838"/>
                  <a:pt x="1949969" y="1334403"/>
                  <a:pt x="1476725" y="1207597"/>
                </a:cubicBezTo>
                <a:close/>
                <a:moveTo>
                  <a:pt x="3290290" y="1590224"/>
                </a:moveTo>
                <a:cubicBezTo>
                  <a:pt x="3269727" y="1586016"/>
                  <a:pt x="3248437" y="1583806"/>
                  <a:pt x="3226630" y="1583806"/>
                </a:cubicBezTo>
                <a:cubicBezTo>
                  <a:pt x="3052179" y="1583806"/>
                  <a:pt x="2910758" y="1725227"/>
                  <a:pt x="2910758" y="1899678"/>
                </a:cubicBezTo>
                <a:cubicBezTo>
                  <a:pt x="2910758" y="2074130"/>
                  <a:pt x="3052179" y="2215551"/>
                  <a:pt x="3226630" y="2215550"/>
                </a:cubicBezTo>
                <a:cubicBezTo>
                  <a:pt x="3401082" y="2215551"/>
                  <a:pt x="3542503" y="2074130"/>
                  <a:pt x="3542502" y="1899678"/>
                </a:cubicBezTo>
                <a:cubicBezTo>
                  <a:pt x="3542503" y="1747033"/>
                  <a:pt x="3434228" y="1619677"/>
                  <a:pt x="3290290" y="1590224"/>
                </a:cubicBezTo>
                <a:close/>
                <a:moveTo>
                  <a:pt x="3334055" y="1377473"/>
                </a:moveTo>
                <a:cubicBezTo>
                  <a:pt x="3576950" y="1427177"/>
                  <a:pt x="3759665" y="1642090"/>
                  <a:pt x="3759665" y="1899678"/>
                </a:cubicBezTo>
                <a:cubicBezTo>
                  <a:pt x="3759665" y="2194064"/>
                  <a:pt x="3521017" y="2432713"/>
                  <a:pt x="3226630" y="2432713"/>
                </a:cubicBezTo>
                <a:cubicBezTo>
                  <a:pt x="2932244" y="2432712"/>
                  <a:pt x="2693596" y="2194065"/>
                  <a:pt x="2693596" y="1899678"/>
                </a:cubicBezTo>
                <a:cubicBezTo>
                  <a:pt x="2693596" y="1605292"/>
                  <a:pt x="2932244" y="1366644"/>
                  <a:pt x="3226630" y="1366644"/>
                </a:cubicBezTo>
                <a:cubicBezTo>
                  <a:pt x="3263429" y="1366644"/>
                  <a:pt x="3299356" y="1370373"/>
                  <a:pt x="3334055" y="1377473"/>
                </a:cubicBezTo>
                <a:close/>
                <a:moveTo>
                  <a:pt x="1391137" y="789478"/>
                </a:moveTo>
                <a:lnTo>
                  <a:pt x="1759910" y="888290"/>
                </a:lnTo>
                <a:lnTo>
                  <a:pt x="1754625" y="1202375"/>
                </a:lnTo>
                <a:lnTo>
                  <a:pt x="1744979" y="1199790"/>
                </a:lnTo>
                <a:cubicBezTo>
                  <a:pt x="1823578" y="1244024"/>
                  <a:pt x="1894617" y="1298265"/>
                  <a:pt x="1954704" y="1362586"/>
                </a:cubicBezTo>
                <a:lnTo>
                  <a:pt x="2234317" y="1293059"/>
                </a:lnTo>
                <a:lnTo>
                  <a:pt x="2413554" y="1630152"/>
                </a:lnTo>
                <a:lnTo>
                  <a:pt x="2214321" y="1809770"/>
                </a:lnTo>
                <a:cubicBezTo>
                  <a:pt x="2239296" y="1900740"/>
                  <a:pt x="2251067" y="1995997"/>
                  <a:pt x="2246841" y="2092825"/>
                </a:cubicBezTo>
                <a:lnTo>
                  <a:pt x="2495698" y="2230974"/>
                </a:lnTo>
                <a:lnTo>
                  <a:pt x="2396885" y="2599747"/>
                </a:lnTo>
                <a:lnTo>
                  <a:pt x="2094912" y="2594668"/>
                </a:lnTo>
                <a:cubicBezTo>
                  <a:pt x="2056732" y="2658461"/>
                  <a:pt x="2010475" y="2715996"/>
                  <a:pt x="1958644" y="2767359"/>
                </a:cubicBezTo>
                <a:lnTo>
                  <a:pt x="2057814" y="3026193"/>
                </a:lnTo>
                <a:lnTo>
                  <a:pt x="1745078" y="3245174"/>
                </a:lnTo>
                <a:lnTo>
                  <a:pt x="1507869" y="3039237"/>
                </a:lnTo>
                <a:lnTo>
                  <a:pt x="1536736" y="3019025"/>
                </a:lnTo>
                <a:cubicBezTo>
                  <a:pt x="1445878" y="3048429"/>
                  <a:pt x="1349798" y="3062567"/>
                  <a:pt x="1251837" y="3062021"/>
                </a:cubicBezTo>
                <a:lnTo>
                  <a:pt x="1108065" y="3321003"/>
                </a:lnTo>
                <a:lnTo>
                  <a:pt x="739291" y="3222191"/>
                </a:lnTo>
                <a:lnTo>
                  <a:pt x="744274" y="2926021"/>
                </a:lnTo>
                <a:cubicBezTo>
                  <a:pt x="666128" y="2881484"/>
                  <a:pt x="595548" y="2827017"/>
                  <a:pt x="535891" y="2762576"/>
                </a:cubicBezTo>
                <a:lnTo>
                  <a:pt x="540671" y="2772825"/>
                </a:lnTo>
                <a:lnTo>
                  <a:pt x="232276" y="2832568"/>
                </a:lnTo>
                <a:lnTo>
                  <a:pt x="70927" y="2486556"/>
                </a:lnTo>
                <a:lnTo>
                  <a:pt x="279495" y="2317444"/>
                </a:lnTo>
                <a:cubicBezTo>
                  <a:pt x="257233" y="2235849"/>
                  <a:pt x="245603" y="2150814"/>
                  <a:pt x="245586" y="2064274"/>
                </a:cubicBezTo>
                <a:lnTo>
                  <a:pt x="0" y="1927940"/>
                </a:lnTo>
                <a:lnTo>
                  <a:pt x="98812" y="1559167"/>
                </a:lnTo>
                <a:lnTo>
                  <a:pt x="380240" y="1563901"/>
                </a:lnTo>
                <a:cubicBezTo>
                  <a:pt x="418421" y="1496524"/>
                  <a:pt x="464524" y="1435092"/>
                  <a:pt x="516679" y="1380105"/>
                </a:cubicBezTo>
                <a:lnTo>
                  <a:pt x="422419" y="1089378"/>
                </a:lnTo>
                <a:lnTo>
                  <a:pt x="746189" y="887063"/>
                </a:lnTo>
                <a:lnTo>
                  <a:pt x="972292" y="1105134"/>
                </a:lnTo>
                <a:lnTo>
                  <a:pt x="970019" y="1106554"/>
                </a:lnTo>
                <a:cubicBezTo>
                  <a:pt x="1058903" y="1078586"/>
                  <a:pt x="1152743" y="1065659"/>
                  <a:pt x="1248316" y="1066709"/>
                </a:cubicBezTo>
                <a:lnTo>
                  <a:pt x="1238669" y="1064125"/>
                </a:lnTo>
                <a:close/>
                <a:moveTo>
                  <a:pt x="3349970" y="1300109"/>
                </a:moveTo>
                <a:cubicBezTo>
                  <a:pt x="3310130" y="1291957"/>
                  <a:pt x="3268880" y="1287676"/>
                  <a:pt x="3226630" y="1287676"/>
                </a:cubicBezTo>
                <a:cubicBezTo>
                  <a:pt x="2888631" y="1287676"/>
                  <a:pt x="2614628" y="1561679"/>
                  <a:pt x="2614628" y="1899678"/>
                </a:cubicBezTo>
                <a:cubicBezTo>
                  <a:pt x="2614628" y="2237678"/>
                  <a:pt x="2888630" y="2511680"/>
                  <a:pt x="3226630" y="2511681"/>
                </a:cubicBezTo>
                <a:cubicBezTo>
                  <a:pt x="3564630" y="2511681"/>
                  <a:pt x="3838633" y="2237678"/>
                  <a:pt x="3838633" y="1899678"/>
                </a:cubicBezTo>
                <a:cubicBezTo>
                  <a:pt x="3838632" y="1603928"/>
                  <a:pt x="3628849" y="1357176"/>
                  <a:pt x="3349970" y="1300109"/>
                </a:cubicBezTo>
                <a:close/>
                <a:moveTo>
                  <a:pt x="3358324" y="1024334"/>
                </a:moveTo>
                <a:lnTo>
                  <a:pt x="3410883" y="1234575"/>
                </a:lnTo>
                <a:lnTo>
                  <a:pt x="3403994" y="1234575"/>
                </a:lnTo>
                <a:cubicBezTo>
                  <a:pt x="3464268" y="1250018"/>
                  <a:pt x="3521292" y="1273478"/>
                  <a:pt x="3572818" y="1305612"/>
                </a:cubicBezTo>
                <a:lnTo>
                  <a:pt x="3746730" y="1209354"/>
                </a:lnTo>
                <a:lnTo>
                  <a:pt x="3926358" y="1401981"/>
                </a:lnTo>
                <a:lnTo>
                  <a:pt x="3825667" y="1557247"/>
                </a:lnTo>
                <a:cubicBezTo>
                  <a:pt x="3858552" y="1613408"/>
                  <a:pt x="3883404" y="1674784"/>
                  <a:pt x="3897877" y="1740062"/>
                </a:cubicBezTo>
                <a:lnTo>
                  <a:pt x="4088377" y="1787686"/>
                </a:lnTo>
                <a:lnTo>
                  <a:pt x="4088377" y="2051071"/>
                </a:lnTo>
                <a:lnTo>
                  <a:pt x="3886243" y="2101605"/>
                </a:lnTo>
                <a:cubicBezTo>
                  <a:pt x="3872191" y="2150933"/>
                  <a:pt x="3851639" y="2197531"/>
                  <a:pt x="3826272" y="2241013"/>
                </a:cubicBezTo>
                <a:lnTo>
                  <a:pt x="3938572" y="2395786"/>
                </a:lnTo>
                <a:lnTo>
                  <a:pt x="3769272" y="2597551"/>
                </a:lnTo>
                <a:lnTo>
                  <a:pt x="3574432" y="2502674"/>
                </a:lnTo>
                <a:lnTo>
                  <a:pt x="3590059" y="2484050"/>
                </a:lnTo>
                <a:cubicBezTo>
                  <a:pt x="3534764" y="2519868"/>
                  <a:pt x="3473263" y="2546445"/>
                  <a:pt x="3407886" y="2563572"/>
                </a:cubicBezTo>
                <a:lnTo>
                  <a:pt x="3358323" y="2761823"/>
                </a:lnTo>
                <a:lnTo>
                  <a:pt x="3094938" y="2761823"/>
                </a:lnTo>
                <a:lnTo>
                  <a:pt x="3045375" y="2563574"/>
                </a:lnTo>
                <a:cubicBezTo>
                  <a:pt x="2985349" y="2547848"/>
                  <a:pt x="2928591" y="2524155"/>
                  <a:pt x="2877330" y="2491865"/>
                </a:cubicBezTo>
                <a:lnTo>
                  <a:pt x="2882346" y="2497841"/>
                </a:lnTo>
                <a:lnTo>
                  <a:pt x="2687507" y="2592718"/>
                </a:lnTo>
                <a:lnTo>
                  <a:pt x="2518206" y="2390954"/>
                </a:lnTo>
                <a:lnTo>
                  <a:pt x="2626994" y="2241021"/>
                </a:lnTo>
                <a:cubicBezTo>
                  <a:pt x="2597591" y="2190623"/>
                  <a:pt x="2574657" y="2136035"/>
                  <a:pt x="2559194" y="2078370"/>
                </a:cubicBezTo>
                <a:lnTo>
                  <a:pt x="2371198" y="2031371"/>
                </a:lnTo>
                <a:lnTo>
                  <a:pt x="2371198" y="1767986"/>
                </a:lnTo>
                <a:lnTo>
                  <a:pt x="2559579" y="1720890"/>
                </a:lnTo>
                <a:cubicBezTo>
                  <a:pt x="2572992" y="1669175"/>
                  <a:pt x="2592745" y="1620006"/>
                  <a:pt x="2617681" y="1574051"/>
                </a:cubicBezTo>
                <a:lnTo>
                  <a:pt x="2502958" y="1397149"/>
                </a:lnTo>
                <a:lnTo>
                  <a:pt x="2682587" y="1204520"/>
                </a:lnTo>
                <a:lnTo>
                  <a:pt x="2872193" y="1309466"/>
                </a:lnTo>
                <a:lnTo>
                  <a:pt x="2870932" y="1310818"/>
                </a:lnTo>
                <a:cubicBezTo>
                  <a:pt x="2925169" y="1276310"/>
                  <a:pt x="2985393" y="1250941"/>
                  <a:pt x="3049268" y="1234575"/>
                </a:cubicBezTo>
                <a:lnTo>
                  <a:pt x="3042378" y="1234576"/>
                </a:lnTo>
                <a:lnTo>
                  <a:pt x="3094939" y="1024334"/>
                </a:lnTo>
                <a:close/>
                <a:moveTo>
                  <a:pt x="2786480" y="402820"/>
                </a:moveTo>
                <a:cubicBezTo>
                  <a:pt x="2745900" y="389943"/>
                  <a:pt x="2701172" y="388627"/>
                  <a:pt x="2657264" y="401580"/>
                </a:cubicBezTo>
                <a:cubicBezTo>
                  <a:pt x="2540176" y="436121"/>
                  <a:pt x="2473258" y="559041"/>
                  <a:pt x="2507800" y="676128"/>
                </a:cubicBezTo>
                <a:cubicBezTo>
                  <a:pt x="2542340" y="793216"/>
                  <a:pt x="2665260" y="860133"/>
                  <a:pt x="2782348" y="825592"/>
                </a:cubicBezTo>
                <a:cubicBezTo>
                  <a:pt x="2899435" y="791051"/>
                  <a:pt x="2966353" y="668132"/>
                  <a:pt x="2931812" y="551045"/>
                </a:cubicBezTo>
                <a:cubicBezTo>
                  <a:pt x="2910223" y="477864"/>
                  <a:pt x="2854113" y="424282"/>
                  <a:pt x="2786480" y="402820"/>
                </a:cubicBezTo>
                <a:close/>
                <a:moveTo>
                  <a:pt x="2932202" y="47278"/>
                </a:moveTo>
                <a:lnTo>
                  <a:pt x="3090904" y="140999"/>
                </a:lnTo>
                <a:lnTo>
                  <a:pt x="3054065" y="265147"/>
                </a:lnTo>
                <a:cubicBezTo>
                  <a:pt x="3087256" y="296329"/>
                  <a:pt x="3116089" y="332603"/>
                  <a:pt x="3138727" y="373550"/>
                </a:cubicBezTo>
                <a:lnTo>
                  <a:pt x="3276016" y="367796"/>
                </a:lnTo>
                <a:lnTo>
                  <a:pt x="3328165" y="544574"/>
                </a:lnTo>
                <a:lnTo>
                  <a:pt x="3202503" y="618514"/>
                </a:lnTo>
                <a:cubicBezTo>
                  <a:pt x="3202838" y="654403"/>
                  <a:pt x="3198271" y="689748"/>
                  <a:pt x="3189855" y="723955"/>
                </a:cubicBezTo>
                <a:lnTo>
                  <a:pt x="3295873" y="805599"/>
                </a:lnTo>
                <a:lnTo>
                  <a:pt x="3222192" y="974540"/>
                </a:lnTo>
                <a:lnTo>
                  <a:pt x="3072634" y="949439"/>
                </a:lnTo>
                <a:lnTo>
                  <a:pt x="3079435" y="933845"/>
                </a:lnTo>
                <a:cubicBezTo>
                  <a:pt x="3049413" y="968833"/>
                  <a:pt x="3013398" y="998848"/>
                  <a:pt x="2972910" y="1023288"/>
                </a:cubicBezTo>
                <a:lnTo>
                  <a:pt x="2978897" y="1166163"/>
                </a:lnTo>
                <a:lnTo>
                  <a:pt x="2802119" y="1218312"/>
                </a:lnTo>
                <a:lnTo>
                  <a:pt x="2729602" y="1095065"/>
                </a:lnTo>
                <a:cubicBezTo>
                  <a:pt x="2686199" y="1096396"/>
                  <a:pt x="2643414" y="1091732"/>
                  <a:pt x="2602615" y="1080209"/>
                </a:cubicBezTo>
                <a:lnTo>
                  <a:pt x="2607165" y="1083226"/>
                </a:lnTo>
                <a:lnTo>
                  <a:pt x="2495179" y="1185484"/>
                </a:lnTo>
                <a:lnTo>
                  <a:pt x="2341599" y="1083585"/>
                </a:lnTo>
                <a:lnTo>
                  <a:pt x="2384929" y="961414"/>
                </a:lnTo>
                <a:cubicBezTo>
                  <a:pt x="2355215" y="933409"/>
                  <a:pt x="2329015" y="901312"/>
                  <a:pt x="2307218" y="865670"/>
                </a:cubicBezTo>
                <a:lnTo>
                  <a:pt x="2171734" y="871348"/>
                </a:lnTo>
                <a:lnTo>
                  <a:pt x="2119584" y="694571"/>
                </a:lnTo>
                <a:lnTo>
                  <a:pt x="2236697" y="625662"/>
                </a:lnTo>
                <a:cubicBezTo>
                  <a:pt x="2235459" y="588297"/>
                  <a:pt x="2238982" y="551385"/>
                  <a:pt x="2246620" y="515603"/>
                </a:cubicBezTo>
                <a:lnTo>
                  <a:pt x="2134594" y="419585"/>
                </a:lnTo>
                <a:lnTo>
                  <a:pt x="2217016" y="254732"/>
                </a:lnTo>
                <a:lnTo>
                  <a:pt x="2365055" y="287627"/>
                </a:lnTo>
                <a:lnTo>
                  <a:pt x="2364476" y="288784"/>
                </a:lnTo>
                <a:cubicBezTo>
                  <a:pt x="2394046" y="254885"/>
                  <a:pt x="2429444" y="225933"/>
                  <a:pt x="2469075" y="202302"/>
                </a:cubicBezTo>
                <a:lnTo>
                  <a:pt x="2464452" y="203666"/>
                </a:lnTo>
                <a:lnTo>
                  <a:pt x="2458102" y="52150"/>
                </a:lnTo>
                <a:lnTo>
                  <a:pt x="2634880" y="0"/>
                </a:lnTo>
                <a:lnTo>
                  <a:pt x="2711784" y="130703"/>
                </a:lnTo>
                <a:lnTo>
                  <a:pt x="2707159" y="132067"/>
                </a:lnTo>
                <a:cubicBezTo>
                  <a:pt x="2750672" y="130497"/>
                  <a:pt x="2793590" y="134953"/>
                  <a:pt x="2834535" y="14631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  <p:sp>
        <p:nvSpPr>
          <p:cNvPr id="32" name="Donut 15">
            <a:extLst>
              <a:ext uri="{FF2B5EF4-FFF2-40B4-BE49-F238E27FC236}">
                <a16:creationId xmlns:a16="http://schemas.microsoft.com/office/drawing/2014/main" id="{A24A6F90-C4B4-4B2E-AA84-79EE687D61CD}"/>
              </a:ext>
            </a:extLst>
          </p:cNvPr>
          <p:cNvSpPr/>
          <p:nvPr/>
        </p:nvSpPr>
        <p:spPr>
          <a:xfrm>
            <a:off x="1296161" y="4276645"/>
            <a:ext cx="363163" cy="360634"/>
          </a:xfrm>
          <a:custGeom>
            <a:avLst/>
            <a:gdLst/>
            <a:ahLst/>
            <a:cxnLst/>
            <a:rect l="l" t="t" r="r" b="b"/>
            <a:pathLst>
              <a:path w="3821708" h="3795110">
                <a:moveTo>
                  <a:pt x="1910854" y="903842"/>
                </a:moveTo>
                <a:lnTo>
                  <a:pt x="1793831" y="1129420"/>
                </a:lnTo>
                <a:lnTo>
                  <a:pt x="1791613" y="1129420"/>
                </a:lnTo>
                <a:lnTo>
                  <a:pt x="1791892" y="1133157"/>
                </a:lnTo>
                <a:lnTo>
                  <a:pt x="1791613" y="1133695"/>
                </a:lnTo>
                <a:lnTo>
                  <a:pt x="1791933" y="1133695"/>
                </a:lnTo>
                <a:lnTo>
                  <a:pt x="1833002" y="1683464"/>
                </a:lnTo>
                <a:cubicBezTo>
                  <a:pt x="1744939" y="1714584"/>
                  <a:pt x="1682254" y="1798749"/>
                  <a:pt x="1682254" y="1897555"/>
                </a:cubicBezTo>
                <a:cubicBezTo>
                  <a:pt x="1682254" y="2023808"/>
                  <a:pt x="1784602" y="2126156"/>
                  <a:pt x="1910855" y="2126156"/>
                </a:cubicBezTo>
                <a:cubicBezTo>
                  <a:pt x="1975561" y="2126156"/>
                  <a:pt x="2033988" y="2099273"/>
                  <a:pt x="2075304" y="2055803"/>
                </a:cubicBezTo>
                <a:lnTo>
                  <a:pt x="2443125" y="2288080"/>
                </a:lnTo>
                <a:lnTo>
                  <a:pt x="2443003" y="2288309"/>
                </a:lnTo>
                <a:lnTo>
                  <a:pt x="2443494" y="2288314"/>
                </a:lnTo>
                <a:lnTo>
                  <a:pt x="2446061" y="2289935"/>
                </a:lnTo>
                <a:lnTo>
                  <a:pt x="2446904" y="2288348"/>
                </a:lnTo>
                <a:lnTo>
                  <a:pt x="2652725" y="2290436"/>
                </a:lnTo>
                <a:lnTo>
                  <a:pt x="2535900" y="2120971"/>
                </a:lnTo>
                <a:lnTo>
                  <a:pt x="2536744" y="2119385"/>
                </a:lnTo>
                <a:lnTo>
                  <a:pt x="2533964" y="2118163"/>
                </a:lnTo>
                <a:lnTo>
                  <a:pt x="2533686" y="2117759"/>
                </a:lnTo>
                <a:lnTo>
                  <a:pt x="2533565" y="2117988"/>
                </a:lnTo>
                <a:lnTo>
                  <a:pt x="2134900" y="1942755"/>
                </a:lnTo>
                <a:cubicBezTo>
                  <a:pt x="2137918" y="1928156"/>
                  <a:pt x="2139456" y="1913035"/>
                  <a:pt x="2139456" y="1897555"/>
                </a:cubicBezTo>
                <a:cubicBezTo>
                  <a:pt x="2139456" y="1798748"/>
                  <a:pt x="2076770" y="1714583"/>
                  <a:pt x="1988706" y="1683463"/>
                </a:cubicBezTo>
                <a:lnTo>
                  <a:pt x="2029775" y="1133695"/>
                </a:lnTo>
                <a:lnTo>
                  <a:pt x="2030094" y="1133695"/>
                </a:lnTo>
                <a:lnTo>
                  <a:pt x="2029815" y="1133157"/>
                </a:lnTo>
                <a:lnTo>
                  <a:pt x="2030094" y="1129420"/>
                </a:lnTo>
                <a:lnTo>
                  <a:pt x="2027877" y="1129420"/>
                </a:lnTo>
                <a:close/>
                <a:moveTo>
                  <a:pt x="1910854" y="565406"/>
                </a:moveTo>
                <a:cubicBezTo>
                  <a:pt x="2646579" y="565406"/>
                  <a:pt x="3243002" y="1161829"/>
                  <a:pt x="3243002" y="1897554"/>
                </a:cubicBezTo>
                <a:cubicBezTo>
                  <a:pt x="3243002" y="2633279"/>
                  <a:pt x="2646579" y="3229702"/>
                  <a:pt x="1910854" y="3229702"/>
                </a:cubicBezTo>
                <a:cubicBezTo>
                  <a:pt x="1175129" y="3229702"/>
                  <a:pt x="578706" y="2633279"/>
                  <a:pt x="578706" y="1897554"/>
                </a:cubicBezTo>
                <a:cubicBezTo>
                  <a:pt x="578706" y="1161829"/>
                  <a:pt x="1175129" y="565406"/>
                  <a:pt x="1910854" y="565406"/>
                </a:cubicBezTo>
                <a:close/>
                <a:moveTo>
                  <a:pt x="1766837" y="367010"/>
                </a:moveTo>
                <a:cubicBezTo>
                  <a:pt x="1050362" y="432397"/>
                  <a:pt x="475174" y="981146"/>
                  <a:pt x="377476" y="1681610"/>
                </a:cubicBezTo>
                <a:lnTo>
                  <a:pt x="426306" y="1681610"/>
                </a:lnTo>
                <a:cubicBezTo>
                  <a:pt x="510474" y="1681610"/>
                  <a:pt x="578706" y="1746088"/>
                  <a:pt x="578706" y="1825626"/>
                </a:cubicBezTo>
                <a:cubicBezTo>
                  <a:pt x="578706" y="1905164"/>
                  <a:pt x="510474" y="1969642"/>
                  <a:pt x="426306" y="1969642"/>
                </a:cubicBezTo>
                <a:lnTo>
                  <a:pt x="364094" y="1969642"/>
                </a:lnTo>
                <a:cubicBezTo>
                  <a:pt x="398055" y="2738400"/>
                  <a:pt x="1003246" y="3359660"/>
                  <a:pt x="1769417" y="3427809"/>
                </a:cubicBezTo>
                <a:lnTo>
                  <a:pt x="1769417" y="3382101"/>
                </a:lnTo>
                <a:cubicBezTo>
                  <a:pt x="1769417" y="3297933"/>
                  <a:pt x="1833895" y="3229701"/>
                  <a:pt x="1913433" y="3229701"/>
                </a:cubicBezTo>
                <a:cubicBezTo>
                  <a:pt x="1992971" y="3229701"/>
                  <a:pt x="2057449" y="3297933"/>
                  <a:pt x="2057449" y="3382101"/>
                </a:cubicBezTo>
                <a:lnTo>
                  <a:pt x="2057449" y="3427707"/>
                </a:lnTo>
                <a:cubicBezTo>
                  <a:pt x="2804164" y="3358467"/>
                  <a:pt x="3396856" y="2764020"/>
                  <a:pt x="3455018" y="2020616"/>
                </a:cubicBezTo>
                <a:lnTo>
                  <a:pt x="3395402" y="2020616"/>
                </a:lnTo>
                <a:cubicBezTo>
                  <a:pt x="3311234" y="2020616"/>
                  <a:pt x="3243002" y="1956138"/>
                  <a:pt x="3243002" y="1876600"/>
                </a:cubicBezTo>
                <a:cubicBezTo>
                  <a:pt x="3243002" y="1797062"/>
                  <a:pt x="3311234" y="1732584"/>
                  <a:pt x="3395402" y="1732584"/>
                </a:cubicBezTo>
                <a:lnTo>
                  <a:pt x="3451747" y="1732584"/>
                </a:lnTo>
                <a:cubicBezTo>
                  <a:pt x="3374444" y="1008025"/>
                  <a:pt x="2788738" y="434055"/>
                  <a:pt x="2054869" y="367632"/>
                </a:cubicBezTo>
                <a:lnTo>
                  <a:pt x="2054869" y="407296"/>
                </a:lnTo>
                <a:cubicBezTo>
                  <a:pt x="2054869" y="491464"/>
                  <a:pt x="1990391" y="559696"/>
                  <a:pt x="1910853" y="559696"/>
                </a:cubicBezTo>
                <a:cubicBezTo>
                  <a:pt x="1831315" y="559696"/>
                  <a:pt x="1766837" y="491464"/>
                  <a:pt x="1766837" y="407296"/>
                </a:cubicBezTo>
                <a:close/>
                <a:moveTo>
                  <a:pt x="1910854" y="0"/>
                </a:moveTo>
                <a:cubicBezTo>
                  <a:pt x="2966190" y="0"/>
                  <a:pt x="3821708" y="849564"/>
                  <a:pt x="3821708" y="1897555"/>
                </a:cubicBezTo>
                <a:cubicBezTo>
                  <a:pt x="3821708" y="2945546"/>
                  <a:pt x="2966190" y="3795110"/>
                  <a:pt x="1910854" y="3795110"/>
                </a:cubicBezTo>
                <a:cubicBezTo>
                  <a:pt x="855518" y="3795110"/>
                  <a:pt x="0" y="2945546"/>
                  <a:pt x="0" y="1897555"/>
                </a:cubicBezTo>
                <a:cubicBezTo>
                  <a:pt x="0" y="849564"/>
                  <a:pt x="855518" y="0"/>
                  <a:pt x="191085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87CCB4C0-7904-4DCA-903D-6C88162D1428}"/>
              </a:ext>
            </a:extLst>
          </p:cNvPr>
          <p:cNvSpPr/>
          <p:nvPr/>
        </p:nvSpPr>
        <p:spPr>
          <a:xfrm>
            <a:off x="1306098" y="2162165"/>
            <a:ext cx="343090" cy="357392"/>
          </a:xfrm>
          <a:custGeom>
            <a:avLst/>
            <a:gdLst/>
            <a:ahLst/>
            <a:cxnLst/>
            <a:rect l="l" t="t" r="r" b="b"/>
            <a:pathLst>
              <a:path w="4088964" h="4259405">
                <a:moveTo>
                  <a:pt x="1480605" y="2231940"/>
                </a:moveTo>
                <a:lnTo>
                  <a:pt x="1199818" y="2044620"/>
                </a:lnTo>
                <a:lnTo>
                  <a:pt x="761621" y="2687221"/>
                </a:lnTo>
                <a:cubicBezTo>
                  <a:pt x="501536" y="2652619"/>
                  <a:pt x="265323" y="2467912"/>
                  <a:pt x="39127" y="2272940"/>
                </a:cubicBezTo>
                <a:cubicBezTo>
                  <a:pt x="-80639" y="2070133"/>
                  <a:pt x="269496" y="1743507"/>
                  <a:pt x="374515" y="1494038"/>
                </a:cubicBezTo>
                <a:lnTo>
                  <a:pt x="93728" y="1306717"/>
                </a:lnTo>
                <a:lnTo>
                  <a:pt x="1091841" y="1312633"/>
                </a:lnTo>
                <a:close/>
                <a:moveTo>
                  <a:pt x="2759566" y="226796"/>
                </a:moveTo>
                <a:cubicBezTo>
                  <a:pt x="2331051" y="377379"/>
                  <a:pt x="2150002" y="492309"/>
                  <a:pt x="1991062" y="643648"/>
                </a:cubicBezTo>
                <a:lnTo>
                  <a:pt x="1463599" y="1446568"/>
                </a:lnTo>
                <a:lnTo>
                  <a:pt x="610317" y="909936"/>
                </a:lnTo>
                <a:cubicBezTo>
                  <a:pt x="810411" y="627556"/>
                  <a:pt x="1020899" y="239191"/>
                  <a:pt x="1244930" y="61882"/>
                </a:cubicBezTo>
                <a:cubicBezTo>
                  <a:pt x="1491876" y="-75367"/>
                  <a:pt x="1697752" y="31605"/>
                  <a:pt x="2759566" y="226796"/>
                </a:cubicBezTo>
                <a:close/>
                <a:moveTo>
                  <a:pt x="1722488" y="3820535"/>
                </a:moveTo>
                <a:cubicBezTo>
                  <a:pt x="1376925" y="3801485"/>
                  <a:pt x="936112" y="3830060"/>
                  <a:pt x="666750" y="3734810"/>
                </a:cubicBezTo>
                <a:cubicBezTo>
                  <a:pt x="419100" y="3598835"/>
                  <a:pt x="400050" y="3367610"/>
                  <a:pt x="0" y="2364860"/>
                </a:cubicBezTo>
                <a:cubicBezTo>
                  <a:pt x="355600" y="2647435"/>
                  <a:pt x="549276" y="2739510"/>
                  <a:pt x="762000" y="2793485"/>
                </a:cubicBezTo>
                <a:lnTo>
                  <a:pt x="1722487" y="2812535"/>
                </a:lnTo>
                <a:close/>
                <a:moveTo>
                  <a:pt x="3605396" y="869465"/>
                </a:moveTo>
                <a:lnTo>
                  <a:pt x="3069019" y="1711228"/>
                </a:lnTo>
                <a:lnTo>
                  <a:pt x="2083849" y="1550906"/>
                </a:lnTo>
                <a:lnTo>
                  <a:pt x="2391902" y="1412941"/>
                </a:lnTo>
                <a:lnTo>
                  <a:pt x="2081217" y="699900"/>
                </a:lnTo>
                <a:cubicBezTo>
                  <a:pt x="2248971" y="498156"/>
                  <a:pt x="2531081" y="396532"/>
                  <a:pt x="2816547" y="308854"/>
                </a:cubicBezTo>
                <a:cubicBezTo>
                  <a:pt x="3051986" y="315439"/>
                  <a:pt x="3142075" y="785719"/>
                  <a:pt x="3297344" y="1007430"/>
                </a:cubicBezTo>
                <a:close/>
                <a:moveTo>
                  <a:pt x="3222215" y="3788662"/>
                </a:moveTo>
                <a:cubicBezTo>
                  <a:pt x="3089072" y="3954283"/>
                  <a:pt x="2662122" y="3869088"/>
                  <a:pt x="2413930" y="3921936"/>
                </a:cubicBezTo>
                <a:lnTo>
                  <a:pt x="2420658" y="4259405"/>
                </a:lnTo>
                <a:lnTo>
                  <a:pt x="1855155" y="3436926"/>
                </a:lnTo>
                <a:lnTo>
                  <a:pt x="2387428" y="2592563"/>
                </a:lnTo>
                <a:lnTo>
                  <a:pt x="2394156" y="2930032"/>
                </a:lnTo>
                <a:lnTo>
                  <a:pt x="3171906" y="2922431"/>
                </a:lnTo>
                <a:cubicBezTo>
                  <a:pt x="3292132" y="3155642"/>
                  <a:pt x="3275533" y="3455038"/>
                  <a:pt x="3244786" y="3752078"/>
                </a:cubicBezTo>
                <a:cubicBezTo>
                  <a:pt x="3238662" y="3765464"/>
                  <a:pt x="3231091" y="3777620"/>
                  <a:pt x="3222215" y="3788662"/>
                </a:cubicBezTo>
                <a:close/>
                <a:moveTo>
                  <a:pt x="3948285" y="2834020"/>
                </a:moveTo>
                <a:cubicBezTo>
                  <a:pt x="3833022" y="3018741"/>
                  <a:pt x="3639730" y="3281008"/>
                  <a:pt x="3342579" y="3731662"/>
                </a:cubicBezTo>
                <a:cubicBezTo>
                  <a:pt x="3371271" y="3278367"/>
                  <a:pt x="3336159" y="3066813"/>
                  <a:pt x="3258895" y="2861397"/>
                </a:cubicBezTo>
                <a:lnTo>
                  <a:pt x="2725671" y="2062291"/>
                </a:lnTo>
                <a:lnTo>
                  <a:pt x="3552883" y="1486284"/>
                </a:lnTo>
                <a:cubicBezTo>
                  <a:pt x="3734716" y="1780754"/>
                  <a:pt x="4010062" y="2126176"/>
                  <a:pt x="4085819" y="2401657"/>
                </a:cubicBezTo>
                <a:cubicBezTo>
                  <a:pt x="4100783" y="2542124"/>
                  <a:pt x="4063549" y="2649298"/>
                  <a:pt x="3948285" y="28340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 dirty="0">
              <a:cs typeface="B Nazanin" panose="00000400000000000000" pitchFamily="2" charset="-78"/>
            </a:endParaRPr>
          </a:p>
        </p:txBody>
      </p:sp>
      <p:sp>
        <p:nvSpPr>
          <p:cNvPr id="34" name="Isosceles Triangle 41">
            <a:extLst>
              <a:ext uri="{FF2B5EF4-FFF2-40B4-BE49-F238E27FC236}">
                <a16:creationId xmlns:a16="http://schemas.microsoft.com/office/drawing/2014/main" id="{CC054A44-4395-46FA-90E8-54B34535006E}"/>
              </a:ext>
            </a:extLst>
          </p:cNvPr>
          <p:cNvSpPr>
            <a:spLocks noChangeAspect="1"/>
          </p:cNvSpPr>
          <p:nvPr/>
        </p:nvSpPr>
        <p:spPr>
          <a:xfrm>
            <a:off x="1352312" y="5343109"/>
            <a:ext cx="250621" cy="360000"/>
          </a:xfrm>
          <a:custGeom>
            <a:avLst/>
            <a:gdLst>
              <a:gd name="connsiteX0" fmla="*/ 1367278 w 2736000"/>
              <a:gd name="connsiteY0" fmla="*/ 2273826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67278 w 2736000"/>
              <a:gd name="connsiteY5" fmla="*/ 2273826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273826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67278 w 2736000"/>
              <a:gd name="connsiteY5" fmla="*/ 2273826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35821 w 2736000"/>
              <a:gd name="connsiteY1" fmla="*/ 2564417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98105 w 2736000"/>
              <a:gd name="connsiteY4" fmla="*/ 2565503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54231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45026 w 2736000"/>
              <a:gd name="connsiteY1" fmla="*/ 2558281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45026 w 2736000"/>
              <a:gd name="connsiteY1" fmla="*/ 2558281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66505 w 2736000"/>
              <a:gd name="connsiteY1" fmla="*/ 257362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66505 w 2736000"/>
              <a:gd name="connsiteY1" fmla="*/ 257362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97963 w 2736000"/>
              <a:gd name="connsiteY0" fmla="*/ 2421112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97963 w 2736000"/>
              <a:gd name="connsiteY5" fmla="*/ 2421112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78778 w 2736000"/>
              <a:gd name="connsiteY1" fmla="*/ 2576692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63436 w 2736000"/>
              <a:gd name="connsiteY1" fmla="*/ 2564418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79552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79552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4231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32752 w 2736000"/>
              <a:gd name="connsiteY1" fmla="*/ 2552144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26615 w 2736000"/>
              <a:gd name="connsiteY1" fmla="*/ 2567486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2576 w 2736000"/>
              <a:gd name="connsiteY1" fmla="*/ 2576139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  <a:gd name="connsiteX0" fmla="*/ 1367278 w 2736000"/>
              <a:gd name="connsiteY0" fmla="*/ 2418044 h 3930092"/>
              <a:gd name="connsiteX1" fmla="*/ 1552576 w 2736000"/>
              <a:gd name="connsiteY1" fmla="*/ 2576139 h 3930092"/>
              <a:gd name="connsiteX2" fmla="*/ 2088000 w 2736000"/>
              <a:gd name="connsiteY2" fmla="*/ 3520946 h 3930092"/>
              <a:gd name="connsiteX3" fmla="*/ 648080 w 2736000"/>
              <a:gd name="connsiteY3" fmla="*/ 3506285 h 3930092"/>
              <a:gd name="connsiteX4" fmla="*/ 1182763 w 2736000"/>
              <a:gd name="connsiteY4" fmla="*/ 2571640 h 3930092"/>
              <a:gd name="connsiteX5" fmla="*/ 1367278 w 2736000"/>
              <a:gd name="connsiteY5" fmla="*/ 2418044 h 3930092"/>
              <a:gd name="connsiteX6" fmla="*/ 648003 w 2736000"/>
              <a:gd name="connsiteY6" fmla="*/ 793859 h 3930092"/>
              <a:gd name="connsiteX7" fmla="*/ 2087849 w 2736000"/>
              <a:gd name="connsiteY7" fmla="*/ 808518 h 3930092"/>
              <a:gd name="connsiteX8" fmla="*/ 1641214 w 2736000"/>
              <a:gd name="connsiteY8" fmla="*/ 1449982 h 3930092"/>
              <a:gd name="connsiteX9" fmla="*/ 1368003 w 2736000"/>
              <a:gd name="connsiteY9" fmla="*/ 1937706 h 3930092"/>
              <a:gd name="connsiteX10" fmla="*/ 1094068 w 2736000"/>
              <a:gd name="connsiteY10" fmla="*/ 1448735 h 3930092"/>
              <a:gd name="connsiteX11" fmla="*/ 648003 w 2736000"/>
              <a:gd name="connsiteY11" fmla="*/ 793859 h 3930092"/>
              <a:gd name="connsiteX12" fmla="*/ 516625 w 2736000"/>
              <a:gd name="connsiteY12" fmla="*/ 299874 h 3930092"/>
              <a:gd name="connsiteX13" fmla="*/ 516625 w 2736000"/>
              <a:gd name="connsiteY13" fmla="*/ 449580 h 3930092"/>
              <a:gd name="connsiteX14" fmla="*/ 1029987 w 2736000"/>
              <a:gd name="connsiteY14" fmla="*/ 1557992 h 3930092"/>
              <a:gd name="connsiteX15" fmla="*/ 1146996 w 2736000"/>
              <a:gd name="connsiteY15" fmla="*/ 2057479 h 3930092"/>
              <a:gd name="connsiteX16" fmla="*/ 1055065 w 2736000"/>
              <a:gd name="connsiteY16" fmla="*/ 2431585 h 3930092"/>
              <a:gd name="connsiteX17" fmla="*/ 539378 w 2736000"/>
              <a:gd name="connsiteY17" fmla="*/ 3468615 h 3930092"/>
              <a:gd name="connsiteX18" fmla="*/ 539378 w 2736000"/>
              <a:gd name="connsiteY18" fmla="*/ 3604591 h 3930092"/>
              <a:gd name="connsiteX19" fmla="*/ 2196077 w 2736000"/>
              <a:gd name="connsiteY19" fmla="*/ 3604591 h 3930092"/>
              <a:gd name="connsiteX20" fmla="*/ 2196077 w 2736000"/>
              <a:gd name="connsiteY20" fmla="*/ 3468615 h 3930092"/>
              <a:gd name="connsiteX21" fmla="*/ 1695313 w 2736000"/>
              <a:gd name="connsiteY21" fmla="*/ 2440912 h 3930092"/>
              <a:gd name="connsiteX22" fmla="*/ 1617547 w 2736000"/>
              <a:gd name="connsiteY22" fmla="*/ 2049252 h 3930092"/>
              <a:gd name="connsiteX23" fmla="*/ 1719395 w 2736000"/>
              <a:gd name="connsiteY23" fmla="*/ 1540961 h 3930092"/>
              <a:gd name="connsiteX24" fmla="*/ 2207952 w 2736000"/>
              <a:gd name="connsiteY24" fmla="*/ 449580 h 3930092"/>
              <a:gd name="connsiteX25" fmla="*/ 2207952 w 2736000"/>
              <a:gd name="connsiteY25" fmla="*/ 299874 h 3930092"/>
              <a:gd name="connsiteX26" fmla="*/ 516625 w 2736000"/>
              <a:gd name="connsiteY26" fmla="*/ 299874 h 3930092"/>
              <a:gd name="connsiteX27" fmla="*/ 144000 w 2736000"/>
              <a:gd name="connsiteY27" fmla="*/ 0 h 3930092"/>
              <a:gd name="connsiteX28" fmla="*/ 2592000 w 2736000"/>
              <a:gd name="connsiteY28" fmla="*/ 0 h 3930092"/>
              <a:gd name="connsiteX29" fmla="*/ 2736000 w 2736000"/>
              <a:gd name="connsiteY29" fmla="*/ 144000 h 3930092"/>
              <a:gd name="connsiteX30" fmla="*/ 2592000 w 2736000"/>
              <a:gd name="connsiteY30" fmla="*/ 288000 h 3930092"/>
              <a:gd name="connsiteX31" fmla="*/ 2396702 w 2736000"/>
              <a:gd name="connsiteY31" fmla="*/ 288000 h 3930092"/>
              <a:gd name="connsiteX32" fmla="*/ 2396702 w 2736000"/>
              <a:gd name="connsiteY32" fmla="*/ 413234 h 3930092"/>
              <a:gd name="connsiteX33" fmla="*/ 1815389 w 2736000"/>
              <a:gd name="connsiteY33" fmla="*/ 1665324 h 3930092"/>
              <a:gd name="connsiteX34" fmla="*/ 1753098 w 2736000"/>
              <a:gd name="connsiteY34" fmla="*/ 1974987 h 3930092"/>
              <a:gd name="connsiteX35" fmla="*/ 1825752 w 2736000"/>
              <a:gd name="connsiteY35" fmla="*/ 2312143 h 3930092"/>
              <a:gd name="connsiteX36" fmla="*/ 2395980 w 2736000"/>
              <a:gd name="connsiteY36" fmla="*/ 3557007 h 3930092"/>
              <a:gd name="connsiteX37" fmla="*/ 2395980 w 2736000"/>
              <a:gd name="connsiteY37" fmla="*/ 3642092 h 3930092"/>
              <a:gd name="connsiteX38" fmla="*/ 2592000 w 2736000"/>
              <a:gd name="connsiteY38" fmla="*/ 3642092 h 3930092"/>
              <a:gd name="connsiteX39" fmla="*/ 2736000 w 2736000"/>
              <a:gd name="connsiteY39" fmla="*/ 3786092 h 3930092"/>
              <a:gd name="connsiteX40" fmla="*/ 2592000 w 2736000"/>
              <a:gd name="connsiteY40" fmla="*/ 3930092 h 3930092"/>
              <a:gd name="connsiteX41" fmla="*/ 144000 w 2736000"/>
              <a:gd name="connsiteY41" fmla="*/ 3930092 h 3930092"/>
              <a:gd name="connsiteX42" fmla="*/ 0 w 2736000"/>
              <a:gd name="connsiteY42" fmla="*/ 3786092 h 3930092"/>
              <a:gd name="connsiteX43" fmla="*/ 144000 w 2736000"/>
              <a:gd name="connsiteY43" fmla="*/ 3642092 h 3930092"/>
              <a:gd name="connsiteX44" fmla="*/ 338578 w 2736000"/>
              <a:gd name="connsiteY44" fmla="*/ 3642092 h 3930092"/>
              <a:gd name="connsiteX45" fmla="*/ 338578 w 2736000"/>
              <a:gd name="connsiteY45" fmla="*/ 3557007 h 3930092"/>
              <a:gd name="connsiteX46" fmla="*/ 951672 w 2736000"/>
              <a:gd name="connsiteY46" fmla="*/ 2284199 h 3930092"/>
              <a:gd name="connsiteX47" fmla="*/ 1012216 w 2736000"/>
              <a:gd name="connsiteY47" fmla="*/ 1995181 h 3930092"/>
              <a:gd name="connsiteX48" fmla="*/ 943195 w 2736000"/>
              <a:gd name="connsiteY48" fmla="*/ 1693402 h 3930092"/>
              <a:gd name="connsiteX49" fmla="*/ 339300 w 2736000"/>
              <a:gd name="connsiteY49" fmla="*/ 413234 h 3930092"/>
              <a:gd name="connsiteX50" fmla="*/ 339300 w 2736000"/>
              <a:gd name="connsiteY50" fmla="*/ 288000 h 3930092"/>
              <a:gd name="connsiteX51" fmla="*/ 144000 w 2736000"/>
              <a:gd name="connsiteY51" fmla="*/ 288000 h 3930092"/>
              <a:gd name="connsiteX52" fmla="*/ 0 w 2736000"/>
              <a:gd name="connsiteY52" fmla="*/ 144000 h 3930092"/>
              <a:gd name="connsiteX53" fmla="*/ 144000 w 2736000"/>
              <a:gd name="connsiteY53" fmla="*/ 0 h 3930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2736000" h="3930092">
                <a:moveTo>
                  <a:pt x="1367278" y="2418044"/>
                </a:moveTo>
                <a:cubicBezTo>
                  <a:pt x="1475622" y="2496498"/>
                  <a:pt x="1442256" y="2523346"/>
                  <a:pt x="1552576" y="2576139"/>
                </a:cubicBezTo>
                <a:cubicBezTo>
                  <a:pt x="1866725" y="2636040"/>
                  <a:pt x="2088000" y="3057033"/>
                  <a:pt x="2088000" y="3520946"/>
                </a:cubicBezTo>
                <a:lnTo>
                  <a:pt x="648080" y="3506285"/>
                </a:lnTo>
                <a:cubicBezTo>
                  <a:pt x="653073" y="3048089"/>
                  <a:pt x="871005" y="2673776"/>
                  <a:pt x="1182763" y="2571640"/>
                </a:cubicBezTo>
                <a:cubicBezTo>
                  <a:pt x="1280064" y="2508169"/>
                  <a:pt x="1254632" y="2499927"/>
                  <a:pt x="1367278" y="2418044"/>
                </a:cubicBezTo>
                <a:close/>
                <a:moveTo>
                  <a:pt x="648003" y="793859"/>
                </a:moveTo>
                <a:lnTo>
                  <a:pt x="2087849" y="808518"/>
                </a:lnTo>
                <a:cubicBezTo>
                  <a:pt x="2081743" y="1099400"/>
                  <a:pt x="1898532" y="1346081"/>
                  <a:pt x="1641214" y="1449982"/>
                </a:cubicBezTo>
                <a:cubicBezTo>
                  <a:pt x="1581100" y="1476031"/>
                  <a:pt x="1454311" y="1749732"/>
                  <a:pt x="1368003" y="1937706"/>
                </a:cubicBezTo>
                <a:cubicBezTo>
                  <a:pt x="1290978" y="1744554"/>
                  <a:pt x="1168712" y="1479962"/>
                  <a:pt x="1094068" y="1448735"/>
                </a:cubicBezTo>
                <a:cubicBezTo>
                  <a:pt x="831917" y="1343398"/>
                  <a:pt x="648003" y="1089607"/>
                  <a:pt x="648003" y="793859"/>
                </a:cubicBezTo>
                <a:close/>
                <a:moveTo>
                  <a:pt x="516625" y="299874"/>
                </a:moveTo>
                <a:lnTo>
                  <a:pt x="516625" y="449580"/>
                </a:lnTo>
                <a:cubicBezTo>
                  <a:pt x="516625" y="947043"/>
                  <a:pt x="728081" y="1374116"/>
                  <a:pt x="1029987" y="1557992"/>
                </a:cubicBezTo>
                <a:cubicBezTo>
                  <a:pt x="1152140" y="1645374"/>
                  <a:pt x="1146996" y="1879118"/>
                  <a:pt x="1146996" y="2057479"/>
                </a:cubicBezTo>
                <a:cubicBezTo>
                  <a:pt x="1146996" y="2199170"/>
                  <a:pt x="1165085" y="2330604"/>
                  <a:pt x="1055065" y="2431585"/>
                </a:cubicBezTo>
                <a:cubicBezTo>
                  <a:pt x="746548" y="2590263"/>
                  <a:pt x="539378" y="3004916"/>
                  <a:pt x="539378" y="3468615"/>
                </a:cubicBezTo>
                <a:lnTo>
                  <a:pt x="539378" y="3604591"/>
                </a:lnTo>
                <a:lnTo>
                  <a:pt x="2196077" y="3604591"/>
                </a:lnTo>
                <a:lnTo>
                  <a:pt x="2196077" y="3468615"/>
                </a:lnTo>
                <a:cubicBezTo>
                  <a:pt x="2196077" y="3023625"/>
                  <a:pt x="1980552" y="2629673"/>
                  <a:pt x="1695313" y="2440912"/>
                </a:cubicBezTo>
                <a:cubicBezTo>
                  <a:pt x="1597256" y="2355530"/>
                  <a:pt x="1621109" y="2199255"/>
                  <a:pt x="1617547" y="2049252"/>
                </a:cubicBezTo>
                <a:cubicBezTo>
                  <a:pt x="1614246" y="1910233"/>
                  <a:pt x="1594005" y="1638458"/>
                  <a:pt x="1719395" y="1540961"/>
                </a:cubicBezTo>
                <a:cubicBezTo>
                  <a:pt x="2008283" y="1349911"/>
                  <a:pt x="2207952" y="932979"/>
                  <a:pt x="2207952" y="449580"/>
                </a:cubicBezTo>
                <a:lnTo>
                  <a:pt x="2207952" y="299874"/>
                </a:lnTo>
                <a:lnTo>
                  <a:pt x="516625" y="299874"/>
                </a:lnTo>
                <a:close/>
                <a:moveTo>
                  <a:pt x="144000" y="0"/>
                </a:moveTo>
                <a:lnTo>
                  <a:pt x="2592000" y="0"/>
                </a:lnTo>
                <a:cubicBezTo>
                  <a:pt x="2671529" y="0"/>
                  <a:pt x="2736000" y="64471"/>
                  <a:pt x="2736000" y="144000"/>
                </a:cubicBezTo>
                <a:cubicBezTo>
                  <a:pt x="2736000" y="223529"/>
                  <a:pt x="2671529" y="288000"/>
                  <a:pt x="2592000" y="288000"/>
                </a:cubicBezTo>
                <a:lnTo>
                  <a:pt x="2396702" y="288000"/>
                </a:lnTo>
                <a:lnTo>
                  <a:pt x="2396702" y="413234"/>
                </a:lnTo>
                <a:cubicBezTo>
                  <a:pt x="2396702" y="964640"/>
                  <a:pt x="2159804" y="1441170"/>
                  <a:pt x="1815389" y="1665324"/>
                </a:cubicBezTo>
                <a:cubicBezTo>
                  <a:pt x="1718143" y="1767020"/>
                  <a:pt x="1749155" y="1822697"/>
                  <a:pt x="1753098" y="1974987"/>
                </a:cubicBezTo>
                <a:cubicBezTo>
                  <a:pt x="1757412" y="2141597"/>
                  <a:pt x="1739638" y="2200230"/>
                  <a:pt x="1825752" y="2312143"/>
                </a:cubicBezTo>
                <a:cubicBezTo>
                  <a:pt x="2164142" y="2539312"/>
                  <a:pt x="2395980" y="3011520"/>
                  <a:pt x="2395980" y="3557007"/>
                </a:cubicBezTo>
                <a:lnTo>
                  <a:pt x="2395980" y="3642092"/>
                </a:lnTo>
                <a:lnTo>
                  <a:pt x="2592000" y="3642092"/>
                </a:lnTo>
                <a:cubicBezTo>
                  <a:pt x="2671529" y="3642092"/>
                  <a:pt x="2736000" y="3706563"/>
                  <a:pt x="2736000" y="3786092"/>
                </a:cubicBezTo>
                <a:cubicBezTo>
                  <a:pt x="2736000" y="3865621"/>
                  <a:pt x="2671529" y="3930092"/>
                  <a:pt x="2592000" y="3930092"/>
                </a:cubicBezTo>
                <a:lnTo>
                  <a:pt x="144000" y="3930092"/>
                </a:lnTo>
                <a:cubicBezTo>
                  <a:pt x="64471" y="3930092"/>
                  <a:pt x="0" y="3865621"/>
                  <a:pt x="0" y="3786092"/>
                </a:cubicBezTo>
                <a:cubicBezTo>
                  <a:pt x="0" y="3706563"/>
                  <a:pt x="64471" y="3642092"/>
                  <a:pt x="144000" y="3642092"/>
                </a:cubicBezTo>
                <a:lnTo>
                  <a:pt x="338578" y="3642092"/>
                </a:lnTo>
                <a:lnTo>
                  <a:pt x="338578" y="3557007"/>
                </a:lnTo>
                <a:cubicBezTo>
                  <a:pt x="338578" y="2988551"/>
                  <a:pt x="590352" y="2499674"/>
                  <a:pt x="951672" y="2284199"/>
                </a:cubicBezTo>
                <a:cubicBezTo>
                  <a:pt x="1026597" y="2195332"/>
                  <a:pt x="1008559" y="2142287"/>
                  <a:pt x="1012216" y="1995181"/>
                </a:cubicBezTo>
                <a:cubicBezTo>
                  <a:pt x="1001243" y="1843296"/>
                  <a:pt x="1013640" y="1774963"/>
                  <a:pt x="943195" y="1693402"/>
                </a:cubicBezTo>
                <a:cubicBezTo>
                  <a:pt x="584785" y="1476413"/>
                  <a:pt x="339300" y="978710"/>
                  <a:pt x="339300" y="413234"/>
                </a:cubicBezTo>
                <a:lnTo>
                  <a:pt x="339300" y="288000"/>
                </a:lnTo>
                <a:lnTo>
                  <a:pt x="144000" y="288000"/>
                </a:lnTo>
                <a:cubicBezTo>
                  <a:pt x="64471" y="288000"/>
                  <a:pt x="0" y="223529"/>
                  <a:pt x="0" y="144000"/>
                </a:cubicBezTo>
                <a:cubicBezTo>
                  <a:pt x="0" y="64471"/>
                  <a:pt x="64471" y="0"/>
                  <a:pt x="144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 sz="2701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31041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73" name="Table 1">
            <a:extLst>
              <a:ext uri="{FF2B5EF4-FFF2-40B4-BE49-F238E27FC236}">
                <a16:creationId xmlns:a16="http://schemas.microsoft.com/office/drawing/2014/main" id="{12DCABAE-B74C-486B-A34A-27F6A87B3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057918"/>
              </p:ext>
            </p:extLst>
          </p:nvPr>
        </p:nvGraphicFramePr>
        <p:xfrm>
          <a:off x="624237" y="1683945"/>
          <a:ext cx="10943525" cy="46098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25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7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7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7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07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607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607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12205">
                <a:tc gridSpan="2">
                  <a:txBody>
                    <a:bodyPr/>
                    <a:lstStyle/>
                    <a:p>
                      <a:pPr algn="ctr" rtl="1" latinLnBrk="1"/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روز هفته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دوشنبه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سه‌شنبه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چهارشنبه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پنج‌شنبه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جمعه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شنبه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r>
                        <a:rPr lang="fa-IR" altLang="ko-KR" sz="1200" b="1" dirty="0">
                          <a:solidFill>
                            <a:schemeClr val="bg1"/>
                          </a:solidFill>
                          <a:latin typeface="+mn-lt"/>
                          <a:cs typeface="B Nazanin" panose="00000400000000000000" pitchFamily="2" charset="-78"/>
                        </a:rPr>
                        <a:t>یکشنبه</a:t>
                      </a:r>
                      <a:endParaRPr lang="ko-KR" altLang="en-US" sz="1200" b="1" dirty="0">
                        <a:solidFill>
                          <a:schemeClr val="bg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764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6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صبح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764"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7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عصر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764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6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صبح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764"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7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عصر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764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6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صبح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764"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7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عصر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764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6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صبح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764"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276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عصر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764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6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نوع</a:t>
                      </a:r>
                      <a:endParaRPr lang="ko-KR" altLang="en-US" sz="16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صبح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950681"/>
                  </a:ext>
                </a:extLst>
              </a:tr>
              <a:tr h="409764">
                <a:tc v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altLang="ko-KR" sz="1200" b="1" dirty="0">
                          <a:solidFill>
                            <a:schemeClr val="tx1"/>
                          </a:solidFill>
                          <a:latin typeface="+mn-lt"/>
                          <a:cs typeface="B Nazanin" panose="00000400000000000000" pitchFamily="2" charset="-78"/>
                        </a:rPr>
                        <a:t>عصر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latinLnBrk="1"/>
                      <a:endParaRPr lang="ko-KR" altLang="en-US" sz="1200" b="1" dirty="0">
                        <a:solidFill>
                          <a:schemeClr val="tx1"/>
                        </a:solidFill>
                        <a:latin typeface="+mn-lt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492313"/>
                  </a:ext>
                </a:extLst>
              </a:tr>
            </a:tbl>
          </a:graphicData>
        </a:graphic>
      </p:graphicFrame>
      <p:sp>
        <p:nvSpPr>
          <p:cNvPr id="74" name="Rectangle 2">
            <a:extLst>
              <a:ext uri="{FF2B5EF4-FFF2-40B4-BE49-F238E27FC236}">
                <a16:creationId xmlns:a16="http://schemas.microsoft.com/office/drawing/2014/main" id="{3EA48522-B826-40C3-B73D-645F91999889}"/>
              </a:ext>
            </a:extLst>
          </p:cNvPr>
          <p:cNvSpPr/>
          <p:nvPr/>
        </p:nvSpPr>
        <p:spPr>
          <a:xfrm>
            <a:off x="2808651" y="2242975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5" name="Rectangle 3">
            <a:extLst>
              <a:ext uri="{FF2B5EF4-FFF2-40B4-BE49-F238E27FC236}">
                <a16:creationId xmlns:a16="http://schemas.microsoft.com/office/drawing/2014/main" id="{0588AF7A-5BAA-409B-8A50-DE86EAD8A04C}"/>
              </a:ext>
            </a:extLst>
          </p:cNvPr>
          <p:cNvSpPr/>
          <p:nvPr/>
        </p:nvSpPr>
        <p:spPr>
          <a:xfrm>
            <a:off x="4077919" y="2647669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6" name="Rectangle 4">
            <a:extLst>
              <a:ext uri="{FF2B5EF4-FFF2-40B4-BE49-F238E27FC236}">
                <a16:creationId xmlns:a16="http://schemas.microsoft.com/office/drawing/2014/main" id="{1998F729-575F-40B6-A455-37CD39DB67B0}"/>
              </a:ext>
            </a:extLst>
          </p:cNvPr>
          <p:cNvSpPr/>
          <p:nvPr/>
        </p:nvSpPr>
        <p:spPr>
          <a:xfrm>
            <a:off x="5325312" y="3476974"/>
            <a:ext cx="1123842" cy="3073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7" name="Rectangle 5">
            <a:extLst>
              <a:ext uri="{FF2B5EF4-FFF2-40B4-BE49-F238E27FC236}">
                <a16:creationId xmlns:a16="http://schemas.microsoft.com/office/drawing/2014/main" id="{3E94A35F-1556-446F-83A4-40379AA1A40C}"/>
              </a:ext>
            </a:extLst>
          </p:cNvPr>
          <p:cNvSpPr/>
          <p:nvPr/>
        </p:nvSpPr>
        <p:spPr>
          <a:xfrm>
            <a:off x="4077919" y="3476974"/>
            <a:ext cx="1123842" cy="3073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8" name="Rectangle 6">
            <a:extLst>
              <a:ext uri="{FF2B5EF4-FFF2-40B4-BE49-F238E27FC236}">
                <a16:creationId xmlns:a16="http://schemas.microsoft.com/office/drawing/2014/main" id="{3F571FF2-EECE-4A00-960A-1ADAFD4E99B2}"/>
              </a:ext>
            </a:extLst>
          </p:cNvPr>
          <p:cNvSpPr/>
          <p:nvPr/>
        </p:nvSpPr>
        <p:spPr>
          <a:xfrm>
            <a:off x="2808651" y="3878982"/>
            <a:ext cx="1123842" cy="3073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 rtl="1"/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79" name="Rectangle 7">
            <a:extLst>
              <a:ext uri="{FF2B5EF4-FFF2-40B4-BE49-F238E27FC236}">
                <a16:creationId xmlns:a16="http://schemas.microsoft.com/office/drawing/2014/main" id="{D636AE0F-201F-446E-8A6C-41E3DA05666D}"/>
              </a:ext>
            </a:extLst>
          </p:cNvPr>
          <p:cNvSpPr/>
          <p:nvPr/>
        </p:nvSpPr>
        <p:spPr>
          <a:xfrm>
            <a:off x="4077919" y="4290278"/>
            <a:ext cx="1123842" cy="3073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 rtl="1"/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0" name="Rectangle 8">
            <a:extLst>
              <a:ext uri="{FF2B5EF4-FFF2-40B4-BE49-F238E27FC236}">
                <a16:creationId xmlns:a16="http://schemas.microsoft.com/office/drawing/2014/main" id="{7109019A-C684-4F75-93E4-D52F93738305}"/>
              </a:ext>
            </a:extLst>
          </p:cNvPr>
          <p:cNvSpPr/>
          <p:nvPr/>
        </p:nvSpPr>
        <p:spPr>
          <a:xfrm>
            <a:off x="5325312" y="2242975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1" name="Rectangle 9">
            <a:extLst>
              <a:ext uri="{FF2B5EF4-FFF2-40B4-BE49-F238E27FC236}">
                <a16:creationId xmlns:a16="http://schemas.microsoft.com/office/drawing/2014/main" id="{D83BCC2A-6F6B-4D2F-87FC-3761C0406D58}"/>
              </a:ext>
            </a:extLst>
          </p:cNvPr>
          <p:cNvSpPr/>
          <p:nvPr/>
        </p:nvSpPr>
        <p:spPr>
          <a:xfrm>
            <a:off x="4077919" y="5090933"/>
            <a:ext cx="1123842" cy="307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2" name="Rectangle 10">
            <a:extLst>
              <a:ext uri="{FF2B5EF4-FFF2-40B4-BE49-F238E27FC236}">
                <a16:creationId xmlns:a16="http://schemas.microsoft.com/office/drawing/2014/main" id="{5445AF66-BB07-46E0-8B45-DA8C87233F22}"/>
              </a:ext>
            </a:extLst>
          </p:cNvPr>
          <p:cNvSpPr/>
          <p:nvPr/>
        </p:nvSpPr>
        <p:spPr>
          <a:xfrm>
            <a:off x="6590151" y="4290278"/>
            <a:ext cx="1123842" cy="3073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altLang="ko-KR" sz="1200">
                <a:solidFill>
                  <a:schemeClr val="bg1"/>
                </a:solidFill>
                <a:cs typeface="B Nazanin" panose="00000400000000000000" pitchFamily="2" charset="-78"/>
              </a:rPr>
              <a:t>Contents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3" name="Rectangle 11">
            <a:extLst>
              <a:ext uri="{FF2B5EF4-FFF2-40B4-BE49-F238E27FC236}">
                <a16:creationId xmlns:a16="http://schemas.microsoft.com/office/drawing/2014/main" id="{2EF97453-7454-4EBA-B0A2-55BD2205B64D}"/>
              </a:ext>
            </a:extLst>
          </p:cNvPr>
          <p:cNvSpPr/>
          <p:nvPr/>
        </p:nvSpPr>
        <p:spPr>
          <a:xfrm>
            <a:off x="6590151" y="5135996"/>
            <a:ext cx="1123842" cy="307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4" name="Rectangle 12">
            <a:extLst>
              <a:ext uri="{FF2B5EF4-FFF2-40B4-BE49-F238E27FC236}">
                <a16:creationId xmlns:a16="http://schemas.microsoft.com/office/drawing/2014/main" id="{43E1DAEC-963C-459D-B6DD-6C347D7A9272}"/>
              </a:ext>
            </a:extLst>
          </p:cNvPr>
          <p:cNvSpPr/>
          <p:nvPr/>
        </p:nvSpPr>
        <p:spPr>
          <a:xfrm>
            <a:off x="5325312" y="3063494"/>
            <a:ext cx="1123842" cy="3073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5" name="Rectangle 13">
            <a:extLst>
              <a:ext uri="{FF2B5EF4-FFF2-40B4-BE49-F238E27FC236}">
                <a16:creationId xmlns:a16="http://schemas.microsoft.com/office/drawing/2014/main" id="{91F9B639-89CC-4B0C-9CD0-963F33A96CC3}"/>
              </a:ext>
            </a:extLst>
          </p:cNvPr>
          <p:cNvSpPr/>
          <p:nvPr/>
        </p:nvSpPr>
        <p:spPr>
          <a:xfrm>
            <a:off x="7839449" y="3476974"/>
            <a:ext cx="1123842" cy="3073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6" name="Rectangle 14">
            <a:extLst>
              <a:ext uri="{FF2B5EF4-FFF2-40B4-BE49-F238E27FC236}">
                <a16:creationId xmlns:a16="http://schemas.microsoft.com/office/drawing/2014/main" id="{074BF76A-1D6A-464D-8334-C12B8D1415E4}"/>
              </a:ext>
            </a:extLst>
          </p:cNvPr>
          <p:cNvSpPr/>
          <p:nvPr/>
        </p:nvSpPr>
        <p:spPr>
          <a:xfrm>
            <a:off x="9106194" y="3878982"/>
            <a:ext cx="1123842" cy="3073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7" name="Rectangle 15">
            <a:extLst>
              <a:ext uri="{FF2B5EF4-FFF2-40B4-BE49-F238E27FC236}">
                <a16:creationId xmlns:a16="http://schemas.microsoft.com/office/drawing/2014/main" id="{2F879EC9-74AD-48DF-A728-F58C4FEF13D8}"/>
              </a:ext>
            </a:extLst>
          </p:cNvPr>
          <p:cNvSpPr/>
          <p:nvPr/>
        </p:nvSpPr>
        <p:spPr>
          <a:xfrm>
            <a:off x="7839449" y="3878982"/>
            <a:ext cx="1123842" cy="3073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8" name="Rectangle 16">
            <a:extLst>
              <a:ext uri="{FF2B5EF4-FFF2-40B4-BE49-F238E27FC236}">
                <a16:creationId xmlns:a16="http://schemas.microsoft.com/office/drawing/2014/main" id="{04EA32D7-37FA-4D10-B658-85F38587C126}"/>
              </a:ext>
            </a:extLst>
          </p:cNvPr>
          <p:cNvSpPr/>
          <p:nvPr/>
        </p:nvSpPr>
        <p:spPr>
          <a:xfrm>
            <a:off x="7839449" y="4699501"/>
            <a:ext cx="1123842" cy="307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89" name="Rectangle 17">
            <a:extLst>
              <a:ext uri="{FF2B5EF4-FFF2-40B4-BE49-F238E27FC236}">
                <a16:creationId xmlns:a16="http://schemas.microsoft.com/office/drawing/2014/main" id="{0A49E83A-916E-4A4B-A24B-487B9B94AB19}"/>
              </a:ext>
            </a:extLst>
          </p:cNvPr>
          <p:cNvSpPr/>
          <p:nvPr/>
        </p:nvSpPr>
        <p:spPr>
          <a:xfrm>
            <a:off x="9106194" y="2647669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0" name="Rectangle 18">
            <a:extLst>
              <a:ext uri="{FF2B5EF4-FFF2-40B4-BE49-F238E27FC236}">
                <a16:creationId xmlns:a16="http://schemas.microsoft.com/office/drawing/2014/main" id="{4AFEFD75-CEF2-4189-9041-18909D2C0390}"/>
              </a:ext>
            </a:extLst>
          </p:cNvPr>
          <p:cNvSpPr/>
          <p:nvPr/>
        </p:nvSpPr>
        <p:spPr>
          <a:xfrm>
            <a:off x="7839449" y="2647669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1" name="Rectangle 19">
            <a:extLst>
              <a:ext uri="{FF2B5EF4-FFF2-40B4-BE49-F238E27FC236}">
                <a16:creationId xmlns:a16="http://schemas.microsoft.com/office/drawing/2014/main" id="{B7DF3215-0ACC-44DB-8F74-26AD9AC7F079}"/>
              </a:ext>
            </a:extLst>
          </p:cNvPr>
          <p:cNvSpPr/>
          <p:nvPr/>
        </p:nvSpPr>
        <p:spPr>
          <a:xfrm>
            <a:off x="6590151" y="2647669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2" name="Rectangle 20">
            <a:extLst>
              <a:ext uri="{FF2B5EF4-FFF2-40B4-BE49-F238E27FC236}">
                <a16:creationId xmlns:a16="http://schemas.microsoft.com/office/drawing/2014/main" id="{69F0267D-9FD1-4EBB-A8BA-0ADCFEB1FCC5}"/>
              </a:ext>
            </a:extLst>
          </p:cNvPr>
          <p:cNvSpPr/>
          <p:nvPr/>
        </p:nvSpPr>
        <p:spPr>
          <a:xfrm>
            <a:off x="6590151" y="2242975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3" name="Rectangle 21">
            <a:extLst>
              <a:ext uri="{FF2B5EF4-FFF2-40B4-BE49-F238E27FC236}">
                <a16:creationId xmlns:a16="http://schemas.microsoft.com/office/drawing/2014/main" id="{0E6F77E1-DA38-403F-99A6-4CDFEFC83E96}"/>
              </a:ext>
            </a:extLst>
          </p:cNvPr>
          <p:cNvSpPr/>
          <p:nvPr/>
        </p:nvSpPr>
        <p:spPr>
          <a:xfrm>
            <a:off x="10365006" y="2242975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4" name="Rectangle 22">
            <a:extLst>
              <a:ext uri="{FF2B5EF4-FFF2-40B4-BE49-F238E27FC236}">
                <a16:creationId xmlns:a16="http://schemas.microsoft.com/office/drawing/2014/main" id="{EBF0EFB1-5BC5-4D24-ABA9-7ECA5FBB2902}"/>
              </a:ext>
            </a:extLst>
          </p:cNvPr>
          <p:cNvSpPr/>
          <p:nvPr/>
        </p:nvSpPr>
        <p:spPr>
          <a:xfrm>
            <a:off x="6590151" y="3476974"/>
            <a:ext cx="1123842" cy="3073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5" name="Rectangle 23">
            <a:extLst>
              <a:ext uri="{FF2B5EF4-FFF2-40B4-BE49-F238E27FC236}">
                <a16:creationId xmlns:a16="http://schemas.microsoft.com/office/drawing/2014/main" id="{26514AF8-DE7A-4DFF-9D36-0AC263950E4A}"/>
              </a:ext>
            </a:extLst>
          </p:cNvPr>
          <p:cNvSpPr/>
          <p:nvPr/>
        </p:nvSpPr>
        <p:spPr>
          <a:xfrm>
            <a:off x="10365006" y="4699501"/>
            <a:ext cx="1123842" cy="307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6" name="Rectangle 24">
            <a:extLst>
              <a:ext uri="{FF2B5EF4-FFF2-40B4-BE49-F238E27FC236}">
                <a16:creationId xmlns:a16="http://schemas.microsoft.com/office/drawing/2014/main" id="{0BB502D5-130A-4DEF-95A0-1D33EECA9B91}"/>
              </a:ext>
            </a:extLst>
          </p:cNvPr>
          <p:cNvSpPr/>
          <p:nvPr/>
        </p:nvSpPr>
        <p:spPr>
          <a:xfrm>
            <a:off x="9106194" y="5135996"/>
            <a:ext cx="1123842" cy="307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7" name="Rectangle 25">
            <a:extLst>
              <a:ext uri="{FF2B5EF4-FFF2-40B4-BE49-F238E27FC236}">
                <a16:creationId xmlns:a16="http://schemas.microsoft.com/office/drawing/2014/main" id="{2B26694A-0A83-481F-9A69-1546814C473F}"/>
              </a:ext>
            </a:extLst>
          </p:cNvPr>
          <p:cNvSpPr/>
          <p:nvPr/>
        </p:nvSpPr>
        <p:spPr>
          <a:xfrm>
            <a:off x="5320906" y="4290278"/>
            <a:ext cx="1123842" cy="3073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8" name="Rectangle 26">
            <a:extLst>
              <a:ext uri="{FF2B5EF4-FFF2-40B4-BE49-F238E27FC236}">
                <a16:creationId xmlns:a16="http://schemas.microsoft.com/office/drawing/2014/main" id="{EF72E96C-1D90-4488-A246-8F2E17BCEA45}"/>
              </a:ext>
            </a:extLst>
          </p:cNvPr>
          <p:cNvSpPr/>
          <p:nvPr/>
        </p:nvSpPr>
        <p:spPr>
          <a:xfrm>
            <a:off x="5320906" y="4675011"/>
            <a:ext cx="1123842" cy="307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9" name="Rectangle 27">
            <a:extLst>
              <a:ext uri="{FF2B5EF4-FFF2-40B4-BE49-F238E27FC236}">
                <a16:creationId xmlns:a16="http://schemas.microsoft.com/office/drawing/2014/main" id="{B7D65384-C401-4F28-A721-587B815BBAC0}"/>
              </a:ext>
            </a:extLst>
          </p:cNvPr>
          <p:cNvSpPr/>
          <p:nvPr/>
        </p:nvSpPr>
        <p:spPr>
          <a:xfrm>
            <a:off x="2808651" y="4290278"/>
            <a:ext cx="1123842" cy="30732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0" name="Rectangle 28">
            <a:extLst>
              <a:ext uri="{FF2B5EF4-FFF2-40B4-BE49-F238E27FC236}">
                <a16:creationId xmlns:a16="http://schemas.microsoft.com/office/drawing/2014/main" id="{B7092EA9-60A0-40A1-9D03-4C968E0CCC46}"/>
              </a:ext>
            </a:extLst>
          </p:cNvPr>
          <p:cNvSpPr/>
          <p:nvPr/>
        </p:nvSpPr>
        <p:spPr>
          <a:xfrm>
            <a:off x="2808651" y="5114875"/>
            <a:ext cx="1123842" cy="3073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1" name="Rectangle 29">
            <a:extLst>
              <a:ext uri="{FF2B5EF4-FFF2-40B4-BE49-F238E27FC236}">
                <a16:creationId xmlns:a16="http://schemas.microsoft.com/office/drawing/2014/main" id="{03901054-A8D6-489C-BB41-E770099CF243}"/>
              </a:ext>
            </a:extLst>
          </p:cNvPr>
          <p:cNvSpPr/>
          <p:nvPr/>
        </p:nvSpPr>
        <p:spPr>
          <a:xfrm>
            <a:off x="2808651" y="3063494"/>
            <a:ext cx="1123842" cy="3073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2" name="Rectangle 30">
            <a:extLst>
              <a:ext uri="{FF2B5EF4-FFF2-40B4-BE49-F238E27FC236}">
                <a16:creationId xmlns:a16="http://schemas.microsoft.com/office/drawing/2014/main" id="{68C339BD-4BF4-4636-B2D0-A39AF85D4793}"/>
              </a:ext>
            </a:extLst>
          </p:cNvPr>
          <p:cNvSpPr/>
          <p:nvPr/>
        </p:nvSpPr>
        <p:spPr>
          <a:xfrm>
            <a:off x="4077919" y="5520020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3" name="Rectangle 31">
            <a:extLst>
              <a:ext uri="{FF2B5EF4-FFF2-40B4-BE49-F238E27FC236}">
                <a16:creationId xmlns:a16="http://schemas.microsoft.com/office/drawing/2014/main" id="{BAB5C1E4-E1D7-4464-9394-B596DFC41C40}"/>
              </a:ext>
            </a:extLst>
          </p:cNvPr>
          <p:cNvSpPr/>
          <p:nvPr/>
        </p:nvSpPr>
        <p:spPr>
          <a:xfrm>
            <a:off x="5342139" y="5914043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4" name="Rectangle 32">
            <a:extLst>
              <a:ext uri="{FF2B5EF4-FFF2-40B4-BE49-F238E27FC236}">
                <a16:creationId xmlns:a16="http://schemas.microsoft.com/office/drawing/2014/main" id="{CECF4EE9-C923-4E68-8A12-C0558F452394}"/>
              </a:ext>
            </a:extLst>
          </p:cNvPr>
          <p:cNvSpPr/>
          <p:nvPr/>
        </p:nvSpPr>
        <p:spPr>
          <a:xfrm>
            <a:off x="6590151" y="5561351"/>
            <a:ext cx="1123842" cy="2659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5" name="Rectangle 33">
            <a:extLst>
              <a:ext uri="{FF2B5EF4-FFF2-40B4-BE49-F238E27FC236}">
                <a16:creationId xmlns:a16="http://schemas.microsoft.com/office/drawing/2014/main" id="{4424D35C-EFEF-4DF9-9EFF-F1827BE72AD1}"/>
              </a:ext>
            </a:extLst>
          </p:cNvPr>
          <p:cNvSpPr/>
          <p:nvPr/>
        </p:nvSpPr>
        <p:spPr>
          <a:xfrm>
            <a:off x="10365006" y="5914043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6" name="Rectangle 34">
            <a:extLst>
              <a:ext uri="{FF2B5EF4-FFF2-40B4-BE49-F238E27FC236}">
                <a16:creationId xmlns:a16="http://schemas.microsoft.com/office/drawing/2014/main" id="{B44A2F73-444C-4570-9613-B3C63A6E36E2}"/>
              </a:ext>
            </a:extLst>
          </p:cNvPr>
          <p:cNvSpPr/>
          <p:nvPr/>
        </p:nvSpPr>
        <p:spPr>
          <a:xfrm>
            <a:off x="7839449" y="5914043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7" name="Rectangle 35">
            <a:extLst>
              <a:ext uri="{FF2B5EF4-FFF2-40B4-BE49-F238E27FC236}">
                <a16:creationId xmlns:a16="http://schemas.microsoft.com/office/drawing/2014/main" id="{8729E7D1-2B84-404E-9A01-9A413721AA58}"/>
              </a:ext>
            </a:extLst>
          </p:cNvPr>
          <p:cNvSpPr/>
          <p:nvPr/>
        </p:nvSpPr>
        <p:spPr>
          <a:xfrm>
            <a:off x="9106194" y="5520020"/>
            <a:ext cx="1123842" cy="3073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محتویات</a:t>
            </a:r>
            <a:endParaRPr lang="ko-KR" altLang="en-US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470123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41FDCF84-7BF0-4DC5-904A-76751261AC73}"/>
              </a:ext>
            </a:extLst>
          </p:cNvPr>
          <p:cNvGrpSpPr/>
          <p:nvPr/>
        </p:nvGrpSpPr>
        <p:grpSpPr>
          <a:xfrm>
            <a:off x="926140" y="1827986"/>
            <a:ext cx="10339723" cy="4210027"/>
            <a:chOff x="913321" y="1819193"/>
            <a:chExt cx="10339723" cy="4210027"/>
          </a:xfrm>
        </p:grpSpPr>
        <p:sp>
          <p:nvSpPr>
            <p:cNvPr id="4" name="Rounded Rectangle 28">
              <a:extLst>
                <a:ext uri="{FF2B5EF4-FFF2-40B4-BE49-F238E27FC236}">
                  <a16:creationId xmlns:a16="http://schemas.microsoft.com/office/drawing/2014/main" id="{38EDF1CF-58C8-4259-9876-BBB4DE635E6D}"/>
                </a:ext>
              </a:extLst>
            </p:cNvPr>
            <p:cNvSpPr/>
            <p:nvPr/>
          </p:nvSpPr>
          <p:spPr>
            <a:xfrm>
              <a:off x="913321" y="4121220"/>
              <a:ext cx="4932000" cy="19080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" name="Rounded Rectangle 32">
              <a:extLst>
                <a:ext uri="{FF2B5EF4-FFF2-40B4-BE49-F238E27FC236}">
                  <a16:creationId xmlns:a16="http://schemas.microsoft.com/office/drawing/2014/main" id="{7FFE6A18-E787-4C00-9B22-9E20FCD7F7F2}"/>
                </a:ext>
              </a:extLst>
            </p:cNvPr>
            <p:cNvSpPr/>
            <p:nvPr/>
          </p:nvSpPr>
          <p:spPr>
            <a:xfrm>
              <a:off x="913321" y="1826227"/>
              <a:ext cx="4932000" cy="1908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6" name="Rounded Rectangle 36">
              <a:extLst>
                <a:ext uri="{FF2B5EF4-FFF2-40B4-BE49-F238E27FC236}">
                  <a16:creationId xmlns:a16="http://schemas.microsoft.com/office/drawing/2014/main" id="{BD521797-95F4-49C6-B0B1-A7E3C710E890}"/>
                </a:ext>
              </a:extLst>
            </p:cNvPr>
            <p:cNvSpPr/>
            <p:nvPr/>
          </p:nvSpPr>
          <p:spPr>
            <a:xfrm>
              <a:off x="6321044" y="4114186"/>
              <a:ext cx="4932000" cy="190800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" name="Rounded Rectangle 43">
              <a:extLst>
                <a:ext uri="{FF2B5EF4-FFF2-40B4-BE49-F238E27FC236}">
                  <a16:creationId xmlns:a16="http://schemas.microsoft.com/office/drawing/2014/main" id="{55B30B2B-8126-4D72-B230-5A68369FF26C}"/>
                </a:ext>
              </a:extLst>
            </p:cNvPr>
            <p:cNvSpPr/>
            <p:nvPr/>
          </p:nvSpPr>
          <p:spPr>
            <a:xfrm>
              <a:off x="6321044" y="1819193"/>
              <a:ext cx="4932000" cy="1908000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8" name="Group 44">
            <a:extLst>
              <a:ext uri="{FF2B5EF4-FFF2-40B4-BE49-F238E27FC236}">
                <a16:creationId xmlns:a16="http://schemas.microsoft.com/office/drawing/2014/main" id="{70847B77-824B-4651-9F96-8FD3B1B74550}"/>
              </a:ext>
            </a:extLst>
          </p:cNvPr>
          <p:cNvGrpSpPr/>
          <p:nvPr/>
        </p:nvGrpSpPr>
        <p:grpSpPr>
          <a:xfrm>
            <a:off x="4903166" y="2740164"/>
            <a:ext cx="2385670" cy="2385670"/>
            <a:chOff x="3851920" y="1851670"/>
            <a:chExt cx="1944216" cy="1944216"/>
          </a:xfrm>
        </p:grpSpPr>
        <p:sp>
          <p:nvSpPr>
            <p:cNvPr id="9" name="Pie 45">
              <a:extLst>
                <a:ext uri="{FF2B5EF4-FFF2-40B4-BE49-F238E27FC236}">
                  <a16:creationId xmlns:a16="http://schemas.microsoft.com/office/drawing/2014/main" id="{8891E1CC-1477-4E6A-9680-BD80D769F383}"/>
                </a:ext>
              </a:extLst>
            </p:cNvPr>
            <p:cNvSpPr/>
            <p:nvPr/>
          </p:nvSpPr>
          <p:spPr>
            <a:xfrm>
              <a:off x="3851920" y="1923678"/>
              <a:ext cx="1872208" cy="1872208"/>
            </a:xfrm>
            <a:prstGeom prst="pie">
              <a:avLst>
                <a:gd name="adj1" fmla="val 5387763"/>
                <a:gd name="adj2" fmla="val 10731666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Pie 51">
              <a:extLst>
                <a:ext uri="{FF2B5EF4-FFF2-40B4-BE49-F238E27FC236}">
                  <a16:creationId xmlns:a16="http://schemas.microsoft.com/office/drawing/2014/main" id="{8E3DE67F-9DEC-4696-BD10-0A66052D1A67}"/>
                </a:ext>
              </a:extLst>
            </p:cNvPr>
            <p:cNvSpPr/>
            <p:nvPr/>
          </p:nvSpPr>
          <p:spPr>
            <a:xfrm>
              <a:off x="3851920" y="1851670"/>
              <a:ext cx="1872208" cy="1872208"/>
            </a:xfrm>
            <a:prstGeom prst="pie">
              <a:avLst>
                <a:gd name="adj1" fmla="val 10767083"/>
                <a:gd name="adj2" fmla="val 1620000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1" name="Pie 52">
              <a:extLst>
                <a:ext uri="{FF2B5EF4-FFF2-40B4-BE49-F238E27FC236}">
                  <a16:creationId xmlns:a16="http://schemas.microsoft.com/office/drawing/2014/main" id="{54B06B55-C02D-43A8-8D36-990B6BE81315}"/>
                </a:ext>
              </a:extLst>
            </p:cNvPr>
            <p:cNvSpPr/>
            <p:nvPr/>
          </p:nvSpPr>
          <p:spPr>
            <a:xfrm>
              <a:off x="3923928" y="1923678"/>
              <a:ext cx="1872208" cy="1872208"/>
            </a:xfrm>
            <a:prstGeom prst="pie">
              <a:avLst>
                <a:gd name="adj1" fmla="val 32027"/>
                <a:gd name="adj2" fmla="val 5397733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Pie 53">
              <a:extLst>
                <a:ext uri="{FF2B5EF4-FFF2-40B4-BE49-F238E27FC236}">
                  <a16:creationId xmlns:a16="http://schemas.microsoft.com/office/drawing/2014/main" id="{99709C45-E663-4CE2-B1DC-D394DD9C8FDB}"/>
                </a:ext>
              </a:extLst>
            </p:cNvPr>
            <p:cNvSpPr/>
            <p:nvPr/>
          </p:nvSpPr>
          <p:spPr>
            <a:xfrm>
              <a:off x="3923928" y="1851670"/>
              <a:ext cx="1872208" cy="1872208"/>
            </a:xfrm>
            <a:prstGeom prst="pie">
              <a:avLst>
                <a:gd name="adj1" fmla="val 16158462"/>
                <a:gd name="adj2" fmla="val 14858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2700" dirty="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E3888D6F-F4A7-4F75-806A-910F023E15EC}"/>
              </a:ext>
            </a:extLst>
          </p:cNvPr>
          <p:cNvSpPr txBox="1"/>
          <p:nvPr/>
        </p:nvSpPr>
        <p:spPr>
          <a:xfrm>
            <a:off x="5460654" y="3195831"/>
            <a:ext cx="600412" cy="677108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 rtl="1"/>
            <a:r>
              <a:rPr lang="en-US" altLang="ko-KR" sz="4400" b="1" dirty="0">
                <a:solidFill>
                  <a:schemeClr val="bg1"/>
                </a:solidFill>
                <a:cs typeface="B Nazanin" panose="00000400000000000000" pitchFamily="2" charset="-78"/>
              </a:rPr>
              <a:t>S </a:t>
            </a:r>
            <a:endParaRPr lang="ko-KR" altLang="en-US" sz="4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634362-2CC5-4609-80F6-83AFE8F3615E}"/>
              </a:ext>
            </a:extLst>
          </p:cNvPr>
          <p:cNvSpPr txBox="1"/>
          <p:nvPr/>
        </p:nvSpPr>
        <p:spPr>
          <a:xfrm>
            <a:off x="6153791" y="3257384"/>
            <a:ext cx="600412" cy="615553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 rtl="1"/>
            <a:r>
              <a:rPr lang="en-US" altLang="ko-KR" sz="4000" b="1" dirty="0">
                <a:solidFill>
                  <a:schemeClr val="bg1"/>
                </a:solidFill>
                <a:cs typeface="B Nazanin" panose="00000400000000000000" pitchFamily="2" charset="-78"/>
              </a:rPr>
              <a:t>W</a:t>
            </a:r>
            <a:endParaRPr lang="ko-KR" altLang="en-US" sz="4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0A82F7-EF4E-429E-A708-A751D4021E80}"/>
              </a:ext>
            </a:extLst>
          </p:cNvPr>
          <p:cNvSpPr txBox="1"/>
          <p:nvPr/>
        </p:nvSpPr>
        <p:spPr>
          <a:xfrm>
            <a:off x="5445080" y="4002139"/>
            <a:ext cx="600412" cy="677108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 rtl="1"/>
            <a:r>
              <a:rPr lang="en-US" altLang="ko-KR" sz="4400" b="1" dirty="0">
                <a:solidFill>
                  <a:schemeClr val="bg1"/>
                </a:solidFill>
                <a:cs typeface="B Nazanin" panose="00000400000000000000" pitchFamily="2" charset="-78"/>
              </a:rPr>
              <a:t>O</a:t>
            </a:r>
            <a:endParaRPr lang="ko-KR" altLang="en-US" sz="4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206D5F5-F186-4DFB-B89B-7871B55EE9BF}"/>
              </a:ext>
            </a:extLst>
          </p:cNvPr>
          <p:cNvSpPr txBox="1"/>
          <p:nvPr/>
        </p:nvSpPr>
        <p:spPr>
          <a:xfrm>
            <a:off x="6153791" y="4002139"/>
            <a:ext cx="600412" cy="677108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pPr algn="ctr" rtl="1"/>
            <a:r>
              <a:rPr lang="en-US" altLang="ko-KR" sz="4400" b="1" dirty="0">
                <a:solidFill>
                  <a:schemeClr val="bg1"/>
                </a:solidFill>
                <a:cs typeface="B Nazanin" panose="00000400000000000000" pitchFamily="2" charset="-78"/>
              </a:rPr>
              <a:t>T</a:t>
            </a:r>
            <a:endParaRPr lang="ko-KR" altLang="en-US" sz="4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7" name="Group 2">
            <a:extLst>
              <a:ext uri="{FF2B5EF4-FFF2-40B4-BE49-F238E27FC236}">
                <a16:creationId xmlns:a16="http://schemas.microsoft.com/office/drawing/2014/main" id="{77600666-55AC-4B00-833F-C9C29989169C}"/>
              </a:ext>
            </a:extLst>
          </p:cNvPr>
          <p:cNvGrpSpPr/>
          <p:nvPr/>
        </p:nvGrpSpPr>
        <p:grpSpPr>
          <a:xfrm>
            <a:off x="1217823" y="4476854"/>
            <a:ext cx="3441696" cy="704068"/>
            <a:chOff x="967328" y="4177911"/>
            <a:chExt cx="2505320" cy="704068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FF953FE-6805-410E-813A-BB5852DDCC3D}"/>
                </a:ext>
              </a:extLst>
            </p:cNvPr>
            <p:cNvSpPr txBox="1"/>
            <p:nvPr/>
          </p:nvSpPr>
          <p:spPr>
            <a:xfrm>
              <a:off x="967328" y="4177911"/>
              <a:ext cx="250532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7F78146-E54D-48E1-9371-5BE7E5AF7E87}"/>
                </a:ext>
              </a:extLst>
            </p:cNvPr>
            <p:cNvSpPr txBox="1"/>
            <p:nvPr/>
          </p:nvSpPr>
          <p:spPr>
            <a:xfrm>
              <a:off x="967328" y="4394410"/>
              <a:ext cx="250532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solidFill>
                  <a:schemeClr val="bg1"/>
                </a:solidFill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20" name="Group 3">
            <a:extLst>
              <a:ext uri="{FF2B5EF4-FFF2-40B4-BE49-F238E27FC236}">
                <a16:creationId xmlns:a16="http://schemas.microsoft.com/office/drawing/2014/main" id="{83231902-04AB-4B67-B15F-E04E5DFFC292}"/>
              </a:ext>
            </a:extLst>
          </p:cNvPr>
          <p:cNvGrpSpPr/>
          <p:nvPr/>
        </p:nvGrpSpPr>
        <p:grpSpPr>
          <a:xfrm>
            <a:off x="1217823" y="2173965"/>
            <a:ext cx="3441696" cy="704068"/>
            <a:chOff x="967328" y="2197278"/>
            <a:chExt cx="2505320" cy="70406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EED44D6-688A-462C-9E3B-A31F105591AD}"/>
                </a:ext>
              </a:extLst>
            </p:cNvPr>
            <p:cNvSpPr txBox="1"/>
            <p:nvPr/>
          </p:nvSpPr>
          <p:spPr>
            <a:xfrm>
              <a:off x="967328" y="2197278"/>
              <a:ext cx="250532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E299668-4F9B-4723-A1D5-001466B081B4}"/>
                </a:ext>
              </a:extLst>
            </p:cNvPr>
            <p:cNvSpPr txBox="1"/>
            <p:nvPr/>
          </p:nvSpPr>
          <p:spPr>
            <a:xfrm>
              <a:off x="967328" y="2413777"/>
              <a:ext cx="250532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solidFill>
                  <a:schemeClr val="bg1"/>
                </a:solidFill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23" name="Group 5">
            <a:extLst>
              <a:ext uri="{FF2B5EF4-FFF2-40B4-BE49-F238E27FC236}">
                <a16:creationId xmlns:a16="http://schemas.microsoft.com/office/drawing/2014/main" id="{316058F5-6FA3-48FD-95A3-7AD6B0AA24BD}"/>
              </a:ext>
            </a:extLst>
          </p:cNvPr>
          <p:cNvGrpSpPr/>
          <p:nvPr/>
        </p:nvGrpSpPr>
        <p:grpSpPr>
          <a:xfrm>
            <a:off x="7532481" y="4476854"/>
            <a:ext cx="3441696" cy="704068"/>
            <a:chOff x="5681793" y="4172179"/>
            <a:chExt cx="2505320" cy="70406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FF2CC7-4040-4681-8232-4681D0A7CCFE}"/>
                </a:ext>
              </a:extLst>
            </p:cNvPr>
            <p:cNvSpPr txBox="1"/>
            <p:nvPr/>
          </p:nvSpPr>
          <p:spPr>
            <a:xfrm>
              <a:off x="5681793" y="4172179"/>
              <a:ext cx="250532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AC78687-C01E-4208-BD13-C6AB41A138E2}"/>
                </a:ext>
              </a:extLst>
            </p:cNvPr>
            <p:cNvSpPr txBox="1"/>
            <p:nvPr/>
          </p:nvSpPr>
          <p:spPr>
            <a:xfrm>
              <a:off x="5681793" y="4388678"/>
              <a:ext cx="250532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solidFill>
                  <a:schemeClr val="bg1"/>
                </a:solidFill>
                <a:effectLst/>
                <a:cs typeface="B Nazanin" panose="00000400000000000000" pitchFamily="2" charset="-78"/>
              </a:endParaRPr>
            </a:p>
          </p:txBody>
        </p:sp>
      </p:grpSp>
      <p:grpSp>
        <p:nvGrpSpPr>
          <p:cNvPr id="26" name="Group 4">
            <a:extLst>
              <a:ext uri="{FF2B5EF4-FFF2-40B4-BE49-F238E27FC236}">
                <a16:creationId xmlns:a16="http://schemas.microsoft.com/office/drawing/2014/main" id="{FF4CBF5E-53EB-4A8E-AE6F-D6A99EBB1122}"/>
              </a:ext>
            </a:extLst>
          </p:cNvPr>
          <p:cNvGrpSpPr/>
          <p:nvPr/>
        </p:nvGrpSpPr>
        <p:grpSpPr>
          <a:xfrm>
            <a:off x="7532481" y="2173965"/>
            <a:ext cx="3441696" cy="704068"/>
            <a:chOff x="5681793" y="2191546"/>
            <a:chExt cx="2505320" cy="704068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3F8ADBD-7496-440D-9FB9-77A77EAAFF6E}"/>
                </a:ext>
              </a:extLst>
            </p:cNvPr>
            <p:cNvSpPr txBox="1"/>
            <p:nvPr/>
          </p:nvSpPr>
          <p:spPr>
            <a:xfrm>
              <a:off x="5681793" y="2191546"/>
              <a:ext cx="2505320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محتوا در اینجا</a:t>
              </a:r>
              <a:endParaRPr lang="ko-KR" altLang="en-US" sz="12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E3CDCA5-80AB-4534-AE4C-59BFE9C792AC}"/>
                </a:ext>
              </a:extLst>
            </p:cNvPr>
            <p:cNvSpPr txBox="1"/>
            <p:nvPr/>
          </p:nvSpPr>
          <p:spPr>
            <a:xfrm>
              <a:off x="5681793" y="2408045"/>
              <a:ext cx="2505320" cy="487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algn="r" rtl="1" eaLnBrk="1" latinLnBrk="0" hangingPunct="1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fa-IR" sz="1200" kern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fa-IR" sz="1000" dirty="0">
                <a:solidFill>
                  <a:schemeClr val="bg1"/>
                </a:solidFill>
                <a:effectLst/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52716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8B56C8-2ECC-40CE-8512-1AB853C9BE30}"/>
              </a:ext>
            </a:extLst>
          </p:cNvPr>
          <p:cNvSpPr txBox="1"/>
          <p:nvPr/>
        </p:nvSpPr>
        <p:spPr>
          <a:xfrm>
            <a:off x="1" y="74037"/>
            <a:ext cx="1219200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fa-IR" altLang="ko-KR" sz="5400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سبک ستون</a:t>
            </a:r>
            <a:endParaRPr lang="ko-KR" altLang="en-US" sz="5400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grpSp>
        <p:nvGrpSpPr>
          <p:cNvPr id="5" name="Group 5">
            <a:extLst>
              <a:ext uri="{FF2B5EF4-FFF2-40B4-BE49-F238E27FC236}">
                <a16:creationId xmlns:a16="http://schemas.microsoft.com/office/drawing/2014/main" id="{ADDD23FC-6731-445C-8831-78DAA3317472}"/>
              </a:ext>
            </a:extLst>
          </p:cNvPr>
          <p:cNvGrpSpPr/>
          <p:nvPr/>
        </p:nvGrpSpPr>
        <p:grpSpPr>
          <a:xfrm>
            <a:off x="1367971" y="1185277"/>
            <a:ext cx="9471480" cy="2065691"/>
            <a:chOff x="1310726" y="735059"/>
            <a:chExt cx="5114635" cy="206569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E069122-AB3B-46C9-94C2-B084C50F98D5}"/>
                </a:ext>
              </a:extLst>
            </p:cNvPr>
            <p:cNvSpPr txBox="1"/>
            <p:nvPr/>
          </p:nvSpPr>
          <p:spPr>
            <a:xfrm>
              <a:off x="1310726" y="735059"/>
              <a:ext cx="51146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2400" b="1" dirty="0">
                  <a:solidFill>
                    <a:schemeClr val="accent1"/>
                  </a:solidFill>
                  <a:cs typeface="B Nazanin" panose="00000400000000000000" pitchFamily="2" charset="-78"/>
                </a:rPr>
                <a:t>ارائه پاورپوینت مدرن
</a:t>
              </a:r>
              <a:endParaRPr lang="ko-KR" altLang="en-US" sz="2400" b="1" dirty="0">
                <a:solidFill>
                  <a:schemeClr val="accent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3EE1860-7E49-4369-A60B-273AB1943F30}"/>
                </a:ext>
              </a:extLst>
            </p:cNvPr>
            <p:cNvSpPr txBox="1"/>
            <p:nvPr/>
          </p:nvSpPr>
          <p:spPr>
            <a:xfrm>
              <a:off x="1310726" y="1214931"/>
              <a:ext cx="5114635" cy="1585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endPara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  </a:r>
              <a:endPara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8" name="Group 9">
            <a:extLst>
              <a:ext uri="{FF2B5EF4-FFF2-40B4-BE49-F238E27FC236}">
                <a16:creationId xmlns:a16="http://schemas.microsoft.com/office/drawing/2014/main" id="{74B378E9-A09D-4E2F-A5C5-073EA170BF38}"/>
              </a:ext>
            </a:extLst>
          </p:cNvPr>
          <p:cNvGrpSpPr/>
          <p:nvPr/>
        </p:nvGrpSpPr>
        <p:grpSpPr>
          <a:xfrm flipH="1">
            <a:off x="1367971" y="3672096"/>
            <a:ext cx="9471480" cy="2065691"/>
            <a:chOff x="1396451" y="735059"/>
            <a:chExt cx="5114636" cy="2065691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13FB9A3-5114-4D96-A2A7-69DB8BD9B0A8}"/>
                </a:ext>
              </a:extLst>
            </p:cNvPr>
            <p:cNvSpPr txBox="1"/>
            <p:nvPr/>
          </p:nvSpPr>
          <p:spPr>
            <a:xfrm>
              <a:off x="1396452" y="735059"/>
              <a:ext cx="51146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24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ارائه پاورپوینت مدرن
</a:t>
              </a:r>
              <a:endParaRPr lang="ko-KR" altLang="en-US" sz="24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B13F672-8ABC-4C15-8539-4901339A72CE}"/>
                </a:ext>
              </a:extLst>
            </p:cNvPr>
            <p:cNvSpPr txBox="1"/>
            <p:nvPr/>
          </p:nvSpPr>
          <p:spPr>
            <a:xfrm>
              <a:off x="1396451" y="1214931"/>
              <a:ext cx="5114635" cy="1585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این قالب شامل اسلاید هایی با طراحی زیبا و جذاب، تصاویر بیانی، نمودارها، جداول و فهرست منابع است که به شما کمک می کند تا مفاهیم خود را به طور روان و قابل درک رائه دهید. همچنین این قالب حاوی گزینه های ویرایش پذیری است و شما می توانید آن را به صورتی که می خواهید ویرایش کنید.</a:t>
              </a:r>
              <a:endPara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حرفه ای، قابل ویرایش، جهت استفاده در جلسات دفاع رساله، پایان نامه، پروپوزال و سمینار و... می باشد.</a:t>
              </a:r>
              <a:endPara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 </a:t>
              </a:r>
              <a:endPara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  <a:p>
              <a:pPr algn="r" rtl="1">
                <a:lnSpc>
                  <a:spcPct val="107000"/>
                </a:lnSpc>
                <a:spcAft>
                  <a:spcPts val="800"/>
                </a:spcAft>
              </a:pPr>
              <a:r>
                <a:rPr lang="fa-IR" sz="1200" dirty="0">
                  <a:solidFill>
                    <a:schemeClr val="bg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B Nazanin" panose="00000400000000000000" pitchFamily="2" charset="-78"/>
                </a:rPr>
                <a:t>قالب پاورپوینت ویرایش پذیر، ابزاری است بسیار کاربردی برای دانشجویان، محققان و اساتید که به دنبال ارائه یک پروژه، پایان نامه، تز، پروپوزال و سمینار هستند. این قالب با طراحی زیبا باعث شده است که به صورت حرفه ای برای مخاطبان شما جذاب باشد و شما بتوانید مفاهیم به شکل بهتری ارئه دهید</a:t>
              </a:r>
              <a:endPara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91534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PONTS">
      <a:majorFont>
        <a:latin typeface="Arial"/>
        <a:ea typeface="Malgun Gothic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5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072C4"/>
      </a:accent1>
      <a:accent2>
        <a:srgbClr val="FF0000"/>
      </a:accent2>
      <a:accent3>
        <a:srgbClr val="5072C4"/>
      </a:accent3>
      <a:accent4>
        <a:srgbClr val="FF0000"/>
      </a:accent4>
      <a:accent5>
        <a:srgbClr val="5072C4"/>
      </a:accent5>
      <a:accent6>
        <a:srgbClr val="FF0000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1073</Words>
  <Application>Microsoft Office PowerPoint</Application>
  <PresentationFormat>Widescreen</PresentationFormat>
  <Paragraphs>138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 Nazanin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2023-11-12T06:42:45Z</dcterms:created>
  <dcterms:modified xsi:type="dcterms:W3CDTF">2024-06-14T20:37:36Z</dcterms:modified>
</cp:coreProperties>
</file>